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7" r:id="rId1"/>
    <p:sldMasterId id="2147483695" r:id="rId2"/>
    <p:sldMasterId id="2147483722" r:id="rId3"/>
  </p:sldMasterIdLst>
  <p:notesMasterIdLst>
    <p:notesMasterId r:id="rId64"/>
  </p:notesMasterIdLst>
  <p:handoutMasterIdLst>
    <p:handoutMasterId r:id="rId65"/>
  </p:handoutMasterIdLst>
  <p:sldIdLst>
    <p:sldId id="256" r:id="rId4"/>
    <p:sldId id="257" r:id="rId5"/>
    <p:sldId id="258" r:id="rId6"/>
    <p:sldId id="267" r:id="rId7"/>
    <p:sldId id="268" r:id="rId8"/>
    <p:sldId id="269" r:id="rId9"/>
    <p:sldId id="259" r:id="rId10"/>
    <p:sldId id="270" r:id="rId11"/>
    <p:sldId id="271" r:id="rId12"/>
    <p:sldId id="260" r:id="rId13"/>
    <p:sldId id="451" r:id="rId14"/>
    <p:sldId id="289" r:id="rId15"/>
    <p:sldId id="261" r:id="rId16"/>
    <p:sldId id="262" r:id="rId17"/>
    <p:sldId id="272" r:id="rId18"/>
    <p:sldId id="273" r:id="rId19"/>
    <p:sldId id="456" r:id="rId20"/>
    <p:sldId id="457" r:id="rId21"/>
    <p:sldId id="458" r:id="rId22"/>
    <p:sldId id="459" r:id="rId23"/>
    <p:sldId id="275" r:id="rId24"/>
    <p:sldId id="464" r:id="rId25"/>
    <p:sldId id="280" r:id="rId26"/>
    <p:sldId id="290" r:id="rId27"/>
    <p:sldId id="283" r:id="rId28"/>
    <p:sldId id="284" r:id="rId29"/>
    <p:sldId id="285" r:id="rId30"/>
    <p:sldId id="288" r:id="rId31"/>
    <p:sldId id="286" r:id="rId32"/>
    <p:sldId id="279" r:id="rId33"/>
    <p:sldId id="291" r:id="rId34"/>
    <p:sldId id="293" r:id="rId35"/>
    <p:sldId id="294" r:id="rId36"/>
    <p:sldId id="295" r:id="rId37"/>
    <p:sldId id="296" r:id="rId38"/>
    <p:sldId id="452" r:id="rId39"/>
    <p:sldId id="393" r:id="rId40"/>
    <p:sldId id="297" r:id="rId41"/>
    <p:sldId id="453" r:id="rId42"/>
    <p:sldId id="299" r:id="rId43"/>
    <p:sldId id="300" r:id="rId44"/>
    <p:sldId id="301" r:id="rId45"/>
    <p:sldId id="316" r:id="rId46"/>
    <p:sldId id="454" r:id="rId47"/>
    <p:sldId id="303" r:id="rId48"/>
    <p:sldId id="304" r:id="rId49"/>
    <p:sldId id="305" r:id="rId50"/>
    <p:sldId id="455" r:id="rId51"/>
    <p:sldId id="306" r:id="rId52"/>
    <p:sldId id="307" r:id="rId53"/>
    <p:sldId id="317" r:id="rId54"/>
    <p:sldId id="308" r:id="rId55"/>
    <p:sldId id="318" r:id="rId56"/>
    <p:sldId id="274" r:id="rId57"/>
    <p:sldId id="312" r:id="rId58"/>
    <p:sldId id="311" r:id="rId59"/>
    <p:sldId id="309" r:id="rId60"/>
    <p:sldId id="465" r:id="rId61"/>
    <p:sldId id="264" r:id="rId62"/>
    <p:sldId id="265" r:id="rId63"/>
  </p:sldIdLst>
  <p:sldSz cx="12192000" cy="6858000"/>
  <p:notesSz cx="6858000" cy="9144000"/>
  <p:defaultTextStyle>
    <a:defPPr>
      <a:defRPr lang="en-US"/>
    </a:defPPr>
    <a:lvl1pPr algn="l" rtl="0" fontAlgn="base">
      <a:spcBef>
        <a:spcPct val="0"/>
      </a:spcBef>
      <a:spcAft>
        <a:spcPct val="0"/>
      </a:spcAft>
      <a:defRPr sz="2400" kern="1200">
        <a:solidFill>
          <a:schemeClr val="tx1"/>
        </a:solidFill>
        <a:latin typeface="Tahoma" pitchFamily="34" charset="0"/>
        <a:ea typeface="+mn-ea"/>
        <a:cs typeface="+mn-cs"/>
      </a:defRPr>
    </a:lvl1pPr>
    <a:lvl2pPr marL="457200" algn="l" rtl="0" fontAlgn="base">
      <a:spcBef>
        <a:spcPct val="0"/>
      </a:spcBef>
      <a:spcAft>
        <a:spcPct val="0"/>
      </a:spcAft>
      <a:defRPr sz="2400" kern="1200">
        <a:solidFill>
          <a:schemeClr val="tx1"/>
        </a:solidFill>
        <a:latin typeface="Tahoma" pitchFamily="34" charset="0"/>
        <a:ea typeface="+mn-ea"/>
        <a:cs typeface="+mn-cs"/>
      </a:defRPr>
    </a:lvl2pPr>
    <a:lvl3pPr marL="914400" algn="l" rtl="0" fontAlgn="base">
      <a:spcBef>
        <a:spcPct val="0"/>
      </a:spcBef>
      <a:spcAft>
        <a:spcPct val="0"/>
      </a:spcAft>
      <a:defRPr sz="2400" kern="1200">
        <a:solidFill>
          <a:schemeClr val="tx1"/>
        </a:solidFill>
        <a:latin typeface="Tahoma" pitchFamily="34" charset="0"/>
        <a:ea typeface="+mn-ea"/>
        <a:cs typeface="+mn-cs"/>
      </a:defRPr>
    </a:lvl3pPr>
    <a:lvl4pPr marL="1371600" algn="l" rtl="0" fontAlgn="base">
      <a:spcBef>
        <a:spcPct val="0"/>
      </a:spcBef>
      <a:spcAft>
        <a:spcPct val="0"/>
      </a:spcAft>
      <a:defRPr sz="2400" kern="1200">
        <a:solidFill>
          <a:schemeClr val="tx1"/>
        </a:solidFill>
        <a:latin typeface="Tahoma" pitchFamily="34" charset="0"/>
        <a:ea typeface="+mn-ea"/>
        <a:cs typeface="+mn-cs"/>
      </a:defRPr>
    </a:lvl4pPr>
    <a:lvl5pPr marL="1828800" algn="l" rtl="0" fontAlgn="base">
      <a:spcBef>
        <a:spcPct val="0"/>
      </a:spcBef>
      <a:spcAft>
        <a:spcPct val="0"/>
      </a:spcAft>
      <a:defRPr sz="2400" kern="1200">
        <a:solidFill>
          <a:schemeClr val="tx1"/>
        </a:solidFill>
        <a:latin typeface="Tahoma" pitchFamily="34" charset="0"/>
        <a:ea typeface="+mn-ea"/>
        <a:cs typeface="+mn-cs"/>
      </a:defRPr>
    </a:lvl5pPr>
    <a:lvl6pPr marL="2286000" algn="l" defTabSz="914400" rtl="0" eaLnBrk="1" latinLnBrk="0" hangingPunct="1">
      <a:defRPr sz="2400" kern="1200">
        <a:solidFill>
          <a:schemeClr val="tx1"/>
        </a:solidFill>
        <a:latin typeface="Tahoma" pitchFamily="34" charset="0"/>
        <a:ea typeface="+mn-ea"/>
        <a:cs typeface="+mn-cs"/>
      </a:defRPr>
    </a:lvl6pPr>
    <a:lvl7pPr marL="2743200" algn="l" defTabSz="914400" rtl="0" eaLnBrk="1" latinLnBrk="0" hangingPunct="1">
      <a:defRPr sz="2400" kern="1200">
        <a:solidFill>
          <a:schemeClr val="tx1"/>
        </a:solidFill>
        <a:latin typeface="Tahoma" pitchFamily="34" charset="0"/>
        <a:ea typeface="+mn-ea"/>
        <a:cs typeface="+mn-cs"/>
      </a:defRPr>
    </a:lvl7pPr>
    <a:lvl8pPr marL="3200400" algn="l" defTabSz="914400" rtl="0" eaLnBrk="1" latinLnBrk="0" hangingPunct="1">
      <a:defRPr sz="2400" kern="1200">
        <a:solidFill>
          <a:schemeClr val="tx1"/>
        </a:solidFill>
        <a:latin typeface="Tahoma" pitchFamily="34" charset="0"/>
        <a:ea typeface="+mn-ea"/>
        <a:cs typeface="+mn-cs"/>
      </a:defRPr>
    </a:lvl8pPr>
    <a:lvl9pPr marL="3657600" algn="l" defTabSz="914400" rtl="0" eaLnBrk="1" latinLnBrk="0" hangingPunct="1">
      <a:defRPr sz="2400" kern="1200">
        <a:solidFill>
          <a:schemeClr val="tx1"/>
        </a:solidFill>
        <a:latin typeface="Tahoma" pitchFamily="34" charset="0"/>
        <a:ea typeface="+mn-ea"/>
        <a:cs typeface="+mn-cs"/>
      </a:defRPr>
    </a:lvl9pPr>
  </p:defaultTextStyle>
  <p:extLst>
    <p:ext uri="{EFAFB233-063F-42B5-8137-9DF3F51BA10A}">
      <p15:sldGuideLst xmlns:p15="http://schemas.microsoft.com/office/powerpoint/2012/main">
        <p15:guide id="1" orient="horz" pos="1120" userDrawn="1">
          <p15:clr>
            <a:srgbClr val="A4A3A4"/>
          </p15:clr>
        </p15:guide>
        <p15:guide id="2" orient="horz" pos="1272" userDrawn="1">
          <p15:clr>
            <a:srgbClr val="A4A3A4"/>
          </p15:clr>
        </p15:guide>
        <p15:guide id="3" orient="horz" pos="715" userDrawn="1">
          <p15:clr>
            <a:srgbClr val="A4A3A4"/>
          </p15:clr>
        </p15:guide>
        <p15:guide id="4" orient="horz" pos="3861" userDrawn="1">
          <p15:clr>
            <a:srgbClr val="A4A3A4"/>
          </p15:clr>
        </p15:guide>
        <p15:guide id="5" orient="horz" pos="3944" userDrawn="1">
          <p15:clr>
            <a:srgbClr val="A4A3A4"/>
          </p15:clr>
        </p15:guide>
        <p15:guide id="6" pos="428" userDrawn="1">
          <p15:clr>
            <a:srgbClr val="A4A3A4"/>
          </p15:clr>
        </p15:guide>
        <p15:guide id="7" pos="7224" userDrawn="1">
          <p15:clr>
            <a:srgbClr val="A4A3A4"/>
          </p15:clr>
        </p15:guide>
        <p15:guide id="8" pos="909" userDrawn="1">
          <p15:clr>
            <a:srgbClr val="A4A3A4"/>
          </p15:clr>
        </p15:guide>
        <p15:guide id="9" pos="3688" userDrawn="1">
          <p15:clr>
            <a:srgbClr val="A4A3A4"/>
          </p15:clr>
        </p15:guide>
        <p15:guide id="10" pos="396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DC"/>
    <a:srgbClr val="F01928"/>
    <a:srgbClr val="9100DC"/>
    <a:srgbClr val="5AC8AF"/>
    <a:srgbClr val="00287D"/>
    <a:srgbClr val="96969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6754" autoAdjust="0"/>
  </p:normalViewPr>
  <p:slideViewPr>
    <p:cSldViewPr snapToGrid="0">
      <p:cViewPr varScale="1">
        <p:scale>
          <a:sx n="89" d="100"/>
          <a:sy n="89" d="100"/>
        </p:scale>
        <p:origin x="204" y="78"/>
      </p:cViewPr>
      <p:guideLst>
        <p:guide orient="horz" pos="1120"/>
        <p:guide orient="horz" pos="1272"/>
        <p:guide orient="horz" pos="715"/>
        <p:guide orient="horz" pos="3861"/>
        <p:guide orient="horz" pos="3944"/>
        <p:guide pos="428"/>
        <p:guide pos="7224"/>
        <p:guide pos="909"/>
        <p:guide pos="3688"/>
        <p:guide pos="3968"/>
      </p:guideLst>
    </p:cSldViewPr>
  </p:slideViewPr>
  <p:notesTextViewPr>
    <p:cViewPr>
      <p:scale>
        <a:sx n="3" d="2"/>
        <a:sy n="3" d="2"/>
      </p:scale>
      <p:origin x="0" y="0"/>
    </p:cViewPr>
  </p:notesTextViewPr>
  <p:sorterViewPr>
    <p:cViewPr>
      <p:scale>
        <a:sx n="100" d="100"/>
        <a:sy n="100" d="100"/>
      </p:scale>
      <p:origin x="0" y="-1578"/>
    </p:cViewPr>
  </p:sorterViewPr>
  <p:notesViewPr>
    <p:cSldViewPr snapToGrid="0">
      <p:cViewPr varScale="1">
        <p:scale>
          <a:sx n="125" d="100"/>
          <a:sy n="125" d="100"/>
        </p:scale>
        <p:origin x="4002" y="9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notesMaster" Target="notesMasters/notesMaster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handoutMaster" Target="handoutMasters/handout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cs-CZ" altLang="cs-CZ"/>
          </a:p>
        </p:txBody>
      </p:sp>
      <p:sp>
        <p:nvSpPr>
          <p:cNvPr id="1003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cs-CZ" altLang="cs-CZ"/>
          </a:p>
        </p:txBody>
      </p:sp>
      <p:sp>
        <p:nvSpPr>
          <p:cNvPr id="1003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cs-CZ" altLang="cs-CZ"/>
          </a:p>
        </p:txBody>
      </p:sp>
      <p:sp>
        <p:nvSpPr>
          <p:cNvPr id="1003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C634D9CB-1186-4E97-85EF-EEFDD3E78B1E}" type="slidenum">
              <a:rPr lang="cs-CZ" altLang="cs-CZ"/>
              <a:pPr/>
              <a:t>‹#›</a:t>
            </a:fld>
            <a:endParaRPr lang="cs-CZ" altLang="cs-CZ"/>
          </a:p>
        </p:txBody>
      </p:sp>
    </p:spTree>
    <p:extLst>
      <p:ext uri="{BB962C8B-B14F-4D97-AF65-F5344CB8AC3E}">
        <p14:creationId xmlns:p14="http://schemas.microsoft.com/office/powerpoint/2010/main" val="18451449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0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atin typeface="Arial" charset="0"/>
              </a:defRPr>
            </a:lvl1pPr>
          </a:lstStyle>
          <a:p>
            <a:endParaRPr lang="cs-CZ" altLang="cs-CZ"/>
          </a:p>
        </p:txBody>
      </p:sp>
      <p:sp>
        <p:nvSpPr>
          <p:cNvPr id="102403"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atin typeface="Arial" charset="0"/>
              </a:defRPr>
            </a:lvl1pPr>
          </a:lstStyle>
          <a:p>
            <a:endParaRPr lang="cs-CZ" altLang="cs-CZ"/>
          </a:p>
        </p:txBody>
      </p:sp>
      <p:sp>
        <p:nvSpPr>
          <p:cNvPr id="102404"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02405"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cs-CZ" altLang="cs-CZ"/>
              <a:t>Klepnutím lze upravit styly předlohy textu.</a:t>
            </a:r>
          </a:p>
          <a:p>
            <a:pPr lvl="1"/>
            <a:r>
              <a:rPr lang="cs-CZ" altLang="cs-CZ"/>
              <a:t>Druhá úroveň</a:t>
            </a:r>
          </a:p>
          <a:p>
            <a:pPr lvl="2"/>
            <a:r>
              <a:rPr lang="cs-CZ" altLang="cs-CZ"/>
              <a:t>Třetí úroveň</a:t>
            </a:r>
          </a:p>
          <a:p>
            <a:pPr lvl="3"/>
            <a:r>
              <a:rPr lang="cs-CZ" altLang="cs-CZ"/>
              <a:t>Čtvrtá úroveň</a:t>
            </a:r>
          </a:p>
          <a:p>
            <a:pPr lvl="4"/>
            <a:r>
              <a:rPr lang="cs-CZ" altLang="cs-CZ"/>
              <a:t>Pátá úroveň</a:t>
            </a:r>
          </a:p>
        </p:txBody>
      </p:sp>
      <p:sp>
        <p:nvSpPr>
          <p:cNvPr id="102406"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Arial" charset="0"/>
              </a:defRPr>
            </a:lvl1pPr>
          </a:lstStyle>
          <a:p>
            <a:endParaRPr lang="cs-CZ" altLang="cs-CZ"/>
          </a:p>
        </p:txBody>
      </p:sp>
      <p:sp>
        <p:nvSpPr>
          <p:cNvPr id="102407"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fld id="{061A6D36-8CFB-40FE-8D60-D2050488125D}" type="slidenum">
              <a:rPr lang="cs-CZ" altLang="cs-CZ"/>
              <a:pPr/>
              <a:t>‹#›</a:t>
            </a:fld>
            <a:endParaRPr lang="cs-CZ" altLang="cs-CZ"/>
          </a:p>
        </p:txBody>
      </p:sp>
    </p:spTree>
    <p:extLst>
      <p:ext uri="{BB962C8B-B14F-4D97-AF65-F5344CB8AC3E}">
        <p14:creationId xmlns:p14="http://schemas.microsoft.com/office/powerpoint/2010/main" val="138811148"/>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Arial" charset="0"/>
        <a:ea typeface="+mn-ea"/>
        <a:cs typeface="+mn-cs"/>
      </a:defRPr>
    </a:lvl1pPr>
    <a:lvl2pPr marL="457200" algn="l" rtl="0" fontAlgn="base">
      <a:spcBef>
        <a:spcPct val="30000"/>
      </a:spcBef>
      <a:spcAft>
        <a:spcPct val="0"/>
      </a:spcAft>
      <a:defRPr kumimoji="1" sz="1200" kern="1200">
        <a:solidFill>
          <a:schemeClr val="tx1"/>
        </a:solidFill>
        <a:latin typeface="Arial" charset="0"/>
        <a:ea typeface="+mn-ea"/>
        <a:cs typeface="+mn-cs"/>
      </a:defRPr>
    </a:lvl2pPr>
    <a:lvl3pPr marL="914400" algn="l" rtl="0" fontAlgn="base">
      <a:spcBef>
        <a:spcPct val="30000"/>
      </a:spcBef>
      <a:spcAft>
        <a:spcPct val="0"/>
      </a:spcAft>
      <a:defRPr kumimoji="1" sz="1200" kern="1200">
        <a:solidFill>
          <a:schemeClr val="tx1"/>
        </a:solidFill>
        <a:latin typeface="Arial" charset="0"/>
        <a:ea typeface="+mn-ea"/>
        <a:cs typeface="+mn-cs"/>
      </a:defRPr>
    </a:lvl3pPr>
    <a:lvl4pPr marL="1371600" algn="l" rtl="0" fontAlgn="base">
      <a:spcBef>
        <a:spcPct val="30000"/>
      </a:spcBef>
      <a:spcAft>
        <a:spcPct val="0"/>
      </a:spcAft>
      <a:defRPr kumimoji="1" sz="1200" kern="1200">
        <a:solidFill>
          <a:schemeClr val="tx1"/>
        </a:solidFill>
        <a:latin typeface="Arial" charset="0"/>
        <a:ea typeface="+mn-ea"/>
        <a:cs typeface="+mn-cs"/>
      </a:defRPr>
    </a:lvl4pPr>
    <a:lvl5pPr marL="1828800" algn="l" rtl="0" fontAlgn="base">
      <a:spcBef>
        <a:spcPct val="30000"/>
      </a:spcBef>
      <a:spcAft>
        <a:spcPct val="0"/>
      </a:spcAft>
      <a:defRPr kumimoji="1"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8B032D-8F0B-4244-8570-DD7E7DBFA81B}"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955803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8B032D-8F0B-4244-8570-DD7E7DBFA81B}"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710169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Úvodní snímek">
    <p:spTree>
      <p:nvGrpSpPr>
        <p:cNvPr id="1" name=""/>
        <p:cNvGrpSpPr/>
        <p:nvPr/>
      </p:nvGrpSpPr>
      <p:grpSpPr>
        <a:xfrm>
          <a:off x="0" y="0"/>
          <a:ext cx="0" cy="0"/>
          <a:chOff x="0" y="0"/>
          <a:chExt cx="0" cy="0"/>
        </a:xfrm>
      </p:grpSpPr>
      <p:sp>
        <p:nvSpPr>
          <p:cNvPr id="3" name="Zástupný symbol pro zápatí 2">
            <a:extLst>
              <a:ext uri="{FF2B5EF4-FFF2-40B4-BE49-F238E27FC236}">
                <a16:creationId xmlns:a16="http://schemas.microsoft.com/office/drawing/2014/main" id="{D8587455-5AC3-4F6B-BE52-826326AFD383}"/>
              </a:ext>
            </a:extLst>
          </p:cNvPr>
          <p:cNvSpPr>
            <a:spLocks noGrp="1"/>
          </p:cNvSpPr>
          <p:nvPr>
            <p:ph type="ftr" sz="quarter" idx="10"/>
          </p:nvPr>
        </p:nvSpPr>
        <p:spPr>
          <a:xfrm>
            <a:off x="720000" y="6228000"/>
            <a:ext cx="7920000" cy="252000"/>
          </a:xfrm>
          <a:prstGeom prst="rect">
            <a:avLst/>
          </a:prstGeom>
        </p:spPr>
        <p:txBody>
          <a:bodyPr/>
          <a:lstStyle>
            <a:lvl1pPr>
              <a:defRPr/>
            </a:lvl1pPr>
          </a:lstStyle>
          <a:p>
            <a:r>
              <a:rPr lang="cs-CZ" dirty="0"/>
              <a:t>Definujte zápatí – název prezentace nebo pracoviště</a:t>
            </a:r>
          </a:p>
        </p:txBody>
      </p:sp>
      <p:sp>
        <p:nvSpPr>
          <p:cNvPr id="4" name="Zástupný symbol pro číslo snímku 3">
            <a:extLst>
              <a:ext uri="{FF2B5EF4-FFF2-40B4-BE49-F238E27FC236}">
                <a16:creationId xmlns:a16="http://schemas.microsoft.com/office/drawing/2014/main" id="{F3A84368-F699-48A6-8383-4822D7F23BC4}"/>
              </a:ext>
            </a:extLst>
          </p:cNvPr>
          <p:cNvSpPr>
            <a:spLocks noGrp="1"/>
          </p:cNvSpPr>
          <p:nvPr>
            <p:ph type="sldNum" sz="quarter" idx="11"/>
          </p:nvPr>
        </p:nvSpPr>
        <p:spPr>
          <a:xfrm>
            <a:off x="414000" y="6228000"/>
            <a:ext cx="252000" cy="252000"/>
          </a:xfrm>
          <a:prstGeom prst="rect">
            <a:avLst/>
          </a:prstGeom>
        </p:spPr>
        <p:txBody>
          <a:bodyPr/>
          <a:lstStyle/>
          <a:p>
            <a:fld id="{0DE708CC-0C3F-4567-9698-B54C0F35BD31}" type="slidenum">
              <a:rPr lang="cs-CZ" altLang="cs-CZ" smtClean="0"/>
              <a:pPr/>
              <a:t>‹#›</a:t>
            </a:fld>
            <a:endParaRPr lang="cs-CZ" altLang="cs-CZ" dirty="0"/>
          </a:p>
        </p:txBody>
      </p:sp>
      <p:sp>
        <p:nvSpPr>
          <p:cNvPr id="12" name="Nadpis 6">
            <a:extLst>
              <a:ext uri="{FF2B5EF4-FFF2-40B4-BE49-F238E27FC236}">
                <a16:creationId xmlns:a16="http://schemas.microsoft.com/office/drawing/2014/main" id="{F31C6098-45F4-4855-8153-FB7904CE4FE3}"/>
              </a:ext>
            </a:extLst>
          </p:cNvPr>
          <p:cNvSpPr>
            <a:spLocks noGrp="1"/>
          </p:cNvSpPr>
          <p:nvPr>
            <p:ph type="title"/>
          </p:nvPr>
        </p:nvSpPr>
        <p:spPr>
          <a:xfrm>
            <a:off x="398502" y="2900365"/>
            <a:ext cx="11361600" cy="1171580"/>
          </a:xfrm>
        </p:spPr>
        <p:txBody>
          <a:bodyPr anchor="t"/>
          <a:lstStyle>
            <a:lvl1pPr algn="l">
              <a:lnSpc>
                <a:spcPts val="4400"/>
              </a:lnSpc>
              <a:defRPr sz="4400"/>
            </a:lvl1pPr>
          </a:lstStyle>
          <a:p>
            <a:r>
              <a:rPr lang="cs-CZ"/>
              <a:t>Kliknutím lze upravit styl.</a:t>
            </a:r>
            <a:endParaRPr lang="cs-CZ" dirty="0"/>
          </a:p>
        </p:txBody>
      </p:sp>
      <p:pic>
        <p:nvPicPr>
          <p:cNvPr id="13" name="Obrázek 12">
            <a:extLst>
              <a:ext uri="{FF2B5EF4-FFF2-40B4-BE49-F238E27FC236}">
                <a16:creationId xmlns:a16="http://schemas.microsoft.com/office/drawing/2014/main" id="{44BB26B4-1DB3-416F-8DA4-AFF4E665D6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14000" y="414000"/>
            <a:ext cx="1546943" cy="1067390"/>
          </a:xfrm>
          <a:prstGeom prst="rect">
            <a:avLst/>
          </a:prstGeom>
        </p:spPr>
      </p:pic>
      <p:sp>
        <p:nvSpPr>
          <p:cNvPr id="14" name="Podnadpis 2">
            <a:extLst>
              <a:ext uri="{FF2B5EF4-FFF2-40B4-BE49-F238E27FC236}">
                <a16:creationId xmlns:a16="http://schemas.microsoft.com/office/drawing/2014/main" id="{6623C95A-60BE-40EB-9BC7-25260893EBB3}"/>
              </a:ext>
            </a:extLst>
          </p:cNvPr>
          <p:cNvSpPr>
            <a:spLocks noGrp="1"/>
          </p:cNvSpPr>
          <p:nvPr>
            <p:ph type="subTitle" idx="1"/>
          </p:nvPr>
        </p:nvSpPr>
        <p:spPr>
          <a:xfrm>
            <a:off x="398502" y="4116402"/>
            <a:ext cx="11361600" cy="698497"/>
          </a:xfrm>
        </p:spPr>
        <p:txBody>
          <a:bodyPr anchor="t"/>
          <a:lstStyle>
            <a:lvl1pPr marL="0" indent="0" algn="l">
              <a:buNone/>
              <a:defRPr lang="cs-CZ" sz="2400" b="0" dirty="0">
                <a:solidFill>
                  <a:schemeClr val="tx1"/>
                </a:solidFill>
                <a:latin typeface="+mj-lt"/>
                <a:ea typeface="+mj-ea"/>
                <a:cs typeface="+mj-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lze upravit styl předlohy.</a:t>
            </a:r>
            <a:endParaRPr lang="cs-CZ" dirty="0"/>
          </a:p>
        </p:txBody>
      </p:sp>
    </p:spTree>
    <p:extLst>
      <p:ext uri="{BB962C8B-B14F-4D97-AF65-F5344CB8AC3E}">
        <p14:creationId xmlns:p14="http://schemas.microsoft.com/office/powerpoint/2010/main" val="935384140"/>
      </p:ext>
    </p:extLst>
  </p:cSld>
  <p:clrMapOvr>
    <a:masterClrMapping/>
  </p:clrMapOvr>
  <p:extLst>
    <p:ext uri="{DCECCB84-F9BA-43D5-87BE-67443E8EF086}">
      <p15:sldGuideLst xmlns:p15="http://schemas.microsoft.com/office/powerpoint/2012/main">
        <p15:guide id="1" orient="horz" pos="2432" userDrawn="1">
          <p15:clr>
            <a:srgbClr val="FBAE40"/>
          </p15:clr>
        </p15:guide>
        <p15:guide id="2" pos="234"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brázky text - dva sloupce">
    <p:spTree>
      <p:nvGrpSpPr>
        <p:cNvPr id="1" name=""/>
        <p:cNvGrpSpPr/>
        <p:nvPr/>
      </p:nvGrpSpPr>
      <p:grpSpPr>
        <a:xfrm>
          <a:off x="0" y="0"/>
          <a:ext cx="0" cy="0"/>
          <a:chOff x="0" y="0"/>
          <a:chExt cx="0" cy="0"/>
        </a:xfrm>
      </p:grpSpPr>
      <p:sp>
        <p:nvSpPr>
          <p:cNvPr id="21" name="Zástupný symbol pro obsah 12">
            <a:extLst>
              <a:ext uri="{FF2B5EF4-FFF2-40B4-BE49-F238E27FC236}">
                <a16:creationId xmlns:a16="http://schemas.microsoft.com/office/drawing/2014/main" id="{9547EBDF-D870-4615-B89A-66FC8E0A0F0C}"/>
              </a:ext>
            </a:extLst>
          </p:cNvPr>
          <p:cNvSpPr>
            <a:spLocks noGrp="1"/>
          </p:cNvSpPr>
          <p:nvPr>
            <p:ph sz="quarter" idx="24"/>
          </p:nvPr>
        </p:nvSpPr>
        <p:spPr>
          <a:xfrm>
            <a:off x="719997" y="718712"/>
            <a:ext cx="5220001" cy="3204001"/>
          </a:xfrm>
        </p:spPr>
        <p:txBody>
          <a:bodyPr/>
          <a:lstStyle/>
          <a:p>
            <a:pPr lvl="0"/>
            <a:r>
              <a:rPr lang="cs-CZ"/>
              <a:t>Kliknutím lze upravit styly předlohy textu.</a:t>
            </a:r>
          </a:p>
        </p:txBody>
      </p:sp>
      <p:sp>
        <p:nvSpPr>
          <p:cNvPr id="22" name="Zástupný symbol pro text 5">
            <a:extLst>
              <a:ext uri="{FF2B5EF4-FFF2-40B4-BE49-F238E27FC236}">
                <a16:creationId xmlns:a16="http://schemas.microsoft.com/office/drawing/2014/main" id="{FE825788-55A0-4392-9284-0099917A1B96}"/>
              </a:ext>
            </a:extLst>
          </p:cNvPr>
          <p:cNvSpPr>
            <a:spLocks noGrp="1"/>
          </p:cNvSpPr>
          <p:nvPr>
            <p:ph type="body" sz="quarter" idx="13"/>
          </p:nvPr>
        </p:nvSpPr>
        <p:spPr>
          <a:xfrm>
            <a:off x="719999" y="4500000"/>
            <a:ext cx="5220000" cy="1331998"/>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Kliknutím lze upravit styly předlohy textu.</a:t>
            </a:r>
          </a:p>
        </p:txBody>
      </p:sp>
      <p:sp>
        <p:nvSpPr>
          <p:cNvPr id="23" name="Zástupný symbol pro text 13">
            <a:extLst>
              <a:ext uri="{FF2B5EF4-FFF2-40B4-BE49-F238E27FC236}">
                <a16:creationId xmlns:a16="http://schemas.microsoft.com/office/drawing/2014/main" id="{BB6DC7A3-6070-4788-8925-ECEF5D270E06}"/>
              </a:ext>
            </a:extLst>
          </p:cNvPr>
          <p:cNvSpPr>
            <a:spLocks noGrp="1"/>
          </p:cNvSpPr>
          <p:nvPr>
            <p:ph type="body" sz="quarter" idx="19"/>
          </p:nvPr>
        </p:nvSpPr>
        <p:spPr>
          <a:xfrm>
            <a:off x="720724" y="4068000"/>
            <a:ext cx="5220000" cy="360000"/>
          </a:xfrm>
        </p:spPr>
        <p:txBody>
          <a:bodyPr/>
          <a:lstStyle>
            <a:lvl1pPr>
              <a:lnSpc>
                <a:spcPts val="1100"/>
              </a:lnSpc>
              <a:defRPr sz="900" b="1"/>
            </a:lvl1pPr>
          </a:lstStyle>
          <a:p>
            <a:pPr lvl="0"/>
            <a:r>
              <a:rPr lang="cs-CZ"/>
              <a:t>Kliknutím lze upravit styly předlohy textu.</a:t>
            </a:r>
          </a:p>
        </p:txBody>
      </p:sp>
      <p:sp>
        <p:nvSpPr>
          <p:cNvPr id="24" name="Zástupný symbol pro text 5">
            <a:extLst>
              <a:ext uri="{FF2B5EF4-FFF2-40B4-BE49-F238E27FC236}">
                <a16:creationId xmlns:a16="http://schemas.microsoft.com/office/drawing/2014/main" id="{7B2FBDD4-6F42-4D3A-ABC8-DAF530179BD2}"/>
              </a:ext>
            </a:extLst>
          </p:cNvPr>
          <p:cNvSpPr>
            <a:spLocks noGrp="1"/>
          </p:cNvSpPr>
          <p:nvPr>
            <p:ph type="body" sz="quarter" idx="20"/>
          </p:nvPr>
        </p:nvSpPr>
        <p:spPr>
          <a:xfrm>
            <a:off x="6251278" y="4500000"/>
            <a:ext cx="5220000" cy="1331998"/>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Kliknutím lze upravit styly předlohy textu.</a:t>
            </a:r>
          </a:p>
        </p:txBody>
      </p:sp>
      <p:sp>
        <p:nvSpPr>
          <p:cNvPr id="25" name="Zástupný symbol pro text 13">
            <a:extLst>
              <a:ext uri="{FF2B5EF4-FFF2-40B4-BE49-F238E27FC236}">
                <a16:creationId xmlns:a16="http://schemas.microsoft.com/office/drawing/2014/main" id="{6559EC12-76DD-40DE-8DB8-8B359A47CC54}"/>
              </a:ext>
            </a:extLst>
          </p:cNvPr>
          <p:cNvSpPr>
            <a:spLocks noGrp="1"/>
          </p:cNvSpPr>
          <p:nvPr>
            <p:ph type="body" sz="quarter" idx="22"/>
          </p:nvPr>
        </p:nvSpPr>
        <p:spPr>
          <a:xfrm>
            <a:off x="6252003" y="4068000"/>
            <a:ext cx="5220000" cy="360000"/>
          </a:xfrm>
        </p:spPr>
        <p:txBody>
          <a:bodyPr/>
          <a:lstStyle>
            <a:lvl1pPr>
              <a:lnSpc>
                <a:spcPts val="1100"/>
              </a:lnSpc>
              <a:defRPr sz="900" b="1"/>
            </a:lvl1pPr>
          </a:lstStyle>
          <a:p>
            <a:pPr lvl="0"/>
            <a:r>
              <a:rPr lang="cs-CZ"/>
              <a:t>Kliknutím lze upravit styly předlohy textu.</a:t>
            </a:r>
          </a:p>
        </p:txBody>
      </p:sp>
      <p:sp>
        <p:nvSpPr>
          <p:cNvPr id="26" name="Zástupný symbol pro obsah 12">
            <a:extLst>
              <a:ext uri="{FF2B5EF4-FFF2-40B4-BE49-F238E27FC236}">
                <a16:creationId xmlns:a16="http://schemas.microsoft.com/office/drawing/2014/main" id="{137F4524-A39B-43FB-9E07-67C451992724}"/>
              </a:ext>
            </a:extLst>
          </p:cNvPr>
          <p:cNvSpPr>
            <a:spLocks noGrp="1"/>
          </p:cNvSpPr>
          <p:nvPr>
            <p:ph sz="quarter" idx="25"/>
          </p:nvPr>
        </p:nvSpPr>
        <p:spPr>
          <a:xfrm>
            <a:off x="6251278" y="718712"/>
            <a:ext cx="5220001" cy="3204001"/>
          </a:xfrm>
        </p:spPr>
        <p:txBody>
          <a:bodyPr/>
          <a:lstStyle/>
          <a:p>
            <a:pPr lvl="0"/>
            <a:r>
              <a:rPr lang="cs-CZ"/>
              <a:t>Kliknutím lze upravit styly předlohy textu.</a:t>
            </a:r>
          </a:p>
        </p:txBody>
      </p:sp>
      <p:pic>
        <p:nvPicPr>
          <p:cNvPr id="27" name="Obrázek 26">
            <a:extLst>
              <a:ext uri="{FF2B5EF4-FFF2-40B4-BE49-F238E27FC236}">
                <a16:creationId xmlns:a16="http://schemas.microsoft.com/office/drawing/2014/main" id="{6838A12A-82A1-4709-9D33-F39AFA8AFA0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28" name="Rectangle 17">
            <a:extLst>
              <a:ext uri="{FF2B5EF4-FFF2-40B4-BE49-F238E27FC236}">
                <a16:creationId xmlns:a16="http://schemas.microsoft.com/office/drawing/2014/main" id="{DE0BEEF4-6DAC-4D6C-AD80-575053D42297}"/>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29" name="Rectangle 18">
            <a:extLst>
              <a:ext uri="{FF2B5EF4-FFF2-40B4-BE49-F238E27FC236}">
                <a16:creationId xmlns:a16="http://schemas.microsoft.com/office/drawing/2014/main" id="{D54EEC6B-F6F3-491F-AF84-5FBBB3FC67C7}"/>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17229866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rázdný snímek">
    <p:spTree>
      <p:nvGrpSpPr>
        <p:cNvPr id="1" name=""/>
        <p:cNvGrpSpPr/>
        <p:nvPr/>
      </p:nvGrpSpPr>
      <p:grpSpPr>
        <a:xfrm>
          <a:off x="0" y="0"/>
          <a:ext cx="0" cy="0"/>
          <a:chOff x="0" y="0"/>
          <a:chExt cx="0" cy="0"/>
        </a:xfrm>
      </p:grpSpPr>
      <p:pic>
        <p:nvPicPr>
          <p:cNvPr id="6" name="Obrázek 5">
            <a:extLst>
              <a:ext uri="{FF2B5EF4-FFF2-40B4-BE49-F238E27FC236}">
                <a16:creationId xmlns:a16="http://schemas.microsoft.com/office/drawing/2014/main" id="{693E3813-A8A0-4605-A751-A0C70624856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7" name="Rectangle 17">
            <a:extLst>
              <a:ext uri="{FF2B5EF4-FFF2-40B4-BE49-F238E27FC236}">
                <a16:creationId xmlns:a16="http://schemas.microsoft.com/office/drawing/2014/main" id="{77EDFCFB-BDDB-45EE-9574-EB8FA8F88673}"/>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8" name="Rectangle 18">
            <a:extLst>
              <a:ext uri="{FF2B5EF4-FFF2-40B4-BE49-F238E27FC236}">
                <a16:creationId xmlns:a16="http://schemas.microsoft.com/office/drawing/2014/main" id="{560DCD67-AE12-4FF8-B224-2C33488C5A4B}"/>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7238907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verzní snímek s obrázkem">
    <p:bg>
      <p:bgPr>
        <a:solidFill>
          <a:srgbClr val="F01928"/>
        </a:solidFill>
        <a:effectLst/>
      </p:bgPr>
    </p:bg>
    <p:spTree>
      <p:nvGrpSpPr>
        <p:cNvPr id="1" name=""/>
        <p:cNvGrpSpPr/>
        <p:nvPr/>
      </p:nvGrpSpPr>
      <p:grpSpPr>
        <a:xfrm>
          <a:off x="0" y="0"/>
          <a:ext cx="0" cy="0"/>
          <a:chOff x="0" y="0"/>
          <a:chExt cx="0" cy="0"/>
        </a:xfrm>
      </p:grpSpPr>
      <p:sp>
        <p:nvSpPr>
          <p:cNvPr id="6" name="Zástupný symbol pro obrázek 7">
            <a:extLst>
              <a:ext uri="{FF2B5EF4-FFF2-40B4-BE49-F238E27FC236}">
                <a16:creationId xmlns:a16="http://schemas.microsoft.com/office/drawing/2014/main" id="{F4024E46-62E6-44CE-9E2C-14E827C7CC91}"/>
              </a:ext>
            </a:extLst>
          </p:cNvPr>
          <p:cNvSpPr>
            <a:spLocks noGrp="1"/>
          </p:cNvSpPr>
          <p:nvPr>
            <p:ph type="pic" sz="quarter" idx="12"/>
          </p:nvPr>
        </p:nvSpPr>
        <p:spPr>
          <a:xfrm>
            <a:off x="0" y="1"/>
            <a:ext cx="12192000" cy="5842000"/>
          </a:xfrm>
        </p:spPr>
        <p:txBody>
          <a:bodyPr anchor="ctr"/>
          <a:lstStyle>
            <a:lvl1pPr algn="ctr">
              <a:defRPr>
                <a:solidFill>
                  <a:schemeClr val="bg1"/>
                </a:solidFill>
              </a:defRPr>
            </a:lvl1pPr>
          </a:lstStyle>
          <a:p>
            <a:r>
              <a:rPr lang="cs-CZ"/>
              <a:t>Kliknutím na ikonu přidáte obrázek.</a:t>
            </a:r>
            <a:endParaRPr lang="cs-CZ" dirty="0"/>
          </a:p>
        </p:txBody>
      </p:sp>
      <p:pic>
        <p:nvPicPr>
          <p:cNvPr id="7" name="Obrázek 6">
            <a:extLst>
              <a:ext uri="{FF2B5EF4-FFF2-40B4-BE49-F238E27FC236}">
                <a16:creationId xmlns:a16="http://schemas.microsoft.com/office/drawing/2014/main" id="{083CAA91-E696-4AD2-90D7-33C98381026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5419" cy="597600"/>
          </a:xfrm>
          <a:prstGeom prst="rect">
            <a:avLst/>
          </a:prstGeom>
        </p:spPr>
      </p:pic>
      <p:sp>
        <p:nvSpPr>
          <p:cNvPr id="9" name="Rectangle 17">
            <a:extLst>
              <a:ext uri="{FF2B5EF4-FFF2-40B4-BE49-F238E27FC236}">
                <a16:creationId xmlns:a16="http://schemas.microsoft.com/office/drawing/2014/main" id="{D1C4BF70-4C1E-4AF7-81E0-104F006A02E4}"/>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chemeClr val="bg1"/>
                </a:solidFill>
                <a:effectLst/>
                <a:latin typeface="+mj-lt"/>
              </a:defRPr>
            </a:lvl1pPr>
          </a:lstStyle>
          <a:p>
            <a:r>
              <a:rPr lang="cs-CZ"/>
              <a:t>Definujte zápatí – název prezentace nebo pracoviště</a:t>
            </a:r>
            <a:endParaRPr lang="cs-CZ" dirty="0"/>
          </a:p>
        </p:txBody>
      </p:sp>
      <p:sp>
        <p:nvSpPr>
          <p:cNvPr id="10" name="Rectangle 18">
            <a:extLst>
              <a:ext uri="{FF2B5EF4-FFF2-40B4-BE49-F238E27FC236}">
                <a16:creationId xmlns:a16="http://schemas.microsoft.com/office/drawing/2014/main" id="{3E5CFC32-FE61-424D-B52A-0545883D659D}"/>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bg1"/>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19642117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nímek MUNI MED">
    <p:bg>
      <p:bgPr>
        <a:solidFill>
          <a:srgbClr val="F01928"/>
        </a:solidFill>
        <a:effectLst/>
      </p:bgPr>
    </p:bg>
    <p:spTree>
      <p:nvGrpSpPr>
        <p:cNvPr id="1" name=""/>
        <p:cNvGrpSpPr/>
        <p:nvPr/>
      </p:nvGrpSpPr>
      <p:grpSpPr>
        <a:xfrm>
          <a:off x="0" y="0"/>
          <a:ext cx="0" cy="0"/>
          <a:chOff x="0" y="0"/>
          <a:chExt cx="0" cy="0"/>
        </a:xfrm>
      </p:grpSpPr>
      <p:pic>
        <p:nvPicPr>
          <p:cNvPr id="3" name="Grafický objekt 5">
            <a:extLst>
              <a:ext uri="{FF2B5EF4-FFF2-40B4-BE49-F238E27FC236}">
                <a16:creationId xmlns:a16="http://schemas.microsoft.com/office/drawing/2014/main" id="{B05C908F-B8F4-4FC8-A2D7-35366122770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042872" y="2014647"/>
            <a:ext cx="4106255" cy="2828705"/>
          </a:xfrm>
          <a:prstGeom prst="rect">
            <a:avLst/>
          </a:prstGeom>
        </p:spPr>
      </p:pic>
    </p:spTree>
    <p:extLst>
      <p:ext uri="{BB962C8B-B14F-4D97-AF65-F5344CB8AC3E}">
        <p14:creationId xmlns:p14="http://schemas.microsoft.com/office/powerpoint/2010/main" val="300970397"/>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nímek MUNI">
    <p:bg>
      <p:bgRef idx="1001">
        <a:schemeClr val="bg2"/>
      </p:bgRef>
    </p:bg>
    <p:spTree>
      <p:nvGrpSpPr>
        <p:cNvPr id="1" name=""/>
        <p:cNvGrpSpPr/>
        <p:nvPr/>
      </p:nvGrpSpPr>
      <p:grpSpPr>
        <a:xfrm>
          <a:off x="0" y="0"/>
          <a:ext cx="0" cy="0"/>
          <a:chOff x="0" y="0"/>
          <a:chExt cx="0" cy="0"/>
        </a:xfrm>
      </p:grpSpPr>
      <p:pic>
        <p:nvPicPr>
          <p:cNvPr id="3" name="Grafický objekt 2">
            <a:extLst>
              <a:ext uri="{FF2B5EF4-FFF2-40B4-BE49-F238E27FC236}">
                <a16:creationId xmlns:a16="http://schemas.microsoft.com/office/drawing/2014/main" id="{16480462-23C7-4E09-BE59-6229F8EBE21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53304" y="1950397"/>
            <a:ext cx="8685390" cy="2957206"/>
          </a:xfrm>
          <a:prstGeom prst="rect">
            <a:avLst/>
          </a:prstGeom>
        </p:spPr>
      </p:pic>
    </p:spTree>
    <p:extLst>
      <p:ext uri="{BB962C8B-B14F-4D97-AF65-F5344CB8AC3E}">
        <p14:creationId xmlns:p14="http://schemas.microsoft.com/office/powerpoint/2010/main" val="791214269"/>
      </p:ext>
    </p:extLst>
  </p:cSld>
  <p:clrMapOvr>
    <a:overrideClrMapping bg1="dk1" tx1="lt1" bg2="dk2" tx2="lt2" accent1="accent1" accent2="accent2" accent3="accent3" accent4="accent4" accent5="accent5" accent6="accent6" hlink="hlink" folHlink="folHlink"/>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914400" y="2130426"/>
            <a:ext cx="10363200" cy="1470025"/>
          </a:xfrm>
        </p:spPr>
        <p:txBody>
          <a:bodyPr/>
          <a:lstStyle/>
          <a:p>
            <a:r>
              <a:rPr lang="cs-CZ"/>
              <a:t>Kliknutím lze upravit styl.</a:t>
            </a:r>
          </a:p>
        </p:txBody>
      </p:sp>
      <p:sp>
        <p:nvSpPr>
          <p:cNvPr id="3" name="Podnadpis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cs-CZ"/>
              <a:t>Kliknutím lze upravit styl předlohy.</a:t>
            </a:r>
          </a:p>
        </p:txBody>
      </p:sp>
      <p:sp>
        <p:nvSpPr>
          <p:cNvPr id="4" name="Rectangle 4">
            <a:extLst>
              <a:ext uri="{FF2B5EF4-FFF2-40B4-BE49-F238E27FC236}">
                <a16:creationId xmlns:a16="http://schemas.microsoft.com/office/drawing/2014/main" id="{3F47B675-3526-48C8-8E86-C0F4B21D86D2}"/>
              </a:ext>
            </a:extLst>
          </p:cNvPr>
          <p:cNvSpPr>
            <a:spLocks noGrp="1" noChangeArrowheads="1"/>
          </p:cNvSpPr>
          <p:nvPr>
            <p:ph type="dt" sz="half" idx="10"/>
          </p:nvPr>
        </p:nvSpPr>
        <p:spPr>
          <a:ln/>
        </p:spPr>
        <p:txBody>
          <a:bodyPr/>
          <a:lstStyle>
            <a:lvl1pPr>
              <a:defRPr/>
            </a:lvl1pPr>
          </a:lstStyle>
          <a:p>
            <a:pPr>
              <a:defRPr/>
            </a:pPr>
            <a:endParaRPr lang="cs-CZ"/>
          </a:p>
        </p:txBody>
      </p:sp>
      <p:sp>
        <p:nvSpPr>
          <p:cNvPr id="5" name="Rectangle 5">
            <a:extLst>
              <a:ext uri="{FF2B5EF4-FFF2-40B4-BE49-F238E27FC236}">
                <a16:creationId xmlns:a16="http://schemas.microsoft.com/office/drawing/2014/main" id="{4BEE87AB-2347-47D9-8244-9D25EEAB47BA}"/>
              </a:ext>
            </a:extLst>
          </p:cNvPr>
          <p:cNvSpPr>
            <a:spLocks noGrp="1" noChangeArrowheads="1"/>
          </p:cNvSpPr>
          <p:nvPr>
            <p:ph type="ftr" sz="quarter" idx="11"/>
          </p:nvPr>
        </p:nvSpPr>
        <p:spPr>
          <a:ln/>
        </p:spPr>
        <p:txBody>
          <a:bodyPr/>
          <a:lstStyle>
            <a:lvl1pPr>
              <a:defRPr/>
            </a:lvl1pPr>
          </a:lstStyle>
          <a:p>
            <a:pPr>
              <a:defRPr/>
            </a:pPr>
            <a:endParaRPr lang="cs-CZ"/>
          </a:p>
        </p:txBody>
      </p:sp>
      <p:sp>
        <p:nvSpPr>
          <p:cNvPr id="6" name="Rectangle 6">
            <a:extLst>
              <a:ext uri="{FF2B5EF4-FFF2-40B4-BE49-F238E27FC236}">
                <a16:creationId xmlns:a16="http://schemas.microsoft.com/office/drawing/2014/main" id="{30E2753A-D946-4712-B14D-818734C6B470}"/>
              </a:ext>
            </a:extLst>
          </p:cNvPr>
          <p:cNvSpPr>
            <a:spLocks noGrp="1" noChangeArrowheads="1"/>
          </p:cNvSpPr>
          <p:nvPr>
            <p:ph type="sldNum" sz="quarter" idx="12"/>
          </p:nvPr>
        </p:nvSpPr>
        <p:spPr>
          <a:ln/>
        </p:spPr>
        <p:txBody>
          <a:bodyPr/>
          <a:lstStyle>
            <a:lvl1pPr>
              <a:defRPr/>
            </a:lvl1pPr>
          </a:lstStyle>
          <a:p>
            <a:pPr>
              <a:defRPr/>
            </a:pPr>
            <a:fld id="{7C32C189-7302-406A-B977-0A53B04A8A13}" type="slidenum">
              <a:rPr lang="cs-CZ" altLang="cs-CZ"/>
              <a:pPr>
                <a:defRPr/>
              </a:pPr>
              <a:t>‹#›</a:t>
            </a:fld>
            <a:endParaRPr lang="cs-CZ" altLang="cs-CZ"/>
          </a:p>
        </p:txBody>
      </p:sp>
    </p:spTree>
    <p:extLst>
      <p:ext uri="{BB962C8B-B14F-4D97-AF65-F5344CB8AC3E}">
        <p14:creationId xmlns:p14="http://schemas.microsoft.com/office/powerpoint/2010/main" val="4044681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idx="1"/>
          </p:nvPr>
        </p:nvSpPr>
        <p:spPr/>
        <p:txBody>
          <a:body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Rectangle 4">
            <a:extLst>
              <a:ext uri="{FF2B5EF4-FFF2-40B4-BE49-F238E27FC236}">
                <a16:creationId xmlns:a16="http://schemas.microsoft.com/office/drawing/2014/main" id="{5DCDCAD9-0E0A-4E65-8AE6-7159353CF40F}"/>
              </a:ext>
            </a:extLst>
          </p:cNvPr>
          <p:cNvSpPr>
            <a:spLocks noGrp="1" noChangeArrowheads="1"/>
          </p:cNvSpPr>
          <p:nvPr>
            <p:ph type="dt" sz="half" idx="10"/>
          </p:nvPr>
        </p:nvSpPr>
        <p:spPr>
          <a:ln/>
        </p:spPr>
        <p:txBody>
          <a:bodyPr/>
          <a:lstStyle>
            <a:lvl1pPr>
              <a:defRPr/>
            </a:lvl1pPr>
          </a:lstStyle>
          <a:p>
            <a:pPr>
              <a:defRPr/>
            </a:pPr>
            <a:endParaRPr lang="cs-CZ"/>
          </a:p>
        </p:txBody>
      </p:sp>
      <p:sp>
        <p:nvSpPr>
          <p:cNvPr id="5" name="Rectangle 5">
            <a:extLst>
              <a:ext uri="{FF2B5EF4-FFF2-40B4-BE49-F238E27FC236}">
                <a16:creationId xmlns:a16="http://schemas.microsoft.com/office/drawing/2014/main" id="{1003BB49-CEFE-406D-BD2F-855D1F5497F7}"/>
              </a:ext>
            </a:extLst>
          </p:cNvPr>
          <p:cNvSpPr>
            <a:spLocks noGrp="1" noChangeArrowheads="1"/>
          </p:cNvSpPr>
          <p:nvPr>
            <p:ph type="ftr" sz="quarter" idx="11"/>
          </p:nvPr>
        </p:nvSpPr>
        <p:spPr>
          <a:ln/>
        </p:spPr>
        <p:txBody>
          <a:bodyPr/>
          <a:lstStyle>
            <a:lvl1pPr>
              <a:defRPr/>
            </a:lvl1pPr>
          </a:lstStyle>
          <a:p>
            <a:pPr>
              <a:defRPr/>
            </a:pPr>
            <a:endParaRPr lang="cs-CZ"/>
          </a:p>
        </p:txBody>
      </p:sp>
      <p:sp>
        <p:nvSpPr>
          <p:cNvPr id="6" name="Rectangle 6">
            <a:extLst>
              <a:ext uri="{FF2B5EF4-FFF2-40B4-BE49-F238E27FC236}">
                <a16:creationId xmlns:a16="http://schemas.microsoft.com/office/drawing/2014/main" id="{D05DA61E-B251-416A-987A-A4C8DA5FFCEA}"/>
              </a:ext>
            </a:extLst>
          </p:cNvPr>
          <p:cNvSpPr>
            <a:spLocks noGrp="1" noChangeArrowheads="1"/>
          </p:cNvSpPr>
          <p:nvPr>
            <p:ph type="sldNum" sz="quarter" idx="12"/>
          </p:nvPr>
        </p:nvSpPr>
        <p:spPr>
          <a:ln/>
        </p:spPr>
        <p:txBody>
          <a:bodyPr/>
          <a:lstStyle>
            <a:lvl1pPr>
              <a:defRPr/>
            </a:lvl1pPr>
          </a:lstStyle>
          <a:p>
            <a:pPr>
              <a:defRPr/>
            </a:pPr>
            <a:fld id="{6E9E2665-85CB-4C79-B59C-3B3C5DEDD090}" type="slidenum">
              <a:rPr lang="cs-CZ" altLang="cs-CZ"/>
              <a:pPr>
                <a:defRPr/>
              </a:pPr>
              <a:t>‹#›</a:t>
            </a:fld>
            <a:endParaRPr lang="cs-CZ" altLang="cs-CZ"/>
          </a:p>
        </p:txBody>
      </p:sp>
    </p:spTree>
    <p:extLst>
      <p:ext uri="{BB962C8B-B14F-4D97-AF65-F5344CB8AC3E}">
        <p14:creationId xmlns:p14="http://schemas.microsoft.com/office/powerpoint/2010/main" val="13999346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963084" y="4406901"/>
            <a:ext cx="10363200" cy="1362075"/>
          </a:xfrm>
        </p:spPr>
        <p:txBody>
          <a:bodyPr anchor="t"/>
          <a:lstStyle>
            <a:lvl1pPr algn="l">
              <a:defRPr sz="4000" b="1" cap="all"/>
            </a:lvl1pPr>
          </a:lstStyle>
          <a:p>
            <a:r>
              <a:rPr lang="cs-CZ"/>
              <a:t>Kliknutím lze upravit styl.</a:t>
            </a:r>
          </a:p>
        </p:txBody>
      </p:sp>
      <p:sp>
        <p:nvSpPr>
          <p:cNvPr id="3" name="Zástupný symbol pro text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cs-CZ"/>
              <a:t>Kliknutím lze upravit styly předlohy textu.</a:t>
            </a:r>
          </a:p>
        </p:txBody>
      </p:sp>
      <p:sp>
        <p:nvSpPr>
          <p:cNvPr id="4" name="Rectangle 4">
            <a:extLst>
              <a:ext uri="{FF2B5EF4-FFF2-40B4-BE49-F238E27FC236}">
                <a16:creationId xmlns:a16="http://schemas.microsoft.com/office/drawing/2014/main" id="{14748D22-D616-48E6-8658-4B6978422D71}"/>
              </a:ext>
            </a:extLst>
          </p:cNvPr>
          <p:cNvSpPr>
            <a:spLocks noGrp="1" noChangeArrowheads="1"/>
          </p:cNvSpPr>
          <p:nvPr>
            <p:ph type="dt" sz="half" idx="10"/>
          </p:nvPr>
        </p:nvSpPr>
        <p:spPr>
          <a:ln/>
        </p:spPr>
        <p:txBody>
          <a:bodyPr/>
          <a:lstStyle>
            <a:lvl1pPr>
              <a:defRPr/>
            </a:lvl1pPr>
          </a:lstStyle>
          <a:p>
            <a:pPr>
              <a:defRPr/>
            </a:pPr>
            <a:endParaRPr lang="cs-CZ"/>
          </a:p>
        </p:txBody>
      </p:sp>
      <p:sp>
        <p:nvSpPr>
          <p:cNvPr id="5" name="Rectangle 5">
            <a:extLst>
              <a:ext uri="{FF2B5EF4-FFF2-40B4-BE49-F238E27FC236}">
                <a16:creationId xmlns:a16="http://schemas.microsoft.com/office/drawing/2014/main" id="{F6E7AA1B-CC52-4BEA-BF7E-723DB9ECB0BA}"/>
              </a:ext>
            </a:extLst>
          </p:cNvPr>
          <p:cNvSpPr>
            <a:spLocks noGrp="1" noChangeArrowheads="1"/>
          </p:cNvSpPr>
          <p:nvPr>
            <p:ph type="ftr" sz="quarter" idx="11"/>
          </p:nvPr>
        </p:nvSpPr>
        <p:spPr>
          <a:ln/>
        </p:spPr>
        <p:txBody>
          <a:bodyPr/>
          <a:lstStyle>
            <a:lvl1pPr>
              <a:defRPr/>
            </a:lvl1pPr>
          </a:lstStyle>
          <a:p>
            <a:pPr>
              <a:defRPr/>
            </a:pPr>
            <a:endParaRPr lang="cs-CZ"/>
          </a:p>
        </p:txBody>
      </p:sp>
      <p:sp>
        <p:nvSpPr>
          <p:cNvPr id="6" name="Rectangle 6">
            <a:extLst>
              <a:ext uri="{FF2B5EF4-FFF2-40B4-BE49-F238E27FC236}">
                <a16:creationId xmlns:a16="http://schemas.microsoft.com/office/drawing/2014/main" id="{CF44B861-DEE0-47B6-A00C-EF1C788BBEA3}"/>
              </a:ext>
            </a:extLst>
          </p:cNvPr>
          <p:cNvSpPr>
            <a:spLocks noGrp="1" noChangeArrowheads="1"/>
          </p:cNvSpPr>
          <p:nvPr>
            <p:ph type="sldNum" sz="quarter" idx="12"/>
          </p:nvPr>
        </p:nvSpPr>
        <p:spPr>
          <a:ln/>
        </p:spPr>
        <p:txBody>
          <a:bodyPr/>
          <a:lstStyle>
            <a:lvl1pPr>
              <a:defRPr/>
            </a:lvl1pPr>
          </a:lstStyle>
          <a:p>
            <a:pPr>
              <a:defRPr/>
            </a:pPr>
            <a:fld id="{B92CDECF-485D-4975-B67A-8D0D792CD2A4}" type="slidenum">
              <a:rPr lang="cs-CZ" altLang="cs-CZ"/>
              <a:pPr>
                <a:defRPr/>
              </a:pPr>
              <a:t>‹#›</a:t>
            </a:fld>
            <a:endParaRPr lang="cs-CZ" altLang="cs-CZ"/>
          </a:p>
        </p:txBody>
      </p:sp>
    </p:spTree>
    <p:extLst>
      <p:ext uri="{BB962C8B-B14F-4D97-AF65-F5344CB8AC3E}">
        <p14:creationId xmlns:p14="http://schemas.microsoft.com/office/powerpoint/2010/main" val="17006639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obsah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Rectangle 4">
            <a:extLst>
              <a:ext uri="{FF2B5EF4-FFF2-40B4-BE49-F238E27FC236}">
                <a16:creationId xmlns:a16="http://schemas.microsoft.com/office/drawing/2014/main" id="{F035FB40-8FA5-446F-9CFF-2880DCFB4CB2}"/>
              </a:ext>
            </a:extLst>
          </p:cNvPr>
          <p:cNvSpPr>
            <a:spLocks noGrp="1" noChangeArrowheads="1"/>
          </p:cNvSpPr>
          <p:nvPr>
            <p:ph type="dt" sz="half" idx="10"/>
          </p:nvPr>
        </p:nvSpPr>
        <p:spPr>
          <a:ln/>
        </p:spPr>
        <p:txBody>
          <a:bodyPr/>
          <a:lstStyle>
            <a:lvl1pPr>
              <a:defRPr/>
            </a:lvl1pPr>
          </a:lstStyle>
          <a:p>
            <a:pPr>
              <a:defRPr/>
            </a:pPr>
            <a:endParaRPr lang="cs-CZ"/>
          </a:p>
        </p:txBody>
      </p:sp>
      <p:sp>
        <p:nvSpPr>
          <p:cNvPr id="6" name="Rectangle 5">
            <a:extLst>
              <a:ext uri="{FF2B5EF4-FFF2-40B4-BE49-F238E27FC236}">
                <a16:creationId xmlns:a16="http://schemas.microsoft.com/office/drawing/2014/main" id="{BE4FC106-2C89-449C-A28D-679EAE0B17C8}"/>
              </a:ext>
            </a:extLst>
          </p:cNvPr>
          <p:cNvSpPr>
            <a:spLocks noGrp="1" noChangeArrowheads="1"/>
          </p:cNvSpPr>
          <p:nvPr>
            <p:ph type="ftr" sz="quarter" idx="11"/>
          </p:nvPr>
        </p:nvSpPr>
        <p:spPr>
          <a:ln/>
        </p:spPr>
        <p:txBody>
          <a:bodyPr/>
          <a:lstStyle>
            <a:lvl1pPr>
              <a:defRPr/>
            </a:lvl1pPr>
          </a:lstStyle>
          <a:p>
            <a:pPr>
              <a:defRPr/>
            </a:pPr>
            <a:endParaRPr lang="cs-CZ"/>
          </a:p>
        </p:txBody>
      </p:sp>
      <p:sp>
        <p:nvSpPr>
          <p:cNvPr id="7" name="Rectangle 6">
            <a:extLst>
              <a:ext uri="{FF2B5EF4-FFF2-40B4-BE49-F238E27FC236}">
                <a16:creationId xmlns:a16="http://schemas.microsoft.com/office/drawing/2014/main" id="{B5DE7957-BC39-41EB-8190-5D514B86D0D3}"/>
              </a:ext>
            </a:extLst>
          </p:cNvPr>
          <p:cNvSpPr>
            <a:spLocks noGrp="1" noChangeArrowheads="1"/>
          </p:cNvSpPr>
          <p:nvPr>
            <p:ph type="sldNum" sz="quarter" idx="12"/>
          </p:nvPr>
        </p:nvSpPr>
        <p:spPr>
          <a:ln/>
        </p:spPr>
        <p:txBody>
          <a:bodyPr/>
          <a:lstStyle>
            <a:lvl1pPr>
              <a:defRPr/>
            </a:lvl1pPr>
          </a:lstStyle>
          <a:p>
            <a:pPr>
              <a:defRPr/>
            </a:pPr>
            <a:fld id="{46FF9BE7-233E-4A16-82EE-DD569DFCC59B}" type="slidenum">
              <a:rPr lang="cs-CZ" altLang="cs-CZ"/>
              <a:pPr>
                <a:defRPr/>
              </a:pPr>
              <a:t>‹#›</a:t>
            </a:fld>
            <a:endParaRPr lang="cs-CZ" altLang="cs-CZ"/>
          </a:p>
        </p:txBody>
      </p:sp>
    </p:spTree>
    <p:extLst>
      <p:ext uri="{BB962C8B-B14F-4D97-AF65-F5344CB8AC3E}">
        <p14:creationId xmlns:p14="http://schemas.microsoft.com/office/powerpoint/2010/main" val="20812166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a:xfrm>
            <a:off x="609600" y="274638"/>
            <a:ext cx="10972800" cy="1143000"/>
          </a:xfrm>
        </p:spPr>
        <p:txBody>
          <a:bodyPr/>
          <a:lstStyle>
            <a:lvl1pPr>
              <a:defRPr/>
            </a:lvl1pPr>
          </a:lstStyle>
          <a:p>
            <a:r>
              <a:rPr lang="cs-CZ"/>
              <a:t>Kliknutím lze upravit styl.</a:t>
            </a:r>
          </a:p>
        </p:txBody>
      </p:sp>
      <p:sp>
        <p:nvSpPr>
          <p:cNvPr id="3" name="Zástupný symbol pro text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Kliknutím lze upravit styly předlohy textu.</a:t>
            </a:r>
          </a:p>
        </p:txBody>
      </p:sp>
      <p:sp>
        <p:nvSpPr>
          <p:cNvPr id="4" name="Zástupný symbol pro obsah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text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Kliknutím lze upravit styly předlohy textu.</a:t>
            </a:r>
          </a:p>
        </p:txBody>
      </p:sp>
      <p:sp>
        <p:nvSpPr>
          <p:cNvPr id="6" name="Zástupný symbol pro obsah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Rectangle 4">
            <a:extLst>
              <a:ext uri="{FF2B5EF4-FFF2-40B4-BE49-F238E27FC236}">
                <a16:creationId xmlns:a16="http://schemas.microsoft.com/office/drawing/2014/main" id="{439D597E-91EE-41A6-A428-6F7DE79C3820}"/>
              </a:ext>
            </a:extLst>
          </p:cNvPr>
          <p:cNvSpPr>
            <a:spLocks noGrp="1" noChangeArrowheads="1"/>
          </p:cNvSpPr>
          <p:nvPr>
            <p:ph type="dt" sz="half" idx="10"/>
          </p:nvPr>
        </p:nvSpPr>
        <p:spPr>
          <a:ln/>
        </p:spPr>
        <p:txBody>
          <a:bodyPr/>
          <a:lstStyle>
            <a:lvl1pPr>
              <a:defRPr/>
            </a:lvl1pPr>
          </a:lstStyle>
          <a:p>
            <a:pPr>
              <a:defRPr/>
            </a:pPr>
            <a:endParaRPr lang="cs-CZ"/>
          </a:p>
        </p:txBody>
      </p:sp>
      <p:sp>
        <p:nvSpPr>
          <p:cNvPr id="8" name="Rectangle 5">
            <a:extLst>
              <a:ext uri="{FF2B5EF4-FFF2-40B4-BE49-F238E27FC236}">
                <a16:creationId xmlns:a16="http://schemas.microsoft.com/office/drawing/2014/main" id="{DED12F8A-9865-445A-8A05-0F3FB1F9B360}"/>
              </a:ext>
            </a:extLst>
          </p:cNvPr>
          <p:cNvSpPr>
            <a:spLocks noGrp="1" noChangeArrowheads="1"/>
          </p:cNvSpPr>
          <p:nvPr>
            <p:ph type="ftr" sz="quarter" idx="11"/>
          </p:nvPr>
        </p:nvSpPr>
        <p:spPr>
          <a:ln/>
        </p:spPr>
        <p:txBody>
          <a:bodyPr/>
          <a:lstStyle>
            <a:lvl1pPr>
              <a:defRPr/>
            </a:lvl1pPr>
          </a:lstStyle>
          <a:p>
            <a:pPr>
              <a:defRPr/>
            </a:pPr>
            <a:endParaRPr lang="cs-CZ"/>
          </a:p>
        </p:txBody>
      </p:sp>
      <p:sp>
        <p:nvSpPr>
          <p:cNvPr id="9" name="Rectangle 6">
            <a:extLst>
              <a:ext uri="{FF2B5EF4-FFF2-40B4-BE49-F238E27FC236}">
                <a16:creationId xmlns:a16="http://schemas.microsoft.com/office/drawing/2014/main" id="{BD0F3AEC-B1B5-4454-8F1C-C96AFC2FE9D7}"/>
              </a:ext>
            </a:extLst>
          </p:cNvPr>
          <p:cNvSpPr>
            <a:spLocks noGrp="1" noChangeArrowheads="1"/>
          </p:cNvSpPr>
          <p:nvPr>
            <p:ph type="sldNum" sz="quarter" idx="12"/>
          </p:nvPr>
        </p:nvSpPr>
        <p:spPr>
          <a:ln/>
        </p:spPr>
        <p:txBody>
          <a:bodyPr/>
          <a:lstStyle>
            <a:lvl1pPr>
              <a:defRPr/>
            </a:lvl1pPr>
          </a:lstStyle>
          <a:p>
            <a:pPr>
              <a:defRPr/>
            </a:pPr>
            <a:fld id="{66FC9FC9-0ED0-4012-BAC1-F115C971BF11}" type="slidenum">
              <a:rPr lang="cs-CZ" altLang="cs-CZ"/>
              <a:pPr>
                <a:defRPr/>
              </a:pPr>
              <a:t>‹#›</a:t>
            </a:fld>
            <a:endParaRPr lang="cs-CZ" altLang="cs-CZ"/>
          </a:p>
        </p:txBody>
      </p:sp>
    </p:spTree>
    <p:extLst>
      <p:ext uri="{BB962C8B-B14F-4D97-AF65-F5344CB8AC3E}">
        <p14:creationId xmlns:p14="http://schemas.microsoft.com/office/powerpoint/2010/main" val="190931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Úvodní snímek – inverzní">
    <p:bg>
      <p:bgPr>
        <a:solidFill>
          <a:srgbClr val="F01928"/>
        </a:solidFill>
        <a:effectLst/>
      </p:bgPr>
    </p:bg>
    <p:spTree>
      <p:nvGrpSpPr>
        <p:cNvPr id="1" name=""/>
        <p:cNvGrpSpPr/>
        <p:nvPr/>
      </p:nvGrpSpPr>
      <p:grpSpPr>
        <a:xfrm>
          <a:off x="0" y="0"/>
          <a:ext cx="0" cy="0"/>
          <a:chOff x="0" y="0"/>
          <a:chExt cx="0" cy="0"/>
        </a:xfrm>
      </p:grpSpPr>
      <p:sp>
        <p:nvSpPr>
          <p:cNvPr id="10" name="Nadpis 6">
            <a:extLst>
              <a:ext uri="{FF2B5EF4-FFF2-40B4-BE49-F238E27FC236}">
                <a16:creationId xmlns:a16="http://schemas.microsoft.com/office/drawing/2014/main" id="{A863908E-35CD-40EF-A9BC-99C58ABB70B5}"/>
              </a:ext>
            </a:extLst>
          </p:cNvPr>
          <p:cNvSpPr>
            <a:spLocks noGrp="1"/>
          </p:cNvSpPr>
          <p:nvPr>
            <p:ph type="title"/>
          </p:nvPr>
        </p:nvSpPr>
        <p:spPr>
          <a:xfrm>
            <a:off x="398502" y="2900365"/>
            <a:ext cx="11361600" cy="1171580"/>
          </a:xfrm>
        </p:spPr>
        <p:txBody>
          <a:bodyPr anchor="t"/>
          <a:lstStyle>
            <a:lvl1pPr algn="l">
              <a:lnSpc>
                <a:spcPts val="4400"/>
              </a:lnSpc>
              <a:defRPr sz="4400">
                <a:solidFill>
                  <a:schemeClr val="bg1"/>
                </a:solidFill>
              </a:defRPr>
            </a:lvl1pPr>
          </a:lstStyle>
          <a:p>
            <a:r>
              <a:rPr lang="cs-CZ"/>
              <a:t>Kliknutím lze upravit styl.</a:t>
            </a:r>
            <a:endParaRPr lang="cs-CZ" dirty="0"/>
          </a:p>
        </p:txBody>
      </p:sp>
      <p:sp>
        <p:nvSpPr>
          <p:cNvPr id="11" name="Podnadpis 2">
            <a:extLst>
              <a:ext uri="{FF2B5EF4-FFF2-40B4-BE49-F238E27FC236}">
                <a16:creationId xmlns:a16="http://schemas.microsoft.com/office/drawing/2014/main" id="{B6C1BCC2-A34F-44AA-A794-995C12271BB1}"/>
              </a:ext>
            </a:extLst>
          </p:cNvPr>
          <p:cNvSpPr>
            <a:spLocks noGrp="1"/>
          </p:cNvSpPr>
          <p:nvPr>
            <p:ph type="subTitle" idx="1"/>
          </p:nvPr>
        </p:nvSpPr>
        <p:spPr>
          <a:xfrm>
            <a:off x="398502" y="4116402"/>
            <a:ext cx="11361600" cy="698497"/>
          </a:xfrm>
        </p:spPr>
        <p:txBody>
          <a:bodyPr anchor="t"/>
          <a:lstStyle>
            <a:lvl1pPr marL="0" indent="0" algn="l">
              <a:buNone/>
              <a:defRPr lang="cs-CZ" sz="2400" b="0" dirty="0">
                <a:solidFill>
                  <a:schemeClr val="bg1"/>
                </a:solidFill>
                <a:latin typeface="+mj-lt"/>
                <a:ea typeface="+mj-ea"/>
                <a:cs typeface="+mj-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lze upravit styl předlohy.</a:t>
            </a:r>
            <a:endParaRPr lang="cs-CZ" dirty="0"/>
          </a:p>
        </p:txBody>
      </p:sp>
      <p:pic>
        <p:nvPicPr>
          <p:cNvPr id="12" name="Obrázek 11">
            <a:extLst>
              <a:ext uri="{FF2B5EF4-FFF2-40B4-BE49-F238E27FC236}">
                <a16:creationId xmlns:a16="http://schemas.microsoft.com/office/drawing/2014/main" id="{A5A4303E-2B43-4D3D-A41D-FED699B967C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14000" y="414868"/>
            <a:ext cx="1546943" cy="1065653"/>
          </a:xfrm>
          <a:prstGeom prst="rect">
            <a:avLst/>
          </a:prstGeom>
        </p:spPr>
      </p:pic>
      <p:sp>
        <p:nvSpPr>
          <p:cNvPr id="13" name="Rectangle 17">
            <a:extLst>
              <a:ext uri="{FF2B5EF4-FFF2-40B4-BE49-F238E27FC236}">
                <a16:creationId xmlns:a16="http://schemas.microsoft.com/office/drawing/2014/main" id="{7870222A-3184-483B-8432-BC2DC270157E}"/>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chemeClr val="bg1"/>
                </a:solidFill>
                <a:effectLst/>
                <a:latin typeface="+mj-lt"/>
              </a:defRPr>
            </a:lvl1pPr>
          </a:lstStyle>
          <a:p>
            <a:r>
              <a:rPr lang="cs-CZ"/>
              <a:t>Definujte zápatí – název prezentace nebo pracoviště</a:t>
            </a:r>
            <a:endParaRPr lang="cs-CZ" dirty="0"/>
          </a:p>
        </p:txBody>
      </p:sp>
      <p:sp>
        <p:nvSpPr>
          <p:cNvPr id="14" name="Rectangle 18">
            <a:extLst>
              <a:ext uri="{FF2B5EF4-FFF2-40B4-BE49-F238E27FC236}">
                <a16:creationId xmlns:a16="http://schemas.microsoft.com/office/drawing/2014/main" id="{9151A81E-EB70-4E3D-8B26-0F63114D6108}"/>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bg1"/>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39481167"/>
      </p:ext>
    </p:extLst>
  </p:cSld>
  <p:clrMapOvr>
    <a:masterClrMapping/>
  </p:clrMapOvr>
  <p:extLst>
    <p:ext uri="{DCECCB84-F9BA-43D5-87BE-67443E8EF086}">
      <p15:sldGuideLst xmlns:p15="http://schemas.microsoft.com/office/powerpoint/2012/main">
        <p15:guide id="1" orient="horz" pos="2432">
          <p15:clr>
            <a:srgbClr val="FBAE40"/>
          </p15:clr>
        </p15:guide>
        <p15:guide id="2" pos="23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Pouze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Rectangle 4">
            <a:extLst>
              <a:ext uri="{FF2B5EF4-FFF2-40B4-BE49-F238E27FC236}">
                <a16:creationId xmlns:a16="http://schemas.microsoft.com/office/drawing/2014/main" id="{7EBC6268-DB63-4133-B657-F4E0861DFF83}"/>
              </a:ext>
            </a:extLst>
          </p:cNvPr>
          <p:cNvSpPr>
            <a:spLocks noGrp="1" noChangeArrowheads="1"/>
          </p:cNvSpPr>
          <p:nvPr>
            <p:ph type="dt" sz="half" idx="10"/>
          </p:nvPr>
        </p:nvSpPr>
        <p:spPr>
          <a:ln/>
        </p:spPr>
        <p:txBody>
          <a:bodyPr/>
          <a:lstStyle>
            <a:lvl1pPr>
              <a:defRPr/>
            </a:lvl1pPr>
          </a:lstStyle>
          <a:p>
            <a:pPr>
              <a:defRPr/>
            </a:pPr>
            <a:endParaRPr lang="cs-CZ"/>
          </a:p>
        </p:txBody>
      </p:sp>
      <p:sp>
        <p:nvSpPr>
          <p:cNvPr id="4" name="Rectangle 5">
            <a:extLst>
              <a:ext uri="{FF2B5EF4-FFF2-40B4-BE49-F238E27FC236}">
                <a16:creationId xmlns:a16="http://schemas.microsoft.com/office/drawing/2014/main" id="{547532D0-5814-4479-90D3-52A57C960CB3}"/>
              </a:ext>
            </a:extLst>
          </p:cNvPr>
          <p:cNvSpPr>
            <a:spLocks noGrp="1" noChangeArrowheads="1"/>
          </p:cNvSpPr>
          <p:nvPr>
            <p:ph type="ftr" sz="quarter" idx="11"/>
          </p:nvPr>
        </p:nvSpPr>
        <p:spPr>
          <a:ln/>
        </p:spPr>
        <p:txBody>
          <a:bodyPr/>
          <a:lstStyle>
            <a:lvl1pPr>
              <a:defRPr/>
            </a:lvl1pPr>
          </a:lstStyle>
          <a:p>
            <a:pPr>
              <a:defRPr/>
            </a:pPr>
            <a:endParaRPr lang="cs-CZ"/>
          </a:p>
        </p:txBody>
      </p:sp>
      <p:sp>
        <p:nvSpPr>
          <p:cNvPr id="5" name="Rectangle 6">
            <a:extLst>
              <a:ext uri="{FF2B5EF4-FFF2-40B4-BE49-F238E27FC236}">
                <a16:creationId xmlns:a16="http://schemas.microsoft.com/office/drawing/2014/main" id="{E7FFC9F9-74E6-4301-AC0B-A6279ECB4C5B}"/>
              </a:ext>
            </a:extLst>
          </p:cNvPr>
          <p:cNvSpPr>
            <a:spLocks noGrp="1" noChangeArrowheads="1"/>
          </p:cNvSpPr>
          <p:nvPr>
            <p:ph type="sldNum" sz="quarter" idx="12"/>
          </p:nvPr>
        </p:nvSpPr>
        <p:spPr>
          <a:ln/>
        </p:spPr>
        <p:txBody>
          <a:bodyPr/>
          <a:lstStyle>
            <a:lvl1pPr>
              <a:defRPr/>
            </a:lvl1pPr>
          </a:lstStyle>
          <a:p>
            <a:pPr>
              <a:defRPr/>
            </a:pPr>
            <a:fld id="{BBF4F26A-E1B1-4813-AE09-32AE2634F789}" type="slidenum">
              <a:rPr lang="cs-CZ" altLang="cs-CZ"/>
              <a:pPr>
                <a:defRPr/>
              </a:pPr>
              <a:t>‹#›</a:t>
            </a:fld>
            <a:endParaRPr lang="cs-CZ" altLang="cs-CZ"/>
          </a:p>
        </p:txBody>
      </p:sp>
    </p:spTree>
    <p:extLst>
      <p:ext uri="{BB962C8B-B14F-4D97-AF65-F5344CB8AC3E}">
        <p14:creationId xmlns:p14="http://schemas.microsoft.com/office/powerpoint/2010/main" val="26712771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BB0763B-4716-43CE-923F-867FFD4D99A1}"/>
              </a:ext>
            </a:extLst>
          </p:cNvPr>
          <p:cNvSpPr>
            <a:spLocks noGrp="1" noChangeArrowheads="1"/>
          </p:cNvSpPr>
          <p:nvPr>
            <p:ph type="dt" sz="half" idx="10"/>
          </p:nvPr>
        </p:nvSpPr>
        <p:spPr>
          <a:ln/>
        </p:spPr>
        <p:txBody>
          <a:bodyPr/>
          <a:lstStyle>
            <a:lvl1pPr>
              <a:defRPr/>
            </a:lvl1pPr>
          </a:lstStyle>
          <a:p>
            <a:pPr>
              <a:defRPr/>
            </a:pPr>
            <a:endParaRPr lang="cs-CZ"/>
          </a:p>
        </p:txBody>
      </p:sp>
      <p:sp>
        <p:nvSpPr>
          <p:cNvPr id="3" name="Rectangle 5">
            <a:extLst>
              <a:ext uri="{FF2B5EF4-FFF2-40B4-BE49-F238E27FC236}">
                <a16:creationId xmlns:a16="http://schemas.microsoft.com/office/drawing/2014/main" id="{1E030709-7977-4F01-A382-C8E533853B76}"/>
              </a:ext>
            </a:extLst>
          </p:cNvPr>
          <p:cNvSpPr>
            <a:spLocks noGrp="1" noChangeArrowheads="1"/>
          </p:cNvSpPr>
          <p:nvPr>
            <p:ph type="ftr" sz="quarter" idx="11"/>
          </p:nvPr>
        </p:nvSpPr>
        <p:spPr>
          <a:ln/>
        </p:spPr>
        <p:txBody>
          <a:bodyPr/>
          <a:lstStyle>
            <a:lvl1pPr>
              <a:defRPr/>
            </a:lvl1pPr>
          </a:lstStyle>
          <a:p>
            <a:pPr>
              <a:defRPr/>
            </a:pPr>
            <a:endParaRPr lang="cs-CZ"/>
          </a:p>
        </p:txBody>
      </p:sp>
      <p:sp>
        <p:nvSpPr>
          <p:cNvPr id="4" name="Rectangle 6">
            <a:extLst>
              <a:ext uri="{FF2B5EF4-FFF2-40B4-BE49-F238E27FC236}">
                <a16:creationId xmlns:a16="http://schemas.microsoft.com/office/drawing/2014/main" id="{6FF80D79-ED00-4466-A64F-BAA9B7A80782}"/>
              </a:ext>
            </a:extLst>
          </p:cNvPr>
          <p:cNvSpPr>
            <a:spLocks noGrp="1" noChangeArrowheads="1"/>
          </p:cNvSpPr>
          <p:nvPr>
            <p:ph type="sldNum" sz="quarter" idx="12"/>
          </p:nvPr>
        </p:nvSpPr>
        <p:spPr>
          <a:ln/>
        </p:spPr>
        <p:txBody>
          <a:bodyPr/>
          <a:lstStyle>
            <a:lvl1pPr>
              <a:defRPr/>
            </a:lvl1pPr>
          </a:lstStyle>
          <a:p>
            <a:pPr>
              <a:defRPr/>
            </a:pPr>
            <a:fld id="{BBFFA919-DB2A-4DBD-B35C-C2E3CEDED0A2}" type="slidenum">
              <a:rPr lang="cs-CZ" altLang="cs-CZ"/>
              <a:pPr>
                <a:defRPr/>
              </a:pPr>
              <a:t>‹#›</a:t>
            </a:fld>
            <a:endParaRPr lang="cs-CZ" altLang="cs-CZ"/>
          </a:p>
        </p:txBody>
      </p:sp>
    </p:spTree>
    <p:extLst>
      <p:ext uri="{BB962C8B-B14F-4D97-AF65-F5344CB8AC3E}">
        <p14:creationId xmlns:p14="http://schemas.microsoft.com/office/powerpoint/2010/main" val="32620028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609601" y="273050"/>
            <a:ext cx="4011084" cy="1162050"/>
          </a:xfrm>
        </p:spPr>
        <p:txBody>
          <a:bodyPr anchor="b"/>
          <a:lstStyle>
            <a:lvl1pPr algn="l">
              <a:defRPr sz="2000" b="1"/>
            </a:lvl1pPr>
          </a:lstStyle>
          <a:p>
            <a:r>
              <a:rPr lang="cs-CZ"/>
              <a:t>Kliknutím lze upravit styl.</a:t>
            </a:r>
          </a:p>
        </p:txBody>
      </p:sp>
      <p:sp>
        <p:nvSpPr>
          <p:cNvPr id="3" name="Zástupný symbol pro obsah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text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Kliknutím lze upravit styly předlohy textu.</a:t>
            </a:r>
          </a:p>
        </p:txBody>
      </p:sp>
      <p:sp>
        <p:nvSpPr>
          <p:cNvPr id="5" name="Rectangle 4">
            <a:extLst>
              <a:ext uri="{FF2B5EF4-FFF2-40B4-BE49-F238E27FC236}">
                <a16:creationId xmlns:a16="http://schemas.microsoft.com/office/drawing/2014/main" id="{37FE7317-CFF4-4305-9AEE-0F9CDA31EA66}"/>
              </a:ext>
            </a:extLst>
          </p:cNvPr>
          <p:cNvSpPr>
            <a:spLocks noGrp="1" noChangeArrowheads="1"/>
          </p:cNvSpPr>
          <p:nvPr>
            <p:ph type="dt" sz="half" idx="10"/>
          </p:nvPr>
        </p:nvSpPr>
        <p:spPr>
          <a:ln/>
        </p:spPr>
        <p:txBody>
          <a:bodyPr/>
          <a:lstStyle>
            <a:lvl1pPr>
              <a:defRPr/>
            </a:lvl1pPr>
          </a:lstStyle>
          <a:p>
            <a:pPr>
              <a:defRPr/>
            </a:pPr>
            <a:endParaRPr lang="cs-CZ"/>
          </a:p>
        </p:txBody>
      </p:sp>
      <p:sp>
        <p:nvSpPr>
          <p:cNvPr id="6" name="Rectangle 5">
            <a:extLst>
              <a:ext uri="{FF2B5EF4-FFF2-40B4-BE49-F238E27FC236}">
                <a16:creationId xmlns:a16="http://schemas.microsoft.com/office/drawing/2014/main" id="{62D44B55-FB52-4021-A78D-92830B39EA7E}"/>
              </a:ext>
            </a:extLst>
          </p:cNvPr>
          <p:cNvSpPr>
            <a:spLocks noGrp="1" noChangeArrowheads="1"/>
          </p:cNvSpPr>
          <p:nvPr>
            <p:ph type="ftr" sz="quarter" idx="11"/>
          </p:nvPr>
        </p:nvSpPr>
        <p:spPr>
          <a:ln/>
        </p:spPr>
        <p:txBody>
          <a:bodyPr/>
          <a:lstStyle>
            <a:lvl1pPr>
              <a:defRPr/>
            </a:lvl1pPr>
          </a:lstStyle>
          <a:p>
            <a:pPr>
              <a:defRPr/>
            </a:pPr>
            <a:endParaRPr lang="cs-CZ"/>
          </a:p>
        </p:txBody>
      </p:sp>
      <p:sp>
        <p:nvSpPr>
          <p:cNvPr id="7" name="Rectangle 6">
            <a:extLst>
              <a:ext uri="{FF2B5EF4-FFF2-40B4-BE49-F238E27FC236}">
                <a16:creationId xmlns:a16="http://schemas.microsoft.com/office/drawing/2014/main" id="{D45A29B6-4D4F-4D44-8C93-F909BC19417B}"/>
              </a:ext>
            </a:extLst>
          </p:cNvPr>
          <p:cNvSpPr>
            <a:spLocks noGrp="1" noChangeArrowheads="1"/>
          </p:cNvSpPr>
          <p:nvPr>
            <p:ph type="sldNum" sz="quarter" idx="12"/>
          </p:nvPr>
        </p:nvSpPr>
        <p:spPr>
          <a:ln/>
        </p:spPr>
        <p:txBody>
          <a:bodyPr/>
          <a:lstStyle>
            <a:lvl1pPr>
              <a:defRPr/>
            </a:lvl1pPr>
          </a:lstStyle>
          <a:p>
            <a:pPr>
              <a:defRPr/>
            </a:pPr>
            <a:fld id="{944AA0B1-48E2-4FD1-8413-8682B11B1D36}" type="slidenum">
              <a:rPr lang="cs-CZ" altLang="cs-CZ"/>
              <a:pPr>
                <a:defRPr/>
              </a:pPr>
              <a:t>‹#›</a:t>
            </a:fld>
            <a:endParaRPr lang="cs-CZ" altLang="cs-CZ"/>
          </a:p>
        </p:txBody>
      </p:sp>
    </p:spTree>
    <p:extLst>
      <p:ext uri="{BB962C8B-B14F-4D97-AF65-F5344CB8AC3E}">
        <p14:creationId xmlns:p14="http://schemas.microsoft.com/office/powerpoint/2010/main" val="14667780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2389717" y="4800600"/>
            <a:ext cx="7315200" cy="566738"/>
          </a:xfrm>
        </p:spPr>
        <p:txBody>
          <a:bodyPr anchor="b"/>
          <a:lstStyle>
            <a:lvl1pPr algn="l">
              <a:defRPr sz="2000" b="1"/>
            </a:lvl1pPr>
          </a:lstStyle>
          <a:p>
            <a:r>
              <a:rPr lang="cs-CZ"/>
              <a:t>Kliknutím lze upravit styl.</a:t>
            </a:r>
          </a:p>
        </p:txBody>
      </p:sp>
      <p:sp>
        <p:nvSpPr>
          <p:cNvPr id="3" name="Zástupný symbol pro obrázek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cs-CZ" noProof="0"/>
          </a:p>
        </p:txBody>
      </p:sp>
      <p:sp>
        <p:nvSpPr>
          <p:cNvPr id="4" name="Zástupný symbol pro text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Kliknutím lze upravit styly předlohy textu.</a:t>
            </a:r>
          </a:p>
        </p:txBody>
      </p:sp>
      <p:sp>
        <p:nvSpPr>
          <p:cNvPr id="5" name="Rectangle 4">
            <a:extLst>
              <a:ext uri="{FF2B5EF4-FFF2-40B4-BE49-F238E27FC236}">
                <a16:creationId xmlns:a16="http://schemas.microsoft.com/office/drawing/2014/main" id="{0AF2929F-F401-4D7B-A44C-41B2F656C0D5}"/>
              </a:ext>
            </a:extLst>
          </p:cNvPr>
          <p:cNvSpPr>
            <a:spLocks noGrp="1" noChangeArrowheads="1"/>
          </p:cNvSpPr>
          <p:nvPr>
            <p:ph type="dt" sz="half" idx="10"/>
          </p:nvPr>
        </p:nvSpPr>
        <p:spPr>
          <a:ln/>
        </p:spPr>
        <p:txBody>
          <a:bodyPr/>
          <a:lstStyle>
            <a:lvl1pPr>
              <a:defRPr/>
            </a:lvl1pPr>
          </a:lstStyle>
          <a:p>
            <a:pPr>
              <a:defRPr/>
            </a:pPr>
            <a:endParaRPr lang="cs-CZ"/>
          </a:p>
        </p:txBody>
      </p:sp>
      <p:sp>
        <p:nvSpPr>
          <p:cNvPr id="6" name="Rectangle 5">
            <a:extLst>
              <a:ext uri="{FF2B5EF4-FFF2-40B4-BE49-F238E27FC236}">
                <a16:creationId xmlns:a16="http://schemas.microsoft.com/office/drawing/2014/main" id="{08E72F14-1F74-4FAF-82FB-503D85F307FF}"/>
              </a:ext>
            </a:extLst>
          </p:cNvPr>
          <p:cNvSpPr>
            <a:spLocks noGrp="1" noChangeArrowheads="1"/>
          </p:cNvSpPr>
          <p:nvPr>
            <p:ph type="ftr" sz="quarter" idx="11"/>
          </p:nvPr>
        </p:nvSpPr>
        <p:spPr>
          <a:ln/>
        </p:spPr>
        <p:txBody>
          <a:bodyPr/>
          <a:lstStyle>
            <a:lvl1pPr>
              <a:defRPr/>
            </a:lvl1pPr>
          </a:lstStyle>
          <a:p>
            <a:pPr>
              <a:defRPr/>
            </a:pPr>
            <a:endParaRPr lang="cs-CZ"/>
          </a:p>
        </p:txBody>
      </p:sp>
      <p:sp>
        <p:nvSpPr>
          <p:cNvPr id="7" name="Rectangle 6">
            <a:extLst>
              <a:ext uri="{FF2B5EF4-FFF2-40B4-BE49-F238E27FC236}">
                <a16:creationId xmlns:a16="http://schemas.microsoft.com/office/drawing/2014/main" id="{A0EC2248-E28C-4412-A85A-B7520E31DC2E}"/>
              </a:ext>
            </a:extLst>
          </p:cNvPr>
          <p:cNvSpPr>
            <a:spLocks noGrp="1" noChangeArrowheads="1"/>
          </p:cNvSpPr>
          <p:nvPr>
            <p:ph type="sldNum" sz="quarter" idx="12"/>
          </p:nvPr>
        </p:nvSpPr>
        <p:spPr>
          <a:ln/>
        </p:spPr>
        <p:txBody>
          <a:bodyPr/>
          <a:lstStyle>
            <a:lvl1pPr>
              <a:defRPr/>
            </a:lvl1pPr>
          </a:lstStyle>
          <a:p>
            <a:pPr>
              <a:defRPr/>
            </a:pPr>
            <a:fld id="{78A08ACC-D904-4170-8914-2A40A30C333A}" type="slidenum">
              <a:rPr lang="cs-CZ" altLang="cs-CZ"/>
              <a:pPr>
                <a:defRPr/>
              </a:pPr>
              <a:t>‹#›</a:t>
            </a:fld>
            <a:endParaRPr lang="cs-CZ" altLang="cs-CZ"/>
          </a:p>
        </p:txBody>
      </p:sp>
    </p:spTree>
    <p:extLst>
      <p:ext uri="{BB962C8B-B14F-4D97-AF65-F5344CB8AC3E}">
        <p14:creationId xmlns:p14="http://schemas.microsoft.com/office/powerpoint/2010/main" val="28287633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svislý text 2"/>
          <p:cNvSpPr>
            <a:spLocks noGrp="1"/>
          </p:cNvSpPr>
          <p:nvPr>
            <p:ph type="body" orient="vert" idx="1"/>
          </p:nvPr>
        </p:nvSpPr>
        <p:spPr/>
        <p:txBody>
          <a:bodyPr vert="eaVert"/>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Rectangle 4">
            <a:extLst>
              <a:ext uri="{FF2B5EF4-FFF2-40B4-BE49-F238E27FC236}">
                <a16:creationId xmlns:a16="http://schemas.microsoft.com/office/drawing/2014/main" id="{F9D89578-9655-41A3-85DD-78A40FADE169}"/>
              </a:ext>
            </a:extLst>
          </p:cNvPr>
          <p:cNvSpPr>
            <a:spLocks noGrp="1" noChangeArrowheads="1"/>
          </p:cNvSpPr>
          <p:nvPr>
            <p:ph type="dt" sz="half" idx="10"/>
          </p:nvPr>
        </p:nvSpPr>
        <p:spPr>
          <a:ln/>
        </p:spPr>
        <p:txBody>
          <a:bodyPr/>
          <a:lstStyle>
            <a:lvl1pPr>
              <a:defRPr/>
            </a:lvl1pPr>
          </a:lstStyle>
          <a:p>
            <a:pPr>
              <a:defRPr/>
            </a:pPr>
            <a:endParaRPr lang="cs-CZ"/>
          </a:p>
        </p:txBody>
      </p:sp>
      <p:sp>
        <p:nvSpPr>
          <p:cNvPr id="5" name="Rectangle 5">
            <a:extLst>
              <a:ext uri="{FF2B5EF4-FFF2-40B4-BE49-F238E27FC236}">
                <a16:creationId xmlns:a16="http://schemas.microsoft.com/office/drawing/2014/main" id="{DB3BC4F6-6C59-489E-8832-33E07AFC2C84}"/>
              </a:ext>
            </a:extLst>
          </p:cNvPr>
          <p:cNvSpPr>
            <a:spLocks noGrp="1" noChangeArrowheads="1"/>
          </p:cNvSpPr>
          <p:nvPr>
            <p:ph type="ftr" sz="quarter" idx="11"/>
          </p:nvPr>
        </p:nvSpPr>
        <p:spPr>
          <a:ln/>
        </p:spPr>
        <p:txBody>
          <a:bodyPr/>
          <a:lstStyle>
            <a:lvl1pPr>
              <a:defRPr/>
            </a:lvl1pPr>
          </a:lstStyle>
          <a:p>
            <a:pPr>
              <a:defRPr/>
            </a:pPr>
            <a:endParaRPr lang="cs-CZ"/>
          </a:p>
        </p:txBody>
      </p:sp>
      <p:sp>
        <p:nvSpPr>
          <p:cNvPr id="6" name="Rectangle 6">
            <a:extLst>
              <a:ext uri="{FF2B5EF4-FFF2-40B4-BE49-F238E27FC236}">
                <a16:creationId xmlns:a16="http://schemas.microsoft.com/office/drawing/2014/main" id="{0FE8318F-FE7F-4001-B6B4-6C41D4221801}"/>
              </a:ext>
            </a:extLst>
          </p:cNvPr>
          <p:cNvSpPr>
            <a:spLocks noGrp="1" noChangeArrowheads="1"/>
          </p:cNvSpPr>
          <p:nvPr>
            <p:ph type="sldNum" sz="quarter" idx="12"/>
          </p:nvPr>
        </p:nvSpPr>
        <p:spPr>
          <a:ln/>
        </p:spPr>
        <p:txBody>
          <a:bodyPr/>
          <a:lstStyle>
            <a:lvl1pPr>
              <a:defRPr/>
            </a:lvl1pPr>
          </a:lstStyle>
          <a:p>
            <a:pPr>
              <a:defRPr/>
            </a:pPr>
            <a:fld id="{C29B8DAC-7931-448A-8FCF-48267F68221E}" type="slidenum">
              <a:rPr lang="cs-CZ" altLang="cs-CZ"/>
              <a:pPr>
                <a:defRPr/>
              </a:pPr>
              <a:t>‹#›</a:t>
            </a:fld>
            <a:endParaRPr lang="cs-CZ" altLang="cs-CZ"/>
          </a:p>
        </p:txBody>
      </p:sp>
    </p:spTree>
    <p:extLst>
      <p:ext uri="{BB962C8B-B14F-4D97-AF65-F5344CB8AC3E}">
        <p14:creationId xmlns:p14="http://schemas.microsoft.com/office/powerpoint/2010/main" val="142753824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8686800" y="609600"/>
            <a:ext cx="2590800" cy="5486400"/>
          </a:xfrm>
        </p:spPr>
        <p:txBody>
          <a:bodyPr vert="eaVert"/>
          <a:lstStyle/>
          <a:p>
            <a:r>
              <a:rPr lang="cs-CZ"/>
              <a:t>Kliknutím lze upravit styl.</a:t>
            </a:r>
          </a:p>
        </p:txBody>
      </p:sp>
      <p:sp>
        <p:nvSpPr>
          <p:cNvPr id="3" name="Zástupný symbol pro svislý text 2"/>
          <p:cNvSpPr>
            <a:spLocks noGrp="1"/>
          </p:cNvSpPr>
          <p:nvPr>
            <p:ph type="body" orient="vert" idx="1"/>
          </p:nvPr>
        </p:nvSpPr>
        <p:spPr>
          <a:xfrm>
            <a:off x="914400" y="609600"/>
            <a:ext cx="7569200" cy="5486400"/>
          </a:xfrm>
        </p:spPr>
        <p:txBody>
          <a:bodyPr vert="eaVert"/>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Rectangle 4">
            <a:extLst>
              <a:ext uri="{FF2B5EF4-FFF2-40B4-BE49-F238E27FC236}">
                <a16:creationId xmlns:a16="http://schemas.microsoft.com/office/drawing/2014/main" id="{06035D3E-A436-4D24-B070-41A7DEF37305}"/>
              </a:ext>
            </a:extLst>
          </p:cNvPr>
          <p:cNvSpPr>
            <a:spLocks noGrp="1" noChangeArrowheads="1"/>
          </p:cNvSpPr>
          <p:nvPr>
            <p:ph type="dt" sz="half" idx="10"/>
          </p:nvPr>
        </p:nvSpPr>
        <p:spPr>
          <a:ln/>
        </p:spPr>
        <p:txBody>
          <a:bodyPr/>
          <a:lstStyle>
            <a:lvl1pPr>
              <a:defRPr/>
            </a:lvl1pPr>
          </a:lstStyle>
          <a:p>
            <a:pPr>
              <a:defRPr/>
            </a:pPr>
            <a:endParaRPr lang="cs-CZ"/>
          </a:p>
        </p:txBody>
      </p:sp>
      <p:sp>
        <p:nvSpPr>
          <p:cNvPr id="5" name="Rectangle 5">
            <a:extLst>
              <a:ext uri="{FF2B5EF4-FFF2-40B4-BE49-F238E27FC236}">
                <a16:creationId xmlns:a16="http://schemas.microsoft.com/office/drawing/2014/main" id="{79CE93BF-CC0C-449F-9FE4-8DE292DBC8C1}"/>
              </a:ext>
            </a:extLst>
          </p:cNvPr>
          <p:cNvSpPr>
            <a:spLocks noGrp="1" noChangeArrowheads="1"/>
          </p:cNvSpPr>
          <p:nvPr>
            <p:ph type="ftr" sz="quarter" idx="11"/>
          </p:nvPr>
        </p:nvSpPr>
        <p:spPr>
          <a:ln/>
        </p:spPr>
        <p:txBody>
          <a:bodyPr/>
          <a:lstStyle>
            <a:lvl1pPr>
              <a:defRPr/>
            </a:lvl1pPr>
          </a:lstStyle>
          <a:p>
            <a:pPr>
              <a:defRPr/>
            </a:pPr>
            <a:endParaRPr lang="cs-CZ"/>
          </a:p>
        </p:txBody>
      </p:sp>
      <p:sp>
        <p:nvSpPr>
          <p:cNvPr id="6" name="Rectangle 6">
            <a:extLst>
              <a:ext uri="{FF2B5EF4-FFF2-40B4-BE49-F238E27FC236}">
                <a16:creationId xmlns:a16="http://schemas.microsoft.com/office/drawing/2014/main" id="{C9CC773F-5809-4464-8422-43AD3A8E088B}"/>
              </a:ext>
            </a:extLst>
          </p:cNvPr>
          <p:cNvSpPr>
            <a:spLocks noGrp="1" noChangeArrowheads="1"/>
          </p:cNvSpPr>
          <p:nvPr>
            <p:ph type="sldNum" sz="quarter" idx="12"/>
          </p:nvPr>
        </p:nvSpPr>
        <p:spPr>
          <a:ln/>
        </p:spPr>
        <p:txBody>
          <a:bodyPr/>
          <a:lstStyle>
            <a:lvl1pPr>
              <a:defRPr/>
            </a:lvl1pPr>
          </a:lstStyle>
          <a:p>
            <a:pPr>
              <a:defRPr/>
            </a:pPr>
            <a:fld id="{AB52529E-E148-4491-BA88-F8FA0765CB95}" type="slidenum">
              <a:rPr lang="cs-CZ" altLang="cs-CZ"/>
              <a:pPr>
                <a:defRPr/>
              </a:pPr>
              <a:t>‹#›</a:t>
            </a:fld>
            <a:endParaRPr lang="cs-CZ" altLang="cs-CZ"/>
          </a:p>
        </p:txBody>
      </p:sp>
    </p:spTree>
    <p:extLst>
      <p:ext uri="{BB962C8B-B14F-4D97-AF65-F5344CB8AC3E}">
        <p14:creationId xmlns:p14="http://schemas.microsoft.com/office/powerpoint/2010/main" val="41361935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914400" y="2130426"/>
            <a:ext cx="10363200" cy="1470025"/>
          </a:xfrm>
        </p:spPr>
        <p:txBody>
          <a:bodyPr/>
          <a:lstStyle/>
          <a:p>
            <a:r>
              <a:rPr lang="cs-CZ"/>
              <a:t>Kliknutím lze upravit styl.</a:t>
            </a:r>
          </a:p>
        </p:txBody>
      </p:sp>
      <p:sp>
        <p:nvSpPr>
          <p:cNvPr id="3" name="Podnadpis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cs-CZ"/>
              <a:t>Kliknutím lze upravit styl předlohy.</a:t>
            </a:r>
          </a:p>
        </p:txBody>
      </p:sp>
      <p:sp>
        <p:nvSpPr>
          <p:cNvPr id="4" name="Zástupný symbol pro datum 3"/>
          <p:cNvSpPr>
            <a:spLocks noGrp="1"/>
          </p:cNvSpPr>
          <p:nvPr>
            <p:ph type="dt" sz="half" idx="10"/>
          </p:nvPr>
        </p:nvSpPr>
        <p:spPr/>
        <p:txBody>
          <a:body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39494109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idx="1"/>
          </p:nvPr>
        </p:nvSpPr>
        <p:spPr/>
        <p:txBody>
          <a:body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9218108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963084" y="4406901"/>
            <a:ext cx="10363200" cy="1362075"/>
          </a:xfrm>
        </p:spPr>
        <p:txBody>
          <a:bodyPr anchor="t"/>
          <a:lstStyle>
            <a:lvl1pPr algn="l">
              <a:defRPr sz="4000" b="1" cap="all"/>
            </a:lvl1pPr>
          </a:lstStyle>
          <a:p>
            <a:r>
              <a:rPr lang="cs-CZ"/>
              <a:t>Kliknutím lze upravit styl.</a:t>
            </a:r>
          </a:p>
        </p:txBody>
      </p:sp>
      <p:sp>
        <p:nvSpPr>
          <p:cNvPr id="3" name="Zástupný symbol pro text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cs-CZ"/>
              <a:t>Kliknutím lze upravit styly předlohy textu.</a:t>
            </a:r>
          </a:p>
        </p:txBody>
      </p:sp>
      <p:sp>
        <p:nvSpPr>
          <p:cNvPr id="4" name="Zástupný symbol pro datum 3"/>
          <p:cNvSpPr>
            <a:spLocks noGrp="1"/>
          </p:cNvSpPr>
          <p:nvPr>
            <p:ph type="dt" sz="half" idx="10"/>
          </p:nvPr>
        </p:nvSpPr>
        <p:spPr/>
        <p:txBody>
          <a:body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90669293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obsah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obsah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p:cNvSpPr>
            <a:spLocks noGrp="1"/>
          </p:cNvSpPr>
          <p:nvPr>
            <p:ph type="dt" sz="half" idx="10"/>
          </p:nvPr>
        </p:nvSpPr>
        <p:spPr/>
        <p:txBody>
          <a:bodyPr/>
          <a:lstStyle/>
          <a:p>
            <a:fld id="{18BDC15C-9057-4578-91FD-4675C0DF969E}" type="datetimeFigureOut">
              <a:rPr lang="cs-CZ" smtClean="0"/>
              <a:t>23.09.2022</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824158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8" name="Nadpis 12">
            <a:extLst>
              <a:ext uri="{FF2B5EF4-FFF2-40B4-BE49-F238E27FC236}">
                <a16:creationId xmlns:a16="http://schemas.microsoft.com/office/drawing/2014/main" id="{FB42411C-CED0-4ED2-B4E8-5D353B0A354E}"/>
              </a:ext>
            </a:extLst>
          </p:cNvPr>
          <p:cNvSpPr>
            <a:spLocks noGrp="1"/>
          </p:cNvSpPr>
          <p:nvPr>
            <p:ph type="title"/>
          </p:nvPr>
        </p:nvSpPr>
        <p:spPr>
          <a:xfrm>
            <a:off x="720000" y="720000"/>
            <a:ext cx="10753200" cy="451576"/>
          </a:xfrm>
        </p:spPr>
        <p:txBody>
          <a:bodyPr/>
          <a:lstStyle/>
          <a:p>
            <a:r>
              <a:rPr lang="cs-CZ"/>
              <a:t>Kliknutím lze upravit styl.</a:t>
            </a:r>
            <a:endParaRPr lang="cs-CZ" dirty="0"/>
          </a:p>
        </p:txBody>
      </p:sp>
      <p:pic>
        <p:nvPicPr>
          <p:cNvPr id="10" name="Obrázek 9">
            <a:extLst>
              <a:ext uri="{FF2B5EF4-FFF2-40B4-BE49-F238E27FC236}">
                <a16:creationId xmlns:a16="http://schemas.microsoft.com/office/drawing/2014/main" id="{521D70DC-2864-41C2-B8C6-05CA897F7C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11" name="Zástupný symbol pro obsah 2">
            <a:extLst>
              <a:ext uri="{FF2B5EF4-FFF2-40B4-BE49-F238E27FC236}">
                <a16:creationId xmlns:a16="http://schemas.microsoft.com/office/drawing/2014/main" id="{2FD3E81E-40FE-4E13-9B11-5767EF4D1D74}"/>
              </a:ext>
            </a:extLst>
          </p:cNvPr>
          <p:cNvSpPr>
            <a:spLocks noGrp="1"/>
          </p:cNvSpPr>
          <p:nvPr>
            <p:ph idx="1"/>
          </p:nvPr>
        </p:nvSpPr>
        <p:spPr>
          <a:xfrm>
            <a:off x="720000" y="1692002"/>
            <a:ext cx="10753200" cy="4139998"/>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sp>
        <p:nvSpPr>
          <p:cNvPr id="12" name="Rectangle 17">
            <a:extLst>
              <a:ext uri="{FF2B5EF4-FFF2-40B4-BE49-F238E27FC236}">
                <a16:creationId xmlns:a16="http://schemas.microsoft.com/office/drawing/2014/main" id="{3B718662-BCEF-4F53-80CB-8B7864BBF9F7}"/>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14" name="Rectangle 18">
            <a:extLst>
              <a:ext uri="{FF2B5EF4-FFF2-40B4-BE49-F238E27FC236}">
                <a16:creationId xmlns:a16="http://schemas.microsoft.com/office/drawing/2014/main" id="{817F25E5-B573-488B-992B-821062693CAE}"/>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1691229579"/>
      </p:ext>
    </p:extLst>
  </p:cSld>
  <p:clrMapOvr>
    <a:masterClrMapping/>
  </p:clrMapOvr>
  <p:extLst>
    <p:ext uri="{DCECCB84-F9BA-43D5-87BE-67443E8EF086}">
      <p15:sldGuideLst xmlns:p15="http://schemas.microsoft.com/office/powerpoint/2012/main">
        <p15:guide id="1" orient="horz" pos="3997" userDrawn="1">
          <p15:clr>
            <a:srgbClr val="FBAE40"/>
          </p15:clr>
        </p15:guide>
        <p15:guide id="2" pos="438"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lvl1pPr>
              <a:defRPr/>
            </a:lvl1pPr>
          </a:lstStyle>
          <a:p>
            <a:r>
              <a:rPr lang="cs-CZ"/>
              <a:t>Kliknutím lze upravit styl.</a:t>
            </a:r>
          </a:p>
        </p:txBody>
      </p:sp>
      <p:sp>
        <p:nvSpPr>
          <p:cNvPr id="3" name="Zástupný symbol pro text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Kliknutím lze upravit styly předlohy textu.</a:t>
            </a:r>
          </a:p>
        </p:txBody>
      </p:sp>
      <p:sp>
        <p:nvSpPr>
          <p:cNvPr id="4" name="Zástupný symbol pro obsah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text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Kliknutím lze upravit styly předlohy textu.</a:t>
            </a:r>
          </a:p>
        </p:txBody>
      </p:sp>
      <p:sp>
        <p:nvSpPr>
          <p:cNvPr id="6" name="Zástupný symbol pro obsah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p:cNvSpPr>
            <a:spLocks noGrp="1"/>
          </p:cNvSpPr>
          <p:nvPr>
            <p:ph type="dt" sz="half" idx="10"/>
          </p:nvPr>
        </p:nvSpPr>
        <p:spPr/>
        <p:txBody>
          <a:bodyPr/>
          <a:lstStyle/>
          <a:p>
            <a:fld id="{18BDC15C-9057-4578-91FD-4675C0DF969E}" type="datetimeFigureOut">
              <a:rPr lang="cs-CZ" smtClean="0"/>
              <a:t>23.09.2022</a:t>
            </a:fld>
            <a:endParaRPr lang="cs-CZ"/>
          </a:p>
        </p:txBody>
      </p:sp>
      <p:sp>
        <p:nvSpPr>
          <p:cNvPr id="8" name="Zástupný symbol pro zápatí 7"/>
          <p:cNvSpPr>
            <a:spLocks noGrp="1"/>
          </p:cNvSpPr>
          <p:nvPr>
            <p:ph type="ftr" sz="quarter" idx="11"/>
          </p:nvPr>
        </p:nvSpPr>
        <p:spPr/>
        <p:txBody>
          <a:bodyPr/>
          <a:lstStyle/>
          <a:p>
            <a:endParaRPr lang="cs-CZ"/>
          </a:p>
        </p:txBody>
      </p:sp>
      <p:sp>
        <p:nvSpPr>
          <p:cNvPr id="9" name="Zástupný symbol pro číslo snímku 8"/>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2163297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Pouze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datum 2"/>
          <p:cNvSpPr>
            <a:spLocks noGrp="1"/>
          </p:cNvSpPr>
          <p:nvPr>
            <p:ph type="dt" sz="half" idx="10"/>
          </p:nvPr>
        </p:nvSpPr>
        <p:spPr/>
        <p:txBody>
          <a:bodyPr/>
          <a:lstStyle/>
          <a:p>
            <a:fld id="{18BDC15C-9057-4578-91FD-4675C0DF969E}" type="datetimeFigureOut">
              <a:rPr lang="cs-CZ" smtClean="0"/>
              <a:t>23.09.2022</a:t>
            </a:fld>
            <a:endParaRPr lang="cs-CZ"/>
          </a:p>
        </p:txBody>
      </p:sp>
      <p:sp>
        <p:nvSpPr>
          <p:cNvPr id="4" name="Zástupný symbol pro zápatí 3"/>
          <p:cNvSpPr>
            <a:spLocks noGrp="1"/>
          </p:cNvSpPr>
          <p:nvPr>
            <p:ph type="ftr" sz="quarter" idx="11"/>
          </p:nvPr>
        </p:nvSpPr>
        <p:spPr/>
        <p:txBody>
          <a:bodyPr/>
          <a:lstStyle/>
          <a:p>
            <a:endParaRPr lang="cs-CZ"/>
          </a:p>
        </p:txBody>
      </p:sp>
      <p:sp>
        <p:nvSpPr>
          <p:cNvPr id="5" name="Zástupný symbol pro číslo snímku 4"/>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9000279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p:cNvSpPr>
            <a:spLocks noGrp="1"/>
          </p:cNvSpPr>
          <p:nvPr>
            <p:ph type="dt" sz="half" idx="10"/>
          </p:nvPr>
        </p:nvSpPr>
        <p:spPr/>
        <p:txBody>
          <a:bodyPr/>
          <a:lstStyle/>
          <a:p>
            <a:fld id="{18BDC15C-9057-4578-91FD-4675C0DF969E}" type="datetimeFigureOut">
              <a:rPr lang="cs-CZ" smtClean="0"/>
              <a:t>23.09.2022</a:t>
            </a:fld>
            <a:endParaRPr lang="cs-CZ"/>
          </a:p>
        </p:txBody>
      </p:sp>
      <p:sp>
        <p:nvSpPr>
          <p:cNvPr id="3" name="Zástupný symbol pro zápatí 2"/>
          <p:cNvSpPr>
            <a:spLocks noGrp="1"/>
          </p:cNvSpPr>
          <p:nvPr>
            <p:ph type="ftr" sz="quarter" idx="11"/>
          </p:nvPr>
        </p:nvSpPr>
        <p:spPr/>
        <p:txBody>
          <a:bodyPr/>
          <a:lstStyle/>
          <a:p>
            <a:endParaRPr lang="cs-CZ"/>
          </a:p>
        </p:txBody>
      </p:sp>
      <p:sp>
        <p:nvSpPr>
          <p:cNvPr id="4" name="Zástupný symbol pro číslo snímku 3"/>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29852657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609601" y="273050"/>
            <a:ext cx="4011084" cy="1162050"/>
          </a:xfrm>
        </p:spPr>
        <p:txBody>
          <a:bodyPr anchor="b"/>
          <a:lstStyle>
            <a:lvl1pPr algn="l">
              <a:defRPr sz="2000" b="1"/>
            </a:lvl1pPr>
          </a:lstStyle>
          <a:p>
            <a:r>
              <a:rPr lang="cs-CZ"/>
              <a:t>Kliknutím lze upravit styl.</a:t>
            </a:r>
          </a:p>
        </p:txBody>
      </p:sp>
      <p:sp>
        <p:nvSpPr>
          <p:cNvPr id="3" name="Zástupný symbol pro obsah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text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Kliknutím lze upravit styly předlohy textu.</a:t>
            </a:r>
          </a:p>
        </p:txBody>
      </p:sp>
      <p:sp>
        <p:nvSpPr>
          <p:cNvPr id="5" name="Zástupný symbol pro datum 4"/>
          <p:cNvSpPr>
            <a:spLocks noGrp="1"/>
          </p:cNvSpPr>
          <p:nvPr>
            <p:ph type="dt" sz="half" idx="10"/>
          </p:nvPr>
        </p:nvSpPr>
        <p:spPr/>
        <p:txBody>
          <a:bodyPr/>
          <a:lstStyle/>
          <a:p>
            <a:fld id="{18BDC15C-9057-4578-91FD-4675C0DF969E}" type="datetimeFigureOut">
              <a:rPr lang="cs-CZ" smtClean="0"/>
              <a:t>23.09.2022</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93027296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2389717" y="4800600"/>
            <a:ext cx="7315200" cy="566738"/>
          </a:xfrm>
        </p:spPr>
        <p:txBody>
          <a:bodyPr anchor="b"/>
          <a:lstStyle>
            <a:lvl1pPr algn="l">
              <a:defRPr sz="2000" b="1"/>
            </a:lvl1pPr>
          </a:lstStyle>
          <a:p>
            <a:r>
              <a:rPr lang="cs-CZ"/>
              <a:t>Kliknutím lze upravit styl.</a:t>
            </a:r>
          </a:p>
        </p:txBody>
      </p:sp>
      <p:sp>
        <p:nvSpPr>
          <p:cNvPr id="3" name="Zástupný symbol pro obrázek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symbol pro text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Kliknutím lze upravit styly předlohy textu.</a:t>
            </a:r>
          </a:p>
        </p:txBody>
      </p:sp>
      <p:sp>
        <p:nvSpPr>
          <p:cNvPr id="5" name="Zástupný symbol pro datum 4"/>
          <p:cNvSpPr>
            <a:spLocks noGrp="1"/>
          </p:cNvSpPr>
          <p:nvPr>
            <p:ph type="dt" sz="half" idx="10"/>
          </p:nvPr>
        </p:nvSpPr>
        <p:spPr/>
        <p:txBody>
          <a:bodyPr/>
          <a:lstStyle/>
          <a:p>
            <a:fld id="{18BDC15C-9057-4578-91FD-4675C0DF969E}" type="datetimeFigureOut">
              <a:rPr lang="cs-CZ" smtClean="0"/>
              <a:t>23.09.2022</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22581564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Kliknutím lze upravit styl.</a:t>
            </a:r>
          </a:p>
        </p:txBody>
      </p:sp>
      <p:sp>
        <p:nvSpPr>
          <p:cNvPr id="3" name="Zástupný symbol pro svislý text 2"/>
          <p:cNvSpPr>
            <a:spLocks noGrp="1"/>
          </p:cNvSpPr>
          <p:nvPr>
            <p:ph type="body" orient="vert" idx="1"/>
          </p:nvPr>
        </p:nvSpPr>
        <p:spPr/>
        <p:txBody>
          <a:bodyPr vert="eaVert"/>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14607683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8839200" y="274639"/>
            <a:ext cx="2743200" cy="5851525"/>
          </a:xfrm>
        </p:spPr>
        <p:txBody>
          <a:bodyPr vert="eaVert"/>
          <a:lstStyle/>
          <a:p>
            <a:r>
              <a:rPr lang="cs-CZ"/>
              <a:t>Kliknutím lze upravit styl.</a:t>
            </a:r>
          </a:p>
        </p:txBody>
      </p:sp>
      <p:sp>
        <p:nvSpPr>
          <p:cNvPr id="3" name="Zástupný symbol pro svislý text 2"/>
          <p:cNvSpPr>
            <a:spLocks noGrp="1"/>
          </p:cNvSpPr>
          <p:nvPr>
            <p:ph type="body" orient="vert" idx="1"/>
          </p:nvPr>
        </p:nvSpPr>
        <p:spPr>
          <a:xfrm>
            <a:off x="609600" y="274639"/>
            <a:ext cx="8026400" cy="5851525"/>
          </a:xfrm>
        </p:spPr>
        <p:txBody>
          <a:bodyPr vert="eaVert"/>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B1D82C16-DFDB-425D-B507-C632EF4A0338}" type="slidenum">
              <a:rPr lang="cs-CZ" smtClean="0"/>
              <a:t>‹#›</a:t>
            </a:fld>
            <a:endParaRPr lang="cs-CZ"/>
          </a:p>
        </p:txBody>
      </p:sp>
    </p:spTree>
    <p:extLst>
      <p:ext uri="{BB962C8B-B14F-4D97-AF65-F5344CB8AC3E}">
        <p14:creationId xmlns:p14="http://schemas.microsoft.com/office/powerpoint/2010/main" val="220405897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Prázdný snímek">
    <p:spTree>
      <p:nvGrpSpPr>
        <p:cNvPr id="1" name=""/>
        <p:cNvGrpSpPr/>
        <p:nvPr/>
      </p:nvGrpSpPr>
      <p:grpSpPr>
        <a:xfrm>
          <a:off x="0" y="0"/>
          <a:ext cx="0" cy="0"/>
          <a:chOff x="0" y="0"/>
          <a:chExt cx="0" cy="0"/>
        </a:xfrm>
      </p:grpSpPr>
      <p:pic>
        <p:nvPicPr>
          <p:cNvPr id="6" name="Obrázek 5">
            <a:extLst>
              <a:ext uri="{FF2B5EF4-FFF2-40B4-BE49-F238E27FC236}">
                <a16:creationId xmlns:a16="http://schemas.microsoft.com/office/drawing/2014/main" id="{693E3813-A8A0-4605-A751-A0C70624856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7" name="Rectangle 17">
            <a:extLst>
              <a:ext uri="{FF2B5EF4-FFF2-40B4-BE49-F238E27FC236}">
                <a16:creationId xmlns:a16="http://schemas.microsoft.com/office/drawing/2014/main" id="{77EDFCFB-BDDB-45EE-9574-EB8FA8F88673}"/>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8" name="Rectangle 18">
            <a:extLst>
              <a:ext uri="{FF2B5EF4-FFF2-40B4-BE49-F238E27FC236}">
                <a16:creationId xmlns:a16="http://schemas.microsoft.com/office/drawing/2014/main" id="{560DCD67-AE12-4FF8-B224-2C33488C5A4B}"/>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8449209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Nadpis, podnadpis a obsah">
    <p:spTree>
      <p:nvGrpSpPr>
        <p:cNvPr id="1" name=""/>
        <p:cNvGrpSpPr/>
        <p:nvPr/>
      </p:nvGrpSpPr>
      <p:grpSpPr>
        <a:xfrm>
          <a:off x="0" y="0"/>
          <a:ext cx="0" cy="0"/>
          <a:chOff x="0" y="0"/>
          <a:chExt cx="0" cy="0"/>
        </a:xfrm>
      </p:grpSpPr>
      <p:sp>
        <p:nvSpPr>
          <p:cNvPr id="9" name="Zástupný symbol pro obsah 2">
            <a:extLst>
              <a:ext uri="{FF2B5EF4-FFF2-40B4-BE49-F238E27FC236}">
                <a16:creationId xmlns:a16="http://schemas.microsoft.com/office/drawing/2014/main" id="{61655828-74E8-4C8C-9A46-D37055D42135}"/>
              </a:ext>
            </a:extLst>
          </p:cNvPr>
          <p:cNvSpPr>
            <a:spLocks noGrp="1"/>
          </p:cNvSpPr>
          <p:nvPr>
            <p:ph idx="1"/>
          </p:nvPr>
        </p:nvSpPr>
        <p:spPr>
          <a:xfrm>
            <a:off x="720000" y="1692002"/>
            <a:ext cx="10753200" cy="4139998"/>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sp>
        <p:nvSpPr>
          <p:cNvPr id="10" name="Zástupný symbol pro text 7">
            <a:extLst>
              <a:ext uri="{FF2B5EF4-FFF2-40B4-BE49-F238E27FC236}">
                <a16:creationId xmlns:a16="http://schemas.microsoft.com/office/drawing/2014/main" id="{75DC10B1-1F87-4724-A431-B37F17D5CC79}"/>
              </a:ext>
            </a:extLst>
          </p:cNvPr>
          <p:cNvSpPr>
            <a:spLocks noGrp="1"/>
          </p:cNvSpPr>
          <p:nvPr>
            <p:ph type="body" sz="quarter" idx="13"/>
          </p:nvPr>
        </p:nvSpPr>
        <p:spPr>
          <a:xfrm>
            <a:off x="720725" y="1296001"/>
            <a:ext cx="10752138" cy="271576"/>
          </a:xfrm>
        </p:spPr>
        <p:txBody>
          <a:bodyPr lIns="0" tIns="0" rIns="0" bIns="0">
            <a:noAutofit/>
          </a:bodyPr>
          <a:lstStyle>
            <a:lvl1pPr algn="l">
              <a:lnSpc>
                <a:spcPts val="2300"/>
              </a:lnSpc>
              <a:defRPr sz="2000" b="0">
                <a:solidFill>
                  <a:schemeClr val="tx2"/>
                </a:solidFill>
              </a:defRPr>
            </a:lvl1pPr>
          </a:lstStyle>
          <a:p>
            <a:pPr lvl="0"/>
            <a:r>
              <a:rPr lang="cs-CZ"/>
              <a:t>Kliknutím lze upravit styly předlohy textu.</a:t>
            </a:r>
          </a:p>
        </p:txBody>
      </p:sp>
      <p:sp>
        <p:nvSpPr>
          <p:cNvPr id="11" name="Nadpis 12">
            <a:extLst>
              <a:ext uri="{FF2B5EF4-FFF2-40B4-BE49-F238E27FC236}">
                <a16:creationId xmlns:a16="http://schemas.microsoft.com/office/drawing/2014/main" id="{AC2C2C02-70BC-4CA2-A448-691E5EA52A73}"/>
              </a:ext>
            </a:extLst>
          </p:cNvPr>
          <p:cNvSpPr>
            <a:spLocks noGrp="1"/>
          </p:cNvSpPr>
          <p:nvPr>
            <p:ph type="title"/>
          </p:nvPr>
        </p:nvSpPr>
        <p:spPr>
          <a:xfrm>
            <a:off x="720000" y="720000"/>
            <a:ext cx="10753200" cy="451576"/>
          </a:xfrm>
        </p:spPr>
        <p:txBody>
          <a:bodyPr/>
          <a:lstStyle/>
          <a:p>
            <a:r>
              <a:rPr lang="cs-CZ"/>
              <a:t>Kliknutím lze upravit styl.</a:t>
            </a:r>
          </a:p>
        </p:txBody>
      </p:sp>
      <p:pic>
        <p:nvPicPr>
          <p:cNvPr id="12" name="Obrázek 11">
            <a:extLst>
              <a:ext uri="{FF2B5EF4-FFF2-40B4-BE49-F238E27FC236}">
                <a16:creationId xmlns:a16="http://schemas.microsoft.com/office/drawing/2014/main" id="{B250CC6C-D8E6-4BFA-8121-125E87CAF93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14" name="Zástupný symbol pro zápatí 1">
            <a:extLst>
              <a:ext uri="{FF2B5EF4-FFF2-40B4-BE49-F238E27FC236}">
                <a16:creationId xmlns:a16="http://schemas.microsoft.com/office/drawing/2014/main" id="{7031899D-0AAE-4B99-AEF8-0822F14C8E1E}"/>
              </a:ext>
            </a:extLst>
          </p:cNvPr>
          <p:cNvSpPr>
            <a:spLocks noGrp="1"/>
          </p:cNvSpPr>
          <p:nvPr>
            <p:ph type="ftr" sz="quarter" idx="10"/>
          </p:nvPr>
        </p:nvSpPr>
        <p:spPr>
          <a:xfrm>
            <a:off x="720000" y="6228000"/>
            <a:ext cx="7920000" cy="252000"/>
          </a:xfrm>
          <a:prstGeom prst="rect">
            <a:avLst/>
          </a:prstGeom>
        </p:spPr>
        <p:txBody>
          <a:bodyPr/>
          <a:lstStyle>
            <a:lvl1pPr>
              <a:defRPr/>
            </a:lvl1pPr>
          </a:lstStyle>
          <a:p>
            <a:r>
              <a:rPr lang="cs-CZ" dirty="0"/>
              <a:t>Definujte zápatí – název prezentace nebo pracoviště</a:t>
            </a:r>
          </a:p>
        </p:txBody>
      </p:sp>
      <p:sp>
        <p:nvSpPr>
          <p:cNvPr id="15" name="Zástupný symbol pro číslo snímku 2">
            <a:extLst>
              <a:ext uri="{FF2B5EF4-FFF2-40B4-BE49-F238E27FC236}">
                <a16:creationId xmlns:a16="http://schemas.microsoft.com/office/drawing/2014/main" id="{D92A2384-FACF-4740-A29F-249FD2ADBF59}"/>
              </a:ext>
            </a:extLst>
          </p:cNvPr>
          <p:cNvSpPr>
            <a:spLocks noGrp="1"/>
          </p:cNvSpPr>
          <p:nvPr>
            <p:ph type="sldNum" sz="quarter" idx="11"/>
          </p:nvPr>
        </p:nvSpPr>
        <p:spPr>
          <a:xfrm>
            <a:off x="414000" y="6228000"/>
            <a:ext cx="252000" cy="252000"/>
          </a:xfrm>
          <a:prstGeom prst="rect">
            <a:avLst/>
          </a:prstGeom>
        </p:spPr>
        <p:txBody>
          <a:bodyPr/>
          <a:lstStyle>
            <a:lvl1pPr>
              <a:defRPr/>
            </a:lvl1pPr>
          </a:lstStyle>
          <a:p>
            <a:fld id="{D6D6C118-631F-4A80-9886-907009361577}" type="slidenum">
              <a:rPr lang="cs-CZ" altLang="cs-CZ"/>
              <a:pPr/>
              <a:t>‹#›</a:t>
            </a:fld>
            <a:endParaRPr lang="cs-CZ" altLang="cs-CZ" dirty="0"/>
          </a:p>
        </p:txBody>
      </p:sp>
    </p:spTree>
    <p:extLst>
      <p:ext uri="{BB962C8B-B14F-4D97-AF65-F5344CB8AC3E}">
        <p14:creationId xmlns:p14="http://schemas.microsoft.com/office/powerpoint/2010/main" val="40344282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Nadpis a porovnání">
    <p:spTree>
      <p:nvGrpSpPr>
        <p:cNvPr id="1" name=""/>
        <p:cNvGrpSpPr/>
        <p:nvPr/>
      </p:nvGrpSpPr>
      <p:grpSpPr>
        <a:xfrm>
          <a:off x="0" y="0"/>
          <a:ext cx="0" cy="0"/>
          <a:chOff x="0" y="0"/>
          <a:chExt cx="0" cy="0"/>
        </a:xfrm>
      </p:grpSpPr>
      <p:sp>
        <p:nvSpPr>
          <p:cNvPr id="11" name="Zástupný symbol pro text 7">
            <a:extLst>
              <a:ext uri="{FF2B5EF4-FFF2-40B4-BE49-F238E27FC236}">
                <a16:creationId xmlns:a16="http://schemas.microsoft.com/office/drawing/2014/main" id="{D4C2477F-94C0-46AB-8F78-23BC6DD4FC02}"/>
              </a:ext>
            </a:extLst>
          </p:cNvPr>
          <p:cNvSpPr>
            <a:spLocks noGrp="1"/>
          </p:cNvSpPr>
          <p:nvPr>
            <p:ph type="body" sz="quarter" idx="26"/>
          </p:nvPr>
        </p:nvSpPr>
        <p:spPr>
          <a:xfrm>
            <a:off x="720725" y="1296001"/>
            <a:ext cx="5220000" cy="271576"/>
          </a:xfrm>
        </p:spPr>
        <p:txBody>
          <a:bodyPr lIns="0" tIns="0" rIns="0" bIns="0">
            <a:noAutofit/>
          </a:bodyPr>
          <a:lstStyle>
            <a:lvl1pPr algn="l">
              <a:lnSpc>
                <a:spcPts val="2300"/>
              </a:lnSpc>
              <a:defRPr sz="2000" b="0">
                <a:solidFill>
                  <a:schemeClr val="tx2"/>
                </a:solidFill>
              </a:defRPr>
            </a:lvl1pPr>
          </a:lstStyle>
          <a:p>
            <a:pPr lvl="0"/>
            <a:r>
              <a:rPr lang="cs-CZ"/>
              <a:t>Kliknutím lze upravit styly předlohy textu.</a:t>
            </a:r>
          </a:p>
        </p:txBody>
      </p:sp>
      <p:sp>
        <p:nvSpPr>
          <p:cNvPr id="12" name="Nadpis 12">
            <a:extLst>
              <a:ext uri="{FF2B5EF4-FFF2-40B4-BE49-F238E27FC236}">
                <a16:creationId xmlns:a16="http://schemas.microsoft.com/office/drawing/2014/main" id="{C4106739-3F30-4F60-A2E3-CF2394B80FA6}"/>
              </a:ext>
            </a:extLst>
          </p:cNvPr>
          <p:cNvSpPr>
            <a:spLocks noGrp="1"/>
          </p:cNvSpPr>
          <p:nvPr>
            <p:ph type="title"/>
          </p:nvPr>
        </p:nvSpPr>
        <p:spPr>
          <a:xfrm>
            <a:off x="720000" y="720000"/>
            <a:ext cx="10753200" cy="451576"/>
          </a:xfrm>
        </p:spPr>
        <p:txBody>
          <a:bodyPr/>
          <a:lstStyle/>
          <a:p>
            <a:r>
              <a:rPr lang="cs-CZ"/>
              <a:t>Kliknutím lze upravit styl.</a:t>
            </a:r>
          </a:p>
        </p:txBody>
      </p:sp>
      <p:sp>
        <p:nvSpPr>
          <p:cNvPr id="13" name="Zástupný symbol pro text 7">
            <a:extLst>
              <a:ext uri="{FF2B5EF4-FFF2-40B4-BE49-F238E27FC236}">
                <a16:creationId xmlns:a16="http://schemas.microsoft.com/office/drawing/2014/main" id="{E339B93E-CBDC-488E-BF9A-45D7166AC8D0}"/>
              </a:ext>
            </a:extLst>
          </p:cNvPr>
          <p:cNvSpPr>
            <a:spLocks noGrp="1"/>
          </p:cNvSpPr>
          <p:nvPr>
            <p:ph type="body" sz="quarter" idx="27"/>
          </p:nvPr>
        </p:nvSpPr>
        <p:spPr>
          <a:xfrm>
            <a:off x="6251278" y="1290515"/>
            <a:ext cx="5220000" cy="271576"/>
          </a:xfrm>
        </p:spPr>
        <p:txBody>
          <a:bodyPr lIns="0" tIns="0" rIns="0" bIns="0">
            <a:noAutofit/>
          </a:bodyPr>
          <a:lstStyle>
            <a:lvl1pPr algn="l">
              <a:lnSpc>
                <a:spcPts val="2300"/>
              </a:lnSpc>
              <a:defRPr sz="2000" b="0">
                <a:solidFill>
                  <a:schemeClr val="tx2"/>
                </a:solidFill>
              </a:defRPr>
            </a:lvl1pPr>
          </a:lstStyle>
          <a:p>
            <a:pPr lvl="0"/>
            <a:r>
              <a:rPr lang="cs-CZ"/>
              <a:t>Kliknutím lze upravit styly předlohy textu.</a:t>
            </a:r>
          </a:p>
        </p:txBody>
      </p:sp>
      <p:sp>
        <p:nvSpPr>
          <p:cNvPr id="14" name="Zástupný symbol pro obsah 2">
            <a:extLst>
              <a:ext uri="{FF2B5EF4-FFF2-40B4-BE49-F238E27FC236}">
                <a16:creationId xmlns:a16="http://schemas.microsoft.com/office/drawing/2014/main" id="{BFD74342-09BD-4472-B28E-114F4330FAF5}"/>
              </a:ext>
            </a:extLst>
          </p:cNvPr>
          <p:cNvSpPr>
            <a:spLocks noGrp="1"/>
          </p:cNvSpPr>
          <p:nvPr>
            <p:ph idx="1"/>
          </p:nvPr>
        </p:nvSpPr>
        <p:spPr>
          <a:xfrm>
            <a:off x="720000" y="1692001"/>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sp>
        <p:nvSpPr>
          <p:cNvPr id="15" name="Zástupný symbol pro obsah 2">
            <a:extLst>
              <a:ext uri="{FF2B5EF4-FFF2-40B4-BE49-F238E27FC236}">
                <a16:creationId xmlns:a16="http://schemas.microsoft.com/office/drawing/2014/main" id="{AD2DE495-3325-41DE-A9F8-9591CFE84142}"/>
              </a:ext>
            </a:extLst>
          </p:cNvPr>
          <p:cNvSpPr>
            <a:spLocks noGrp="1"/>
          </p:cNvSpPr>
          <p:nvPr>
            <p:ph idx="28"/>
          </p:nvPr>
        </p:nvSpPr>
        <p:spPr>
          <a:xfrm>
            <a:off x="6251280" y="1690271"/>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pic>
        <p:nvPicPr>
          <p:cNvPr id="17" name="Obrázek 16">
            <a:extLst>
              <a:ext uri="{FF2B5EF4-FFF2-40B4-BE49-F238E27FC236}">
                <a16:creationId xmlns:a16="http://schemas.microsoft.com/office/drawing/2014/main" id="{1764A665-A1E3-4A8F-B626-FB65BDBAFBF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19" name="Rectangle 17">
            <a:extLst>
              <a:ext uri="{FF2B5EF4-FFF2-40B4-BE49-F238E27FC236}">
                <a16:creationId xmlns:a16="http://schemas.microsoft.com/office/drawing/2014/main" id="{ADC4F307-3DF9-4410-8992-A762F2877648}"/>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20" name="Rectangle 18">
            <a:extLst>
              <a:ext uri="{FF2B5EF4-FFF2-40B4-BE49-F238E27FC236}">
                <a16:creationId xmlns:a16="http://schemas.microsoft.com/office/drawing/2014/main" id="{437C06DE-EC9E-4277-9F01-ABCD1D785118}"/>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3317168426"/>
      </p:ext>
    </p:extLst>
  </p:cSld>
  <p:clrMapOvr>
    <a:masterClrMapping/>
  </p:clrMapOvr>
  <p:extLst>
    <p:ext uri="{DCECCB84-F9BA-43D5-87BE-67443E8EF086}">
      <p15:sldGuideLst xmlns:p15="http://schemas.microsoft.com/office/powerpoint/2012/main">
        <p15:guide id="1" orient="horz" pos="2886" userDrawn="1">
          <p15:clr>
            <a:srgbClr val="FBAE40"/>
          </p15:clr>
        </p15:guide>
        <p15:guide id="2"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Nadpis, obsah a text">
    <p:spTree>
      <p:nvGrpSpPr>
        <p:cNvPr id="1" name=""/>
        <p:cNvGrpSpPr/>
        <p:nvPr/>
      </p:nvGrpSpPr>
      <p:grpSpPr>
        <a:xfrm>
          <a:off x="0" y="0"/>
          <a:ext cx="0" cy="0"/>
          <a:chOff x="0" y="0"/>
          <a:chExt cx="0" cy="0"/>
        </a:xfrm>
      </p:grpSpPr>
      <p:sp>
        <p:nvSpPr>
          <p:cNvPr id="27" name="Zástupný symbol pro obsah 12">
            <a:extLst>
              <a:ext uri="{FF2B5EF4-FFF2-40B4-BE49-F238E27FC236}">
                <a16:creationId xmlns:a16="http://schemas.microsoft.com/office/drawing/2014/main" id="{3CE5E861-D1D4-4121-A3EE-54C338DE09BB}"/>
              </a:ext>
            </a:extLst>
          </p:cNvPr>
          <p:cNvSpPr>
            <a:spLocks noGrp="1"/>
          </p:cNvSpPr>
          <p:nvPr>
            <p:ph sz="quarter" idx="24"/>
          </p:nvPr>
        </p:nvSpPr>
        <p:spPr>
          <a:xfrm>
            <a:off x="719137" y="1695074"/>
            <a:ext cx="5218413" cy="3896711"/>
          </a:xfrm>
        </p:spPr>
        <p:txBody>
          <a:bodyPr/>
          <a:lstStyle/>
          <a:p>
            <a:pPr lvl="0"/>
            <a:r>
              <a:rPr lang="cs-CZ"/>
              <a:t>Kliknutím lze upravit styly předlohy textu.</a:t>
            </a:r>
          </a:p>
        </p:txBody>
      </p:sp>
      <p:sp>
        <p:nvSpPr>
          <p:cNvPr id="28" name="Nadpis 3">
            <a:extLst>
              <a:ext uri="{FF2B5EF4-FFF2-40B4-BE49-F238E27FC236}">
                <a16:creationId xmlns:a16="http://schemas.microsoft.com/office/drawing/2014/main" id="{F7E125D3-8983-4C68-BE8E-3E28EE0434C6}"/>
              </a:ext>
            </a:extLst>
          </p:cNvPr>
          <p:cNvSpPr>
            <a:spLocks noGrp="1"/>
          </p:cNvSpPr>
          <p:nvPr>
            <p:ph type="title"/>
          </p:nvPr>
        </p:nvSpPr>
        <p:spPr>
          <a:xfrm>
            <a:off x="720000" y="720000"/>
            <a:ext cx="10753200" cy="451576"/>
          </a:xfrm>
        </p:spPr>
        <p:txBody>
          <a:bodyPr/>
          <a:lstStyle/>
          <a:p>
            <a:r>
              <a:rPr lang="cs-CZ"/>
              <a:t>Kliknutím lze upravit styl.</a:t>
            </a:r>
            <a:endParaRPr lang="cs-CZ" dirty="0"/>
          </a:p>
        </p:txBody>
      </p:sp>
      <p:sp>
        <p:nvSpPr>
          <p:cNvPr id="29" name="Zástupný symbol pro text 13">
            <a:extLst>
              <a:ext uri="{FF2B5EF4-FFF2-40B4-BE49-F238E27FC236}">
                <a16:creationId xmlns:a16="http://schemas.microsoft.com/office/drawing/2014/main" id="{437D9636-8187-40FB-9014-91A485647AB6}"/>
              </a:ext>
            </a:extLst>
          </p:cNvPr>
          <p:cNvSpPr>
            <a:spLocks noGrp="1"/>
          </p:cNvSpPr>
          <p:nvPr>
            <p:ph type="body" sz="quarter" idx="19"/>
          </p:nvPr>
        </p:nvSpPr>
        <p:spPr>
          <a:xfrm>
            <a:off x="720725" y="5599670"/>
            <a:ext cx="5218412" cy="216000"/>
          </a:xfrm>
        </p:spPr>
        <p:txBody>
          <a:bodyPr anchor="ctr"/>
          <a:lstStyle>
            <a:lvl1pPr>
              <a:lnSpc>
                <a:spcPts val="1100"/>
              </a:lnSpc>
              <a:defRPr sz="1000" b="0" i="0"/>
            </a:lvl1pPr>
          </a:lstStyle>
          <a:p>
            <a:pPr lvl="0"/>
            <a:r>
              <a:rPr lang="cs-CZ"/>
              <a:t>Kliknutím lze upravit styly předlohy textu.</a:t>
            </a:r>
          </a:p>
        </p:txBody>
      </p:sp>
      <p:pic>
        <p:nvPicPr>
          <p:cNvPr id="30" name="Obrázek 29">
            <a:extLst>
              <a:ext uri="{FF2B5EF4-FFF2-40B4-BE49-F238E27FC236}">
                <a16:creationId xmlns:a16="http://schemas.microsoft.com/office/drawing/2014/main" id="{338E8CF6-8E6E-495F-9305-499E00CAAB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31" name="Zástupný symbol pro obsah 2">
            <a:extLst>
              <a:ext uri="{FF2B5EF4-FFF2-40B4-BE49-F238E27FC236}">
                <a16:creationId xmlns:a16="http://schemas.microsoft.com/office/drawing/2014/main" id="{F1218642-4B36-47A8-993D-095CD9ED7856}"/>
              </a:ext>
            </a:extLst>
          </p:cNvPr>
          <p:cNvSpPr>
            <a:spLocks noGrp="1"/>
          </p:cNvSpPr>
          <p:nvPr>
            <p:ph idx="28"/>
          </p:nvPr>
        </p:nvSpPr>
        <p:spPr>
          <a:xfrm>
            <a:off x="6251280" y="1667024"/>
            <a:ext cx="5219998" cy="414000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sz="2000" b="0"/>
            </a:lvl1pPr>
            <a:lvl2pPr marL="504000" indent="-180000">
              <a:lnSpc>
                <a:spcPct val="100000"/>
              </a:lnSpc>
              <a:buClr>
                <a:schemeClr val="tx2"/>
              </a:buClr>
              <a:buFont typeface="Arial" panose="020B0604020202020204" pitchFamily="34" charset="0"/>
              <a:buChar char="̶"/>
              <a:defRPr sz="16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sp>
        <p:nvSpPr>
          <p:cNvPr id="32" name="Rectangle 17">
            <a:extLst>
              <a:ext uri="{FF2B5EF4-FFF2-40B4-BE49-F238E27FC236}">
                <a16:creationId xmlns:a16="http://schemas.microsoft.com/office/drawing/2014/main" id="{B6B70499-49FF-4F72-990E-E50DCAF49705}"/>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33" name="Rectangle 18">
            <a:extLst>
              <a:ext uri="{FF2B5EF4-FFF2-40B4-BE49-F238E27FC236}">
                <a16:creationId xmlns:a16="http://schemas.microsoft.com/office/drawing/2014/main" id="{306C7E2E-0F6D-4FCC-BEBB-E477C0EDE1A6}"/>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2966739591"/>
      </p:ext>
    </p:extLst>
  </p:cSld>
  <p:clrMapOvr>
    <a:masterClrMapping/>
  </p:clrMapOvr>
  <p:extLst>
    <p:ext uri="{DCECCB84-F9BA-43D5-87BE-67443E8EF086}">
      <p15:sldGuideLst xmlns:p15="http://schemas.microsoft.com/office/powerpoint/2012/main">
        <p15:guide id="1" orient="horz" pos="3657" userDrawn="1">
          <p15:clr>
            <a:srgbClr val="FBAE40"/>
          </p15:clr>
        </p15:guide>
        <p15:guide id="2" pos="7242"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Nadpis, podnadpis a tři sloupce">
    <p:spTree>
      <p:nvGrpSpPr>
        <p:cNvPr id="1" name=""/>
        <p:cNvGrpSpPr/>
        <p:nvPr/>
      </p:nvGrpSpPr>
      <p:grpSpPr>
        <a:xfrm>
          <a:off x="0" y="0"/>
          <a:ext cx="0" cy="0"/>
          <a:chOff x="0" y="0"/>
          <a:chExt cx="0" cy="0"/>
        </a:xfrm>
      </p:grpSpPr>
      <p:sp>
        <p:nvSpPr>
          <p:cNvPr id="17" name="Zástupný symbol pro obsah 12">
            <a:extLst>
              <a:ext uri="{FF2B5EF4-FFF2-40B4-BE49-F238E27FC236}">
                <a16:creationId xmlns:a16="http://schemas.microsoft.com/office/drawing/2014/main" id="{8CE0E250-5D3F-4EB8-8C80-318156771048}"/>
              </a:ext>
            </a:extLst>
          </p:cNvPr>
          <p:cNvSpPr>
            <a:spLocks noGrp="1"/>
          </p:cNvSpPr>
          <p:nvPr>
            <p:ph sz="quarter" idx="22"/>
          </p:nvPr>
        </p:nvSpPr>
        <p:spPr>
          <a:xfrm>
            <a:off x="4440000" y="1692002"/>
            <a:ext cx="3311525" cy="2230711"/>
          </a:xfrm>
        </p:spPr>
        <p:txBody>
          <a:bodyPr/>
          <a:lstStyle/>
          <a:p>
            <a:pPr lvl="0"/>
            <a:r>
              <a:rPr lang="cs-CZ"/>
              <a:t>Kliknutím lze upravit styly předlohy textu.</a:t>
            </a:r>
          </a:p>
        </p:txBody>
      </p:sp>
      <p:sp>
        <p:nvSpPr>
          <p:cNvPr id="23" name="Zástupný symbol pro text 5">
            <a:extLst>
              <a:ext uri="{FF2B5EF4-FFF2-40B4-BE49-F238E27FC236}">
                <a16:creationId xmlns:a16="http://schemas.microsoft.com/office/drawing/2014/main" id="{0F223511-4560-47CD-B05A-BADF3B3D1471}"/>
              </a:ext>
            </a:extLst>
          </p:cNvPr>
          <p:cNvSpPr>
            <a:spLocks noGrp="1"/>
          </p:cNvSpPr>
          <p:nvPr>
            <p:ph type="body" sz="quarter" idx="12"/>
          </p:nvPr>
        </p:nvSpPr>
        <p:spPr>
          <a:xfrm>
            <a:off x="719999" y="4414271"/>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Kliknutím lze upravit styly předlohy textu.</a:t>
            </a:r>
          </a:p>
        </p:txBody>
      </p:sp>
      <p:sp>
        <p:nvSpPr>
          <p:cNvPr id="24" name="Zástupný symbol pro text 5">
            <a:extLst>
              <a:ext uri="{FF2B5EF4-FFF2-40B4-BE49-F238E27FC236}">
                <a16:creationId xmlns:a16="http://schemas.microsoft.com/office/drawing/2014/main" id="{3AFBD400-6ACB-4E94-8A8F-EF5BE8395260}"/>
              </a:ext>
            </a:extLst>
          </p:cNvPr>
          <p:cNvSpPr>
            <a:spLocks noGrp="1"/>
          </p:cNvSpPr>
          <p:nvPr>
            <p:ph type="body" sz="quarter" idx="14"/>
          </p:nvPr>
        </p:nvSpPr>
        <p:spPr>
          <a:xfrm>
            <a:off x="4440000" y="4414271"/>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Kliknutím lze upravit styly předlohy textu.</a:t>
            </a:r>
          </a:p>
        </p:txBody>
      </p:sp>
      <p:sp>
        <p:nvSpPr>
          <p:cNvPr id="25" name="Zástupný symbol pro text 5">
            <a:extLst>
              <a:ext uri="{FF2B5EF4-FFF2-40B4-BE49-F238E27FC236}">
                <a16:creationId xmlns:a16="http://schemas.microsoft.com/office/drawing/2014/main" id="{F6BCDF9B-5557-4C01-BFEA-AC54389E0489}"/>
              </a:ext>
            </a:extLst>
          </p:cNvPr>
          <p:cNvSpPr>
            <a:spLocks noGrp="1"/>
          </p:cNvSpPr>
          <p:nvPr>
            <p:ph type="body" sz="quarter" idx="15"/>
          </p:nvPr>
        </p:nvSpPr>
        <p:spPr>
          <a:xfrm>
            <a:off x="8161200" y="4414270"/>
            <a:ext cx="3312000" cy="1427730"/>
          </a:xfrm>
        </p:spPr>
        <p:txBody>
          <a:bodyPr lIns="0" tIns="0" rIns="0" bIns="0" numCol="1" spcCol="324000">
            <a:noAutofit/>
          </a:bodyPr>
          <a:lstStyle>
            <a:lvl1pPr algn="l">
              <a:lnSpc>
                <a:spcPts val="1800"/>
              </a:lnSpc>
              <a:defRPr sz="1500" b="0">
                <a:solidFill>
                  <a:schemeClr val="tx1"/>
                </a:solidFill>
              </a:defRPr>
            </a:lvl1pPr>
            <a:lvl2pPr algn="l">
              <a:defRPr u="none"/>
            </a:lvl2pPr>
            <a:lvl3pPr algn="l">
              <a:defRPr>
                <a:latin typeface="+mn-lt"/>
              </a:defRPr>
            </a:lvl3pPr>
            <a:lvl4pPr algn="l">
              <a:defRPr/>
            </a:lvl4pPr>
            <a:lvl5pPr algn="l">
              <a:defRPr/>
            </a:lvl5pPr>
          </a:lstStyle>
          <a:p>
            <a:pPr lvl="0"/>
            <a:r>
              <a:rPr lang="cs-CZ"/>
              <a:t>Kliknutím lze upravit styly předlohy textu.</a:t>
            </a:r>
          </a:p>
        </p:txBody>
      </p:sp>
      <p:sp>
        <p:nvSpPr>
          <p:cNvPr id="26" name="Zástupný symbol pro text 13">
            <a:extLst>
              <a:ext uri="{FF2B5EF4-FFF2-40B4-BE49-F238E27FC236}">
                <a16:creationId xmlns:a16="http://schemas.microsoft.com/office/drawing/2014/main" id="{978AEBEE-D3B8-4F1E-84B5-BAC5E748B03D}"/>
              </a:ext>
            </a:extLst>
          </p:cNvPr>
          <p:cNvSpPr>
            <a:spLocks noGrp="1"/>
          </p:cNvSpPr>
          <p:nvPr>
            <p:ph type="body" sz="quarter" idx="19"/>
          </p:nvPr>
        </p:nvSpPr>
        <p:spPr>
          <a:xfrm>
            <a:off x="720725" y="4025136"/>
            <a:ext cx="3311525" cy="216000"/>
          </a:xfrm>
        </p:spPr>
        <p:txBody>
          <a:bodyPr anchor="ctr"/>
          <a:lstStyle>
            <a:lvl1pPr>
              <a:lnSpc>
                <a:spcPts val="1100"/>
              </a:lnSpc>
              <a:defRPr sz="1000" b="0"/>
            </a:lvl1pPr>
          </a:lstStyle>
          <a:p>
            <a:pPr lvl="0"/>
            <a:r>
              <a:rPr lang="cs-CZ"/>
              <a:t>Kliknutím lze upravit styly předlohy textu.</a:t>
            </a:r>
          </a:p>
        </p:txBody>
      </p:sp>
      <p:sp>
        <p:nvSpPr>
          <p:cNvPr id="27" name="Zástupný symbol pro text 13">
            <a:extLst>
              <a:ext uri="{FF2B5EF4-FFF2-40B4-BE49-F238E27FC236}">
                <a16:creationId xmlns:a16="http://schemas.microsoft.com/office/drawing/2014/main" id="{8BEF53DA-BDCC-402C-8853-0C952D6B00FE}"/>
              </a:ext>
            </a:extLst>
          </p:cNvPr>
          <p:cNvSpPr>
            <a:spLocks noGrp="1"/>
          </p:cNvSpPr>
          <p:nvPr>
            <p:ph type="body" sz="quarter" idx="20"/>
          </p:nvPr>
        </p:nvSpPr>
        <p:spPr>
          <a:xfrm>
            <a:off x="4440475" y="4025136"/>
            <a:ext cx="3311525" cy="216000"/>
          </a:xfrm>
        </p:spPr>
        <p:txBody>
          <a:bodyPr anchor="ctr"/>
          <a:lstStyle>
            <a:lvl1pPr>
              <a:lnSpc>
                <a:spcPts val="1100"/>
              </a:lnSpc>
              <a:defRPr sz="1000" b="0"/>
            </a:lvl1pPr>
          </a:lstStyle>
          <a:p>
            <a:pPr lvl="0"/>
            <a:r>
              <a:rPr lang="cs-CZ"/>
              <a:t>Kliknutím lze upravit styly předlohy textu.</a:t>
            </a:r>
          </a:p>
        </p:txBody>
      </p:sp>
      <p:sp>
        <p:nvSpPr>
          <p:cNvPr id="28" name="Zástupný symbol pro text 13">
            <a:extLst>
              <a:ext uri="{FF2B5EF4-FFF2-40B4-BE49-F238E27FC236}">
                <a16:creationId xmlns:a16="http://schemas.microsoft.com/office/drawing/2014/main" id="{1B869AE0-B815-43F3-9C57-774B126513C2}"/>
              </a:ext>
            </a:extLst>
          </p:cNvPr>
          <p:cNvSpPr>
            <a:spLocks noGrp="1"/>
          </p:cNvSpPr>
          <p:nvPr>
            <p:ph type="body" sz="quarter" idx="21"/>
          </p:nvPr>
        </p:nvSpPr>
        <p:spPr>
          <a:xfrm>
            <a:off x="8161436" y="4025136"/>
            <a:ext cx="3311525" cy="216000"/>
          </a:xfrm>
        </p:spPr>
        <p:txBody>
          <a:bodyPr anchor="ctr"/>
          <a:lstStyle>
            <a:lvl1pPr>
              <a:lnSpc>
                <a:spcPts val="1100"/>
              </a:lnSpc>
              <a:defRPr sz="1000" b="0"/>
            </a:lvl1pPr>
          </a:lstStyle>
          <a:p>
            <a:pPr lvl="0"/>
            <a:r>
              <a:rPr lang="cs-CZ"/>
              <a:t>Kliknutím lze upravit styly předlohy textu.</a:t>
            </a:r>
          </a:p>
        </p:txBody>
      </p:sp>
      <p:sp>
        <p:nvSpPr>
          <p:cNvPr id="29" name="Zástupný symbol pro obsah 12">
            <a:extLst>
              <a:ext uri="{FF2B5EF4-FFF2-40B4-BE49-F238E27FC236}">
                <a16:creationId xmlns:a16="http://schemas.microsoft.com/office/drawing/2014/main" id="{7EE296DF-188D-46CD-A248-5E32B38204A8}"/>
              </a:ext>
            </a:extLst>
          </p:cNvPr>
          <p:cNvSpPr>
            <a:spLocks noGrp="1"/>
          </p:cNvSpPr>
          <p:nvPr>
            <p:ph sz="quarter" idx="23"/>
          </p:nvPr>
        </p:nvSpPr>
        <p:spPr>
          <a:xfrm>
            <a:off x="719999" y="1692002"/>
            <a:ext cx="3311525" cy="2230711"/>
          </a:xfrm>
        </p:spPr>
        <p:txBody>
          <a:bodyPr/>
          <a:lstStyle/>
          <a:p>
            <a:pPr lvl="0"/>
            <a:r>
              <a:rPr lang="cs-CZ"/>
              <a:t>Kliknutím lze upravit styly předlohy textu.</a:t>
            </a:r>
          </a:p>
        </p:txBody>
      </p:sp>
      <p:sp>
        <p:nvSpPr>
          <p:cNvPr id="30" name="Zástupný symbol pro obsah 12">
            <a:extLst>
              <a:ext uri="{FF2B5EF4-FFF2-40B4-BE49-F238E27FC236}">
                <a16:creationId xmlns:a16="http://schemas.microsoft.com/office/drawing/2014/main" id="{86567007-60CB-42DC-93EA-A0AFB168C810}"/>
              </a:ext>
            </a:extLst>
          </p:cNvPr>
          <p:cNvSpPr>
            <a:spLocks noGrp="1"/>
          </p:cNvSpPr>
          <p:nvPr>
            <p:ph sz="quarter" idx="24"/>
          </p:nvPr>
        </p:nvSpPr>
        <p:spPr>
          <a:xfrm>
            <a:off x="8160001" y="1692002"/>
            <a:ext cx="3311525" cy="2230711"/>
          </a:xfrm>
        </p:spPr>
        <p:txBody>
          <a:bodyPr/>
          <a:lstStyle/>
          <a:p>
            <a:pPr lvl="0"/>
            <a:r>
              <a:rPr lang="cs-CZ"/>
              <a:t>Kliknutím lze upravit styly předlohy textu.</a:t>
            </a:r>
          </a:p>
        </p:txBody>
      </p:sp>
      <p:sp>
        <p:nvSpPr>
          <p:cNvPr id="31" name="Zástupný symbol pro text 7">
            <a:extLst>
              <a:ext uri="{FF2B5EF4-FFF2-40B4-BE49-F238E27FC236}">
                <a16:creationId xmlns:a16="http://schemas.microsoft.com/office/drawing/2014/main" id="{F1BE8CEB-F37E-4115-BEAE-2A66158C125A}"/>
              </a:ext>
            </a:extLst>
          </p:cNvPr>
          <p:cNvSpPr>
            <a:spLocks noGrp="1"/>
          </p:cNvSpPr>
          <p:nvPr>
            <p:ph type="body" sz="quarter" idx="13"/>
          </p:nvPr>
        </p:nvSpPr>
        <p:spPr>
          <a:xfrm>
            <a:off x="720725" y="1296001"/>
            <a:ext cx="10752138" cy="271576"/>
          </a:xfrm>
        </p:spPr>
        <p:txBody>
          <a:bodyPr lIns="0" tIns="0" rIns="0" bIns="0">
            <a:noAutofit/>
          </a:bodyPr>
          <a:lstStyle>
            <a:lvl1pPr algn="l">
              <a:lnSpc>
                <a:spcPts val="2300"/>
              </a:lnSpc>
              <a:defRPr sz="2000" b="0">
                <a:solidFill>
                  <a:schemeClr val="tx2"/>
                </a:solidFill>
              </a:defRPr>
            </a:lvl1pPr>
          </a:lstStyle>
          <a:p>
            <a:pPr lvl="0"/>
            <a:r>
              <a:rPr lang="cs-CZ"/>
              <a:t>Kliknutím lze upravit styly předlohy textu.</a:t>
            </a:r>
          </a:p>
        </p:txBody>
      </p:sp>
      <p:sp>
        <p:nvSpPr>
          <p:cNvPr id="32" name="Nadpis 12">
            <a:extLst>
              <a:ext uri="{FF2B5EF4-FFF2-40B4-BE49-F238E27FC236}">
                <a16:creationId xmlns:a16="http://schemas.microsoft.com/office/drawing/2014/main" id="{9063DEBF-5704-4C60-927D-4EE182D48D4E}"/>
              </a:ext>
            </a:extLst>
          </p:cNvPr>
          <p:cNvSpPr>
            <a:spLocks noGrp="1"/>
          </p:cNvSpPr>
          <p:nvPr>
            <p:ph type="title"/>
          </p:nvPr>
        </p:nvSpPr>
        <p:spPr>
          <a:xfrm>
            <a:off x="720000" y="720000"/>
            <a:ext cx="10753200" cy="451576"/>
          </a:xfrm>
        </p:spPr>
        <p:txBody>
          <a:bodyPr/>
          <a:lstStyle/>
          <a:p>
            <a:r>
              <a:rPr lang="cs-CZ"/>
              <a:t>Kliknutím lze upravit styl.</a:t>
            </a:r>
          </a:p>
        </p:txBody>
      </p:sp>
      <p:pic>
        <p:nvPicPr>
          <p:cNvPr id="33" name="Obrázek 32">
            <a:extLst>
              <a:ext uri="{FF2B5EF4-FFF2-40B4-BE49-F238E27FC236}">
                <a16:creationId xmlns:a16="http://schemas.microsoft.com/office/drawing/2014/main" id="{C1E17AD7-C41E-4941-82E2-9E0085CDE63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34" name="Rectangle 17">
            <a:extLst>
              <a:ext uri="{FF2B5EF4-FFF2-40B4-BE49-F238E27FC236}">
                <a16:creationId xmlns:a16="http://schemas.microsoft.com/office/drawing/2014/main" id="{2019F1A4-69A0-4FF8-8995-9B76480FDF94}"/>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35" name="Rectangle 18">
            <a:extLst>
              <a:ext uri="{FF2B5EF4-FFF2-40B4-BE49-F238E27FC236}">
                <a16:creationId xmlns:a16="http://schemas.microsoft.com/office/drawing/2014/main" id="{70B6F527-4F6F-407F-ACB8-3642D3D05B9F}"/>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2713741071"/>
      </p:ext>
    </p:extLst>
  </p:cSld>
  <p:clrMapOvr>
    <a:masterClrMapping/>
  </p:clrMapOvr>
  <p:extLst>
    <p:ext uri="{DCECCB84-F9BA-43D5-87BE-67443E8EF086}">
      <p15:sldGuideLst xmlns:p15="http://schemas.microsoft.com/office/powerpoint/2012/main">
        <p15:guide id="1" orient="horz" pos="1049"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Obsah a text bez nadpisu">
    <p:spTree>
      <p:nvGrpSpPr>
        <p:cNvPr id="1" name=""/>
        <p:cNvGrpSpPr/>
        <p:nvPr/>
      </p:nvGrpSpPr>
      <p:grpSpPr>
        <a:xfrm>
          <a:off x="0" y="0"/>
          <a:ext cx="0" cy="0"/>
          <a:chOff x="0" y="0"/>
          <a:chExt cx="0" cy="0"/>
        </a:xfrm>
      </p:grpSpPr>
      <p:sp>
        <p:nvSpPr>
          <p:cNvPr id="11" name="Zástupný symbol pro obsah 2">
            <a:extLst>
              <a:ext uri="{FF2B5EF4-FFF2-40B4-BE49-F238E27FC236}">
                <a16:creationId xmlns:a16="http://schemas.microsoft.com/office/drawing/2014/main" id="{6D2A4ADF-EE22-48A9-9D57-09381DE87AB6}"/>
              </a:ext>
            </a:extLst>
          </p:cNvPr>
          <p:cNvSpPr>
            <a:spLocks noGrp="1"/>
          </p:cNvSpPr>
          <p:nvPr>
            <p:ph idx="1"/>
          </p:nvPr>
        </p:nvSpPr>
        <p:spPr>
          <a:xfrm>
            <a:off x="6272212" y="692150"/>
            <a:ext cx="5200987" cy="513985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sz="2000" b="0"/>
            </a:lvl1pPr>
            <a:lvl2pPr marL="504000" indent="-180000">
              <a:lnSpc>
                <a:spcPct val="100000"/>
              </a:lnSpc>
              <a:buClr>
                <a:schemeClr val="tx2"/>
              </a:buClr>
              <a:buFont typeface="Arial" panose="020B0604020202020204" pitchFamily="34" charset="0"/>
              <a:buChar char="̶"/>
              <a:defRPr sz="16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pic>
        <p:nvPicPr>
          <p:cNvPr id="12" name="Obrázek 11">
            <a:extLst>
              <a:ext uri="{FF2B5EF4-FFF2-40B4-BE49-F238E27FC236}">
                <a16:creationId xmlns:a16="http://schemas.microsoft.com/office/drawing/2014/main" id="{5327AD19-2866-498E-B141-60DB67C20AC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13" name="Zástupný symbol pro obsah 12">
            <a:extLst>
              <a:ext uri="{FF2B5EF4-FFF2-40B4-BE49-F238E27FC236}">
                <a16:creationId xmlns:a16="http://schemas.microsoft.com/office/drawing/2014/main" id="{F362095D-69A9-4E7E-B0AD-45833F6F0960}"/>
              </a:ext>
            </a:extLst>
          </p:cNvPr>
          <p:cNvSpPr>
            <a:spLocks noGrp="1"/>
          </p:cNvSpPr>
          <p:nvPr>
            <p:ph sz="quarter" idx="24"/>
          </p:nvPr>
        </p:nvSpPr>
        <p:spPr>
          <a:xfrm>
            <a:off x="719137" y="692150"/>
            <a:ext cx="5218413" cy="4899635"/>
          </a:xfrm>
        </p:spPr>
        <p:txBody>
          <a:bodyPr/>
          <a:lstStyle/>
          <a:p>
            <a:pPr lvl="0"/>
            <a:r>
              <a:rPr lang="cs-CZ"/>
              <a:t>Kliknutím lze upravit styly předlohy textu.</a:t>
            </a:r>
          </a:p>
        </p:txBody>
      </p:sp>
      <p:sp>
        <p:nvSpPr>
          <p:cNvPr id="15" name="Zástupný symbol pro text 13">
            <a:extLst>
              <a:ext uri="{FF2B5EF4-FFF2-40B4-BE49-F238E27FC236}">
                <a16:creationId xmlns:a16="http://schemas.microsoft.com/office/drawing/2014/main" id="{816C4316-2D20-4A0F-97F8-1B81D6F3D27C}"/>
              </a:ext>
            </a:extLst>
          </p:cNvPr>
          <p:cNvSpPr>
            <a:spLocks noGrp="1"/>
          </p:cNvSpPr>
          <p:nvPr>
            <p:ph type="body" sz="quarter" idx="19"/>
          </p:nvPr>
        </p:nvSpPr>
        <p:spPr>
          <a:xfrm>
            <a:off x="720725" y="5599670"/>
            <a:ext cx="5218412" cy="216000"/>
          </a:xfrm>
        </p:spPr>
        <p:txBody>
          <a:bodyPr anchor="ctr"/>
          <a:lstStyle>
            <a:lvl1pPr>
              <a:lnSpc>
                <a:spcPts val="1100"/>
              </a:lnSpc>
              <a:defRPr sz="1000" b="0" i="0"/>
            </a:lvl1pPr>
          </a:lstStyle>
          <a:p>
            <a:pPr lvl="0"/>
            <a:r>
              <a:rPr lang="cs-CZ"/>
              <a:t>Kliknutím lze upravit styly předlohy textu.</a:t>
            </a:r>
          </a:p>
        </p:txBody>
      </p:sp>
      <p:sp>
        <p:nvSpPr>
          <p:cNvPr id="16" name="Rectangle 17">
            <a:extLst>
              <a:ext uri="{FF2B5EF4-FFF2-40B4-BE49-F238E27FC236}">
                <a16:creationId xmlns:a16="http://schemas.microsoft.com/office/drawing/2014/main" id="{479503A6-16CC-4F01-AF35-CF704ACE7877}"/>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17" name="Rectangle 18">
            <a:extLst>
              <a:ext uri="{FF2B5EF4-FFF2-40B4-BE49-F238E27FC236}">
                <a16:creationId xmlns:a16="http://schemas.microsoft.com/office/drawing/2014/main" id="{0C31BCEF-D9FF-4796-A774-A41223BD563F}"/>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2117383761"/>
      </p:ext>
    </p:extLst>
  </p:cSld>
  <p:clrMapOvr>
    <a:masterClrMapping/>
  </p:clrMapOvr>
  <p:extLst>
    <p:ext uri="{DCECCB84-F9BA-43D5-87BE-67443E8EF086}">
      <p15:sldGuideLst xmlns:p15="http://schemas.microsoft.com/office/powerpoint/2012/main">
        <p15:guide id="1" orient="horz" pos="3158" userDrawn="1">
          <p15:clr>
            <a:srgbClr val="FBAE40"/>
          </p15:clr>
        </p15:guide>
        <p15:guide id="2" pos="438"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Obsah bez nadpisu">
    <p:spTree>
      <p:nvGrpSpPr>
        <p:cNvPr id="1" name=""/>
        <p:cNvGrpSpPr/>
        <p:nvPr/>
      </p:nvGrpSpPr>
      <p:grpSpPr>
        <a:xfrm>
          <a:off x="0" y="0"/>
          <a:ext cx="0" cy="0"/>
          <a:chOff x="0" y="0"/>
          <a:chExt cx="0" cy="0"/>
        </a:xfrm>
      </p:grpSpPr>
      <p:sp>
        <p:nvSpPr>
          <p:cNvPr id="7" name="Zástupný symbol pro obsah 2">
            <a:extLst>
              <a:ext uri="{FF2B5EF4-FFF2-40B4-BE49-F238E27FC236}">
                <a16:creationId xmlns:a16="http://schemas.microsoft.com/office/drawing/2014/main" id="{8A9C999D-0177-4D2E-B8A6-1E94C72C47BF}"/>
              </a:ext>
            </a:extLst>
          </p:cNvPr>
          <p:cNvSpPr>
            <a:spLocks noGrp="1"/>
          </p:cNvSpPr>
          <p:nvPr>
            <p:ph idx="1"/>
          </p:nvPr>
        </p:nvSpPr>
        <p:spPr>
          <a:xfrm>
            <a:off x="720000" y="692150"/>
            <a:ext cx="10753200" cy="5139850"/>
          </a:xfrm>
          <a:prstGeom prst="rect">
            <a:avLst/>
          </a:prstGeom>
        </p:spPr>
        <p:txBody>
          <a:bodyPr/>
          <a:lstStyle>
            <a:lvl1pPr marL="252000" indent="-180000">
              <a:lnSpc>
                <a:spcPct val="150000"/>
              </a:lnSpc>
              <a:buClr>
                <a:schemeClr val="tx2"/>
              </a:buClr>
              <a:buSzPct val="100000"/>
              <a:buFont typeface="Arial" panose="020B0604020202020204" pitchFamily="34" charset="0"/>
              <a:buChar char="̶"/>
              <a:defRPr b="0"/>
            </a:lvl1pPr>
            <a:lvl2pPr marL="504000" indent="-180000">
              <a:lnSpc>
                <a:spcPct val="100000"/>
              </a:lnSpc>
              <a:buClr>
                <a:schemeClr val="tx2"/>
              </a:buClr>
              <a:buFont typeface="Arial" panose="020B0604020202020204" pitchFamily="34" charset="0"/>
              <a:buChar char="̶"/>
              <a:defRPr sz="2000"/>
            </a:lvl2pPr>
            <a:lvl3pPr marL="914400" indent="0">
              <a:buNone/>
              <a:defRPr/>
            </a:lvl3pPr>
          </a:lstStyle>
          <a:p>
            <a:pPr lvl="0"/>
            <a:r>
              <a:rPr lang="cs-CZ"/>
              <a:t>Kliknutím lze upravit styly předlohy textu.</a:t>
            </a:r>
          </a:p>
          <a:p>
            <a:pPr lvl="1"/>
            <a:r>
              <a:rPr lang="cs-CZ"/>
              <a:t>Druhá úroveň</a:t>
            </a:r>
          </a:p>
          <a:p>
            <a:pPr lvl="2"/>
            <a:r>
              <a:rPr lang="cs-CZ"/>
              <a:t>Třetí úroveň</a:t>
            </a:r>
          </a:p>
        </p:txBody>
      </p:sp>
      <p:pic>
        <p:nvPicPr>
          <p:cNvPr id="8" name="Obrázek 7">
            <a:extLst>
              <a:ext uri="{FF2B5EF4-FFF2-40B4-BE49-F238E27FC236}">
                <a16:creationId xmlns:a16="http://schemas.microsoft.com/office/drawing/2014/main" id="{9166C581-4BC7-43C0-A297-97463012AFA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1277" y="6048047"/>
            <a:ext cx="867342" cy="598465"/>
          </a:xfrm>
          <a:prstGeom prst="rect">
            <a:avLst/>
          </a:prstGeom>
        </p:spPr>
      </p:pic>
      <p:sp>
        <p:nvSpPr>
          <p:cNvPr id="9" name="Rectangle 17">
            <a:extLst>
              <a:ext uri="{FF2B5EF4-FFF2-40B4-BE49-F238E27FC236}">
                <a16:creationId xmlns:a16="http://schemas.microsoft.com/office/drawing/2014/main" id="{804A2AC6-8CD7-45FD-9072-6BC53E42A30C}"/>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11" name="Rectangle 18">
            <a:extLst>
              <a:ext uri="{FF2B5EF4-FFF2-40B4-BE49-F238E27FC236}">
                <a16:creationId xmlns:a16="http://schemas.microsoft.com/office/drawing/2014/main" id="{CB7837D4-109B-4305-835D-58924C78A80A}"/>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extLst>
      <p:ext uri="{BB962C8B-B14F-4D97-AF65-F5344CB8AC3E}">
        <p14:creationId xmlns:p14="http://schemas.microsoft.com/office/powerpoint/2010/main" val="234975528"/>
      </p:ext>
    </p:extLst>
  </p:cSld>
  <p:clrMapOvr>
    <a:masterClrMapping/>
  </p:clrMapOvr>
  <p:extLst>
    <p:ext uri="{DCECCB84-F9BA-43D5-87BE-67443E8EF086}">
      <p15:sldGuideLst xmlns:p15="http://schemas.microsoft.com/office/powerpoint/2012/main">
        <p15:guide id="1" orient="horz" pos="436" userDrawn="1">
          <p15:clr>
            <a:srgbClr val="FBAE40"/>
          </p15:clr>
        </p15:guide>
        <p15:guide id="2" pos="438"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Zástupný nadpis 1">
            <a:extLst>
              <a:ext uri="{FF2B5EF4-FFF2-40B4-BE49-F238E27FC236}">
                <a16:creationId xmlns:a16="http://schemas.microsoft.com/office/drawing/2014/main" id="{357E978C-D332-46B0-BCEB-191876BAED30}"/>
              </a:ext>
            </a:extLst>
          </p:cNvPr>
          <p:cNvSpPr>
            <a:spLocks noGrp="1"/>
          </p:cNvSpPr>
          <p:nvPr>
            <p:ph type="title"/>
          </p:nvPr>
        </p:nvSpPr>
        <p:spPr>
          <a:xfrm>
            <a:off x="720000" y="720000"/>
            <a:ext cx="10753200" cy="451576"/>
          </a:xfrm>
          <a:prstGeom prst="rect">
            <a:avLst/>
          </a:prstGeom>
        </p:spPr>
        <p:txBody>
          <a:bodyPr vert="horz" lIns="0" tIns="0" rIns="0" bIns="0" rtlCol="0" anchor="t" anchorCtr="0">
            <a:noAutofit/>
          </a:bodyPr>
          <a:lstStyle/>
          <a:p>
            <a:r>
              <a:rPr lang="cs-CZ" dirty="0"/>
              <a:t>Kliknutím lze upravit styl.</a:t>
            </a:r>
          </a:p>
        </p:txBody>
      </p:sp>
      <p:sp>
        <p:nvSpPr>
          <p:cNvPr id="7" name="Zástupný symbol pro text 4">
            <a:extLst>
              <a:ext uri="{FF2B5EF4-FFF2-40B4-BE49-F238E27FC236}">
                <a16:creationId xmlns:a16="http://schemas.microsoft.com/office/drawing/2014/main" id="{BF356BAA-D86E-48F6-AB0E-D85145D01EBA}"/>
              </a:ext>
            </a:extLst>
          </p:cNvPr>
          <p:cNvSpPr>
            <a:spLocks noGrp="1"/>
          </p:cNvSpPr>
          <p:nvPr>
            <p:ph type="body" idx="1"/>
          </p:nvPr>
        </p:nvSpPr>
        <p:spPr>
          <a:xfrm>
            <a:off x="718800" y="1872000"/>
            <a:ext cx="10753200" cy="3960000"/>
          </a:xfrm>
          <a:prstGeom prst="rect">
            <a:avLst/>
          </a:prstGeom>
        </p:spPr>
        <p:txBody>
          <a:bodyPr vert="horz" lIns="0" tIns="0" rIns="0" bIns="0" rtlCol="0">
            <a:noAutofit/>
          </a:bodyPr>
          <a:lstStyle/>
          <a:p>
            <a:pPr lvl="0"/>
            <a:r>
              <a:rPr lang="cs-CZ" dirty="0"/>
              <a:t>Upravte styly předlohy textu</a:t>
            </a:r>
          </a:p>
        </p:txBody>
      </p:sp>
      <p:sp>
        <p:nvSpPr>
          <p:cNvPr id="8" name="Rectangle 17">
            <a:extLst>
              <a:ext uri="{FF2B5EF4-FFF2-40B4-BE49-F238E27FC236}">
                <a16:creationId xmlns:a16="http://schemas.microsoft.com/office/drawing/2014/main" id="{04A51A6C-23BF-41AD-B682-A75C089948D1}"/>
              </a:ext>
            </a:extLst>
          </p:cNvPr>
          <p:cNvSpPr>
            <a:spLocks noGrp="1" noChangeArrowheads="1"/>
          </p:cNvSpPr>
          <p:nvPr>
            <p:ph type="ftr" sz="quarter" idx="3"/>
          </p:nvPr>
        </p:nvSpPr>
        <p:spPr bwMode="auto">
          <a:xfrm>
            <a:off x="720000" y="6228000"/>
            <a:ext cx="7920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defRPr lang="cs-CZ" sz="1200" smtClean="0">
                <a:solidFill>
                  <a:srgbClr val="0000DC"/>
                </a:solidFill>
                <a:effectLst/>
                <a:latin typeface="+mj-lt"/>
              </a:defRPr>
            </a:lvl1pPr>
          </a:lstStyle>
          <a:p>
            <a:r>
              <a:rPr lang="cs-CZ" dirty="0"/>
              <a:t>Definujte zápatí – název prezentace nebo pracoviště</a:t>
            </a:r>
          </a:p>
        </p:txBody>
      </p:sp>
      <p:sp>
        <p:nvSpPr>
          <p:cNvPr id="9" name="Rectangle 18">
            <a:extLst>
              <a:ext uri="{FF2B5EF4-FFF2-40B4-BE49-F238E27FC236}">
                <a16:creationId xmlns:a16="http://schemas.microsoft.com/office/drawing/2014/main" id="{F8DFAB6E-B377-4196-8D95-E94BE6B31EBC}"/>
              </a:ext>
            </a:extLst>
          </p:cNvPr>
          <p:cNvSpPr>
            <a:spLocks noGrp="1" noChangeArrowheads="1"/>
          </p:cNvSpPr>
          <p:nvPr>
            <p:ph type="sldNum" sz="quarter" idx="4"/>
          </p:nvPr>
        </p:nvSpPr>
        <p:spPr bwMode="auto">
          <a:xfrm>
            <a:off x="414000" y="622800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bodyPr>
          <a:lstStyle>
            <a:lvl1pPr algn="l">
              <a:defRPr sz="1200" b="0">
                <a:solidFill>
                  <a:schemeClr val="tx2"/>
                </a:solidFill>
                <a:latin typeface="+mj-lt"/>
              </a:defRPr>
            </a:lvl1pPr>
          </a:lstStyle>
          <a:p>
            <a:fld id="{0DE708CC-0C3F-4567-9698-B54C0F35BD31}" type="slidenum">
              <a:rPr lang="cs-CZ" altLang="cs-CZ" smtClean="0"/>
              <a:pPr/>
              <a:t>‹#›</a:t>
            </a:fld>
            <a:endParaRPr lang="cs-CZ" altLang="cs-CZ" dirty="0"/>
          </a:p>
        </p:txBody>
      </p:sp>
    </p:spTree>
  </p:cSld>
  <p:clrMap bg1="lt1" tx1="dk1" bg2="lt2" tx2="dk2" accent1="accent1" accent2="accent2" accent3="accent3" accent4="accent4" accent5="accent5" accent6="accent6" hlink="hlink" folHlink="folHlink"/>
  <p:sldLayoutIdLst>
    <p:sldLayoutId id="2147483678" r:id="rId1"/>
    <p:sldLayoutId id="2147483690" r:id="rId2"/>
    <p:sldLayoutId id="2147483684" r:id="rId3"/>
    <p:sldLayoutId id="2147483685" r:id="rId4"/>
    <p:sldLayoutId id="2147483688" r:id="rId5"/>
    <p:sldLayoutId id="2147483674" r:id="rId6"/>
    <p:sldLayoutId id="2147483673" r:id="rId7"/>
    <p:sldLayoutId id="2147483676" r:id="rId8"/>
    <p:sldLayoutId id="2147483675" r:id="rId9"/>
    <p:sldLayoutId id="2147483677" r:id="rId10"/>
    <p:sldLayoutId id="2147483686" r:id="rId11"/>
    <p:sldLayoutId id="2147483694" r:id="rId12"/>
    <p:sldLayoutId id="2147483692" r:id="rId13"/>
    <p:sldLayoutId id="2147483693" r:id="rId14"/>
  </p:sldLayoutIdLst>
  <p:hf hdr="0" dt="0"/>
  <p:txStyles>
    <p:titleStyle>
      <a:lvl1pPr algn="l" rtl="0" eaLnBrk="1" fontAlgn="base" hangingPunct="1">
        <a:lnSpc>
          <a:spcPts val="4000"/>
        </a:lnSpc>
        <a:spcBef>
          <a:spcPct val="0"/>
        </a:spcBef>
        <a:spcAft>
          <a:spcPct val="0"/>
        </a:spcAft>
        <a:defRPr sz="4000" b="1">
          <a:solidFill>
            <a:schemeClr val="tx2"/>
          </a:solidFill>
          <a:latin typeface="+mj-lt"/>
          <a:ea typeface="+mj-ea"/>
          <a:cs typeface="+mj-cs"/>
        </a:defRPr>
      </a:lvl1pPr>
      <a:lvl2pPr algn="l" rtl="0" eaLnBrk="1" fontAlgn="base" hangingPunct="1">
        <a:spcBef>
          <a:spcPct val="0"/>
        </a:spcBef>
        <a:spcAft>
          <a:spcPct val="0"/>
        </a:spcAft>
        <a:defRPr sz="2400" b="1">
          <a:solidFill>
            <a:srgbClr val="00287D"/>
          </a:solidFill>
          <a:latin typeface="Tahoma" pitchFamily="34" charset="0"/>
        </a:defRPr>
      </a:lvl2pPr>
      <a:lvl3pPr algn="l" rtl="0" eaLnBrk="1" fontAlgn="base" hangingPunct="1">
        <a:spcBef>
          <a:spcPct val="0"/>
        </a:spcBef>
        <a:spcAft>
          <a:spcPct val="0"/>
        </a:spcAft>
        <a:defRPr sz="2400" b="1">
          <a:solidFill>
            <a:srgbClr val="00287D"/>
          </a:solidFill>
          <a:latin typeface="Tahoma" pitchFamily="34" charset="0"/>
        </a:defRPr>
      </a:lvl3pPr>
      <a:lvl4pPr algn="l" rtl="0" eaLnBrk="1" fontAlgn="base" hangingPunct="1">
        <a:spcBef>
          <a:spcPct val="0"/>
        </a:spcBef>
        <a:spcAft>
          <a:spcPct val="0"/>
        </a:spcAft>
        <a:defRPr sz="2400" b="1">
          <a:solidFill>
            <a:srgbClr val="00287D"/>
          </a:solidFill>
          <a:latin typeface="Tahoma" pitchFamily="34" charset="0"/>
        </a:defRPr>
      </a:lvl4pPr>
      <a:lvl5pPr algn="l" rtl="0" eaLnBrk="1" fontAlgn="base" hangingPunct="1">
        <a:spcBef>
          <a:spcPct val="0"/>
        </a:spcBef>
        <a:spcAft>
          <a:spcPct val="0"/>
        </a:spcAft>
        <a:defRPr sz="2400" b="1">
          <a:solidFill>
            <a:srgbClr val="00287D"/>
          </a:solidFill>
          <a:latin typeface="Tahoma" pitchFamily="34" charset="0"/>
        </a:defRPr>
      </a:lvl5pPr>
      <a:lvl6pPr marL="457200" algn="l" rtl="0" eaLnBrk="1" fontAlgn="base" hangingPunct="1">
        <a:spcBef>
          <a:spcPct val="0"/>
        </a:spcBef>
        <a:spcAft>
          <a:spcPct val="0"/>
        </a:spcAft>
        <a:defRPr sz="2400" b="1">
          <a:solidFill>
            <a:srgbClr val="00287D"/>
          </a:solidFill>
          <a:latin typeface="Tahoma" pitchFamily="34" charset="0"/>
        </a:defRPr>
      </a:lvl6pPr>
      <a:lvl7pPr marL="914400" algn="l" rtl="0" eaLnBrk="1" fontAlgn="base" hangingPunct="1">
        <a:spcBef>
          <a:spcPct val="0"/>
        </a:spcBef>
        <a:spcAft>
          <a:spcPct val="0"/>
        </a:spcAft>
        <a:defRPr sz="2400" b="1">
          <a:solidFill>
            <a:srgbClr val="00287D"/>
          </a:solidFill>
          <a:latin typeface="Tahoma" pitchFamily="34" charset="0"/>
        </a:defRPr>
      </a:lvl7pPr>
      <a:lvl8pPr marL="1371600" algn="l" rtl="0" eaLnBrk="1" fontAlgn="base" hangingPunct="1">
        <a:spcBef>
          <a:spcPct val="0"/>
        </a:spcBef>
        <a:spcAft>
          <a:spcPct val="0"/>
        </a:spcAft>
        <a:defRPr sz="2400" b="1">
          <a:solidFill>
            <a:srgbClr val="00287D"/>
          </a:solidFill>
          <a:latin typeface="Tahoma" pitchFamily="34" charset="0"/>
        </a:defRPr>
      </a:lvl8pPr>
      <a:lvl9pPr marL="1828800" algn="l" rtl="0" eaLnBrk="1" fontAlgn="base" hangingPunct="1">
        <a:spcBef>
          <a:spcPct val="0"/>
        </a:spcBef>
        <a:spcAft>
          <a:spcPct val="0"/>
        </a:spcAft>
        <a:defRPr sz="2400" b="1">
          <a:solidFill>
            <a:srgbClr val="00287D"/>
          </a:solidFill>
          <a:latin typeface="Tahoma" pitchFamily="34" charset="0"/>
        </a:defRPr>
      </a:lvl9pPr>
    </p:titleStyle>
    <p:bodyStyle>
      <a:lvl1pPr marL="0" indent="0" algn="l" rtl="0" eaLnBrk="1" fontAlgn="base" hangingPunct="1">
        <a:lnSpc>
          <a:spcPct val="100000"/>
        </a:lnSpc>
        <a:spcBef>
          <a:spcPts val="0"/>
        </a:spcBef>
        <a:spcAft>
          <a:spcPct val="0"/>
        </a:spcAft>
        <a:buClr>
          <a:schemeClr val="tx2"/>
        </a:buClr>
        <a:buSzPct val="100000"/>
        <a:buFontTx/>
        <a:buNone/>
        <a:defRPr sz="2800" b="0">
          <a:solidFill>
            <a:schemeClr val="tx1"/>
          </a:solidFill>
          <a:latin typeface="+mn-lt"/>
          <a:ea typeface="+mn-ea"/>
          <a:cs typeface="+mn-cs"/>
        </a:defRPr>
      </a:lvl1pPr>
      <a:lvl2pPr marL="0" indent="0" algn="l" rtl="0" eaLnBrk="1" fontAlgn="base" hangingPunct="1">
        <a:lnSpc>
          <a:spcPts val="1800"/>
        </a:lnSpc>
        <a:spcBef>
          <a:spcPts val="0"/>
        </a:spcBef>
        <a:spcAft>
          <a:spcPct val="0"/>
        </a:spcAft>
        <a:buClr>
          <a:schemeClr val="tx2"/>
        </a:buClr>
        <a:buSzPct val="100000"/>
        <a:buFontTx/>
        <a:buNone/>
        <a:defRPr sz="1500" b="0">
          <a:solidFill>
            <a:schemeClr val="tx1"/>
          </a:solidFill>
          <a:latin typeface="+mn-lt"/>
        </a:defRPr>
      </a:lvl2pPr>
      <a:lvl3pPr marL="914400" indent="0" algn="l" rtl="0" eaLnBrk="1" fontAlgn="base" hangingPunct="1">
        <a:lnSpc>
          <a:spcPts val="1800"/>
        </a:lnSpc>
        <a:spcBef>
          <a:spcPts val="0"/>
        </a:spcBef>
        <a:spcAft>
          <a:spcPct val="0"/>
        </a:spcAft>
        <a:buClr>
          <a:schemeClr val="folHlink"/>
        </a:buClr>
        <a:buSzPct val="80000"/>
        <a:buFontTx/>
        <a:buNone/>
        <a:defRPr sz="1500" b="0">
          <a:solidFill>
            <a:schemeClr val="tx1"/>
          </a:solidFill>
          <a:latin typeface="+mn-lt"/>
        </a:defRPr>
      </a:lvl3pPr>
      <a:lvl4pPr marL="1371600" indent="0" algn="l" rtl="0" eaLnBrk="1" fontAlgn="base" hangingPunct="1">
        <a:lnSpc>
          <a:spcPts val="1800"/>
        </a:lnSpc>
        <a:spcBef>
          <a:spcPts val="0"/>
        </a:spcBef>
        <a:spcAft>
          <a:spcPct val="0"/>
        </a:spcAft>
        <a:buClr>
          <a:schemeClr val="accent2"/>
        </a:buClr>
        <a:buSzPct val="90000"/>
        <a:buFontTx/>
        <a:buNone/>
        <a:defRPr sz="1500" b="0">
          <a:solidFill>
            <a:schemeClr val="tx1"/>
          </a:solidFill>
          <a:latin typeface="+mn-lt"/>
        </a:defRPr>
      </a:lvl4pPr>
      <a:lvl5pPr marL="1828800" indent="0" algn="l" rtl="0" eaLnBrk="1" fontAlgn="base" hangingPunct="1">
        <a:lnSpc>
          <a:spcPts val="1800"/>
        </a:lnSpc>
        <a:spcBef>
          <a:spcPts val="0"/>
        </a:spcBef>
        <a:spcAft>
          <a:spcPct val="0"/>
        </a:spcAft>
        <a:buClr>
          <a:schemeClr val="accent1"/>
        </a:buClr>
        <a:buFontTx/>
        <a:buNone/>
        <a:defRPr sz="1500" b="0">
          <a:solidFill>
            <a:schemeClr val="tx1"/>
          </a:solidFill>
          <a:latin typeface="+mn-lt"/>
        </a:defRPr>
      </a:lvl5pPr>
      <a:lvl6pPr marL="2514600" indent="-228600" algn="l" rtl="0" eaLnBrk="1" fontAlgn="base" hangingPunct="1">
        <a:spcBef>
          <a:spcPct val="20000"/>
        </a:spcBef>
        <a:spcAft>
          <a:spcPct val="0"/>
        </a:spcAft>
        <a:buClr>
          <a:schemeClr val="accent1"/>
        </a:buClr>
        <a:buFont typeface="Wingdings" pitchFamily="2" charset="2"/>
        <a:buBlip>
          <a:blip r:embed="rId16"/>
        </a:buBlip>
        <a:defRPr>
          <a:solidFill>
            <a:schemeClr val="tx1"/>
          </a:solidFill>
          <a:latin typeface="+mn-lt"/>
        </a:defRPr>
      </a:lvl6pPr>
      <a:lvl7pPr marL="2743200" indent="0" algn="l" rtl="0" eaLnBrk="1" fontAlgn="base" hangingPunct="1">
        <a:lnSpc>
          <a:spcPts val="1800"/>
        </a:lnSpc>
        <a:spcBef>
          <a:spcPts val="0"/>
        </a:spcBef>
        <a:spcAft>
          <a:spcPct val="0"/>
        </a:spcAft>
        <a:buClr>
          <a:schemeClr val="accent1"/>
        </a:buClr>
        <a:buFont typeface="Arial" panose="020B0604020202020204" pitchFamily="34" charset="0"/>
        <a:buNone/>
        <a:defRPr baseline="0">
          <a:solidFill>
            <a:schemeClr val="tx1"/>
          </a:solidFill>
          <a:latin typeface="+mn-lt"/>
        </a:defRPr>
      </a:lvl7pPr>
      <a:lvl8pPr marL="3200400" indent="0" algn="l" rtl="0" eaLnBrk="1" fontAlgn="base" hangingPunct="1">
        <a:lnSpc>
          <a:spcPts val="1800"/>
        </a:lnSpc>
        <a:spcBef>
          <a:spcPts val="0"/>
        </a:spcBef>
        <a:spcAft>
          <a:spcPct val="0"/>
        </a:spcAft>
        <a:buClr>
          <a:schemeClr val="accent1"/>
        </a:buClr>
        <a:buFont typeface="Arial" panose="020B0604020202020204" pitchFamily="34" charset="0"/>
        <a:buNone/>
        <a:defRPr>
          <a:solidFill>
            <a:schemeClr val="tx1"/>
          </a:solidFill>
          <a:latin typeface="+mn-lt"/>
        </a:defRPr>
      </a:lvl8pPr>
      <a:lvl9pPr marL="3657600" indent="0" algn="l" rtl="0" eaLnBrk="1" fontAlgn="base" hangingPunct="1">
        <a:lnSpc>
          <a:spcPts val="1800"/>
        </a:lnSpc>
        <a:spcBef>
          <a:spcPts val="0"/>
        </a:spcBef>
        <a:spcAft>
          <a:spcPct val="0"/>
        </a:spcAft>
        <a:buClr>
          <a:schemeClr val="accent1"/>
        </a:buClr>
        <a:buFont typeface="Arial" panose="020B0604020202020204" pitchFamily="34" charset="0"/>
        <a:buNone/>
        <a:defRPr>
          <a:solidFill>
            <a:schemeClr val="tx1"/>
          </a:solidFill>
          <a:latin typeface="+mn-lt"/>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49" userDrawn="1">
          <p15:clr>
            <a:srgbClr val="F26B43"/>
          </p15:clr>
        </p15:guide>
        <p15:guide id="2" pos="43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FA24F5C-37DA-4A79-87BC-32C89E076CE6}"/>
              </a:ext>
            </a:extLst>
          </p:cNvPr>
          <p:cNvSpPr>
            <a:spLocks noGrp="1" noChangeArrowheads="1"/>
          </p:cNvSpPr>
          <p:nvPr>
            <p:ph type="title"/>
          </p:nvPr>
        </p:nvSpPr>
        <p:spPr bwMode="auto">
          <a:xfrm>
            <a:off x="914400" y="609600"/>
            <a:ext cx="103632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cs-CZ" altLang="cs-CZ"/>
              <a:t>Klepnutím lze upravit styl předlohy nadpisů.</a:t>
            </a:r>
          </a:p>
        </p:txBody>
      </p:sp>
      <p:sp>
        <p:nvSpPr>
          <p:cNvPr id="1027" name="Rectangle 3">
            <a:extLst>
              <a:ext uri="{FF2B5EF4-FFF2-40B4-BE49-F238E27FC236}">
                <a16:creationId xmlns:a16="http://schemas.microsoft.com/office/drawing/2014/main" id="{39BF18A7-9CD0-42E9-B667-530E81E49D6C}"/>
              </a:ext>
            </a:extLst>
          </p:cNvPr>
          <p:cNvSpPr>
            <a:spLocks noGrp="1" noChangeArrowheads="1"/>
          </p:cNvSpPr>
          <p:nvPr>
            <p:ph type="body" idx="1"/>
          </p:nvPr>
        </p:nvSpPr>
        <p:spPr bwMode="auto">
          <a:xfrm>
            <a:off x="914400" y="1981200"/>
            <a:ext cx="10363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cs-CZ" altLang="cs-CZ"/>
              <a:t>Klepnutím lze upravit styly předlohy textu.</a:t>
            </a:r>
          </a:p>
          <a:p>
            <a:pPr lvl="1"/>
            <a:r>
              <a:rPr lang="cs-CZ" altLang="cs-CZ"/>
              <a:t>Druhá úroveň</a:t>
            </a:r>
          </a:p>
          <a:p>
            <a:pPr lvl="2"/>
            <a:r>
              <a:rPr lang="cs-CZ" altLang="cs-CZ"/>
              <a:t>Třetí úroveň</a:t>
            </a:r>
          </a:p>
          <a:p>
            <a:pPr lvl="3"/>
            <a:r>
              <a:rPr lang="cs-CZ" altLang="cs-CZ"/>
              <a:t>Čtvrtá úroveň</a:t>
            </a:r>
          </a:p>
          <a:p>
            <a:pPr lvl="4"/>
            <a:r>
              <a:rPr lang="cs-CZ" altLang="cs-CZ"/>
              <a:t>Pátá úroveň</a:t>
            </a:r>
          </a:p>
        </p:txBody>
      </p:sp>
      <p:sp>
        <p:nvSpPr>
          <p:cNvPr id="1028" name="Rectangle 4">
            <a:extLst>
              <a:ext uri="{FF2B5EF4-FFF2-40B4-BE49-F238E27FC236}">
                <a16:creationId xmlns:a16="http://schemas.microsoft.com/office/drawing/2014/main" id="{9D5C6C46-4014-4C1C-88D4-7E4DF9EEA1B9}"/>
              </a:ext>
            </a:extLst>
          </p:cNvPr>
          <p:cNvSpPr>
            <a:spLocks noGrp="1" noChangeArrowheads="1"/>
          </p:cNvSpPr>
          <p:nvPr>
            <p:ph type="dt" sz="half" idx="2"/>
          </p:nvPr>
        </p:nvSpPr>
        <p:spPr bwMode="auto">
          <a:xfrm>
            <a:off x="914400" y="6248400"/>
            <a:ext cx="2540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defRPr>
            </a:lvl1pPr>
          </a:lstStyle>
          <a:p>
            <a:pPr>
              <a:defRPr/>
            </a:pPr>
            <a:endParaRPr lang="cs-CZ"/>
          </a:p>
        </p:txBody>
      </p:sp>
      <p:sp>
        <p:nvSpPr>
          <p:cNvPr id="1029" name="Rectangle 5">
            <a:extLst>
              <a:ext uri="{FF2B5EF4-FFF2-40B4-BE49-F238E27FC236}">
                <a16:creationId xmlns:a16="http://schemas.microsoft.com/office/drawing/2014/main" id="{A4AF8DD7-5C3A-4A50-9DF0-41D0349E9188}"/>
              </a:ext>
            </a:extLst>
          </p:cNvPr>
          <p:cNvSpPr>
            <a:spLocks noGrp="1" noChangeArrowheads="1"/>
          </p:cNvSpPr>
          <p:nvPr>
            <p:ph type="ftr" sz="quarter" idx="3"/>
          </p:nvPr>
        </p:nvSpPr>
        <p:spPr bwMode="auto">
          <a:xfrm>
            <a:off x="4165600" y="6248400"/>
            <a:ext cx="3860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charset="0"/>
              </a:defRPr>
            </a:lvl1pPr>
          </a:lstStyle>
          <a:p>
            <a:pPr>
              <a:defRPr/>
            </a:pPr>
            <a:endParaRPr lang="cs-CZ"/>
          </a:p>
        </p:txBody>
      </p:sp>
      <p:sp>
        <p:nvSpPr>
          <p:cNvPr id="1030" name="Rectangle 6">
            <a:extLst>
              <a:ext uri="{FF2B5EF4-FFF2-40B4-BE49-F238E27FC236}">
                <a16:creationId xmlns:a16="http://schemas.microsoft.com/office/drawing/2014/main" id="{F145AFA7-399B-4F92-A796-1E8975E4B4E0}"/>
              </a:ext>
            </a:extLst>
          </p:cNvPr>
          <p:cNvSpPr>
            <a:spLocks noGrp="1" noChangeArrowheads="1"/>
          </p:cNvSpPr>
          <p:nvPr>
            <p:ph type="sldNum" sz="quarter" idx="4"/>
          </p:nvPr>
        </p:nvSpPr>
        <p:spPr bwMode="auto">
          <a:xfrm>
            <a:off x="8737600" y="6248400"/>
            <a:ext cx="2540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3F0C9E00-DD3B-4BC8-9BF9-523694434DDE}" type="slidenum">
              <a:rPr lang="cs-CZ" altLang="cs-CZ"/>
              <a:pPr>
                <a:defRPr/>
              </a:pPr>
              <a:t>‹#›</a:t>
            </a:fld>
            <a:endParaRPr lang="cs-CZ" altLang="cs-CZ"/>
          </a:p>
        </p:txBody>
      </p:sp>
    </p:spTree>
    <p:extLst>
      <p:ext uri="{BB962C8B-B14F-4D97-AF65-F5344CB8AC3E}">
        <p14:creationId xmlns:p14="http://schemas.microsoft.com/office/powerpoint/2010/main" val="1154067208"/>
      </p:ext>
    </p:extLst>
  </p:cSld>
  <p:clrMap bg1="dk2" tx1="lt1" bg2="dk1" tx2="lt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defRPr>
      </a:lvl2pPr>
      <a:lvl3pPr algn="ctr" rtl="0" eaLnBrk="0" fontAlgn="base" hangingPunct="0">
        <a:spcBef>
          <a:spcPct val="0"/>
        </a:spcBef>
        <a:spcAft>
          <a:spcPct val="0"/>
        </a:spcAft>
        <a:defRPr sz="4400">
          <a:solidFill>
            <a:schemeClr val="tx2"/>
          </a:solidFill>
          <a:latin typeface="Times New Roman" charset="0"/>
        </a:defRPr>
      </a:lvl3pPr>
      <a:lvl4pPr algn="ctr" rtl="0" eaLnBrk="0" fontAlgn="base" hangingPunct="0">
        <a:spcBef>
          <a:spcPct val="0"/>
        </a:spcBef>
        <a:spcAft>
          <a:spcPct val="0"/>
        </a:spcAft>
        <a:defRPr sz="4400">
          <a:solidFill>
            <a:schemeClr val="tx2"/>
          </a:solidFill>
          <a:latin typeface="Times New Roman" charset="0"/>
        </a:defRPr>
      </a:lvl4pPr>
      <a:lvl5pPr algn="ctr" rtl="0" eaLnBrk="0" fontAlgn="base" hangingPunct="0">
        <a:spcBef>
          <a:spcPct val="0"/>
        </a:spcBef>
        <a:spcAft>
          <a:spcPct val="0"/>
        </a:spcAft>
        <a:defRPr sz="4400">
          <a:solidFill>
            <a:schemeClr val="tx2"/>
          </a:solidFill>
          <a:latin typeface="Times New Roman"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cs-CZ"/>
              <a:t>Kliknutím lze upravit styl.</a:t>
            </a:r>
          </a:p>
        </p:txBody>
      </p:sp>
      <p:sp>
        <p:nvSpPr>
          <p:cNvPr id="3" name="Zástupný symbol pro text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cs-CZ"/>
              <a:t>Kliknutím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8BDC15C-9057-4578-91FD-4675C0DF969E}" type="datetimeFigureOut">
              <a:rPr lang="cs-CZ" smtClean="0"/>
              <a:t>23.09.2022</a:t>
            </a:fld>
            <a:endParaRPr lang="cs-CZ"/>
          </a:p>
        </p:txBody>
      </p:sp>
      <p:sp>
        <p:nvSpPr>
          <p:cNvPr id="5" name="Zástupný symbol pro zápatí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1D82C16-DFDB-425D-B507-C632EF4A0338}" type="slidenum">
              <a:rPr lang="cs-CZ" smtClean="0"/>
              <a:t>‹#›</a:t>
            </a:fld>
            <a:endParaRPr lang="cs-CZ"/>
          </a:p>
        </p:txBody>
      </p:sp>
    </p:spTree>
    <p:extLst>
      <p:ext uri="{BB962C8B-B14F-4D97-AF65-F5344CB8AC3E}">
        <p14:creationId xmlns:p14="http://schemas.microsoft.com/office/powerpoint/2010/main" val="3293289267"/>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3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ástupný symbol pro číslo snímku 2"/>
          <p:cNvSpPr>
            <a:spLocks noGrp="1"/>
          </p:cNvSpPr>
          <p:nvPr>
            <p:ph type="sldNum" sz="quarter" idx="11"/>
          </p:nvPr>
        </p:nvSpPr>
        <p:spPr/>
        <p:txBody>
          <a:bodyPr/>
          <a:lstStyle/>
          <a:p>
            <a:fld id="{0DE708CC-0C3F-4567-9698-B54C0F35BD31}" type="slidenum">
              <a:rPr lang="cs-CZ" altLang="cs-CZ" smtClean="0"/>
              <a:pPr/>
              <a:t>1</a:t>
            </a:fld>
            <a:endParaRPr lang="cs-CZ" altLang="cs-CZ" dirty="0"/>
          </a:p>
        </p:txBody>
      </p:sp>
      <p:sp>
        <p:nvSpPr>
          <p:cNvPr id="4" name="Nadpis 3"/>
          <p:cNvSpPr>
            <a:spLocks noGrp="1"/>
          </p:cNvSpPr>
          <p:nvPr>
            <p:ph type="title"/>
          </p:nvPr>
        </p:nvSpPr>
        <p:spPr>
          <a:xfrm>
            <a:off x="414000" y="2127631"/>
            <a:ext cx="11778000" cy="2959524"/>
          </a:xfrm>
        </p:spPr>
        <p:txBody>
          <a:bodyPr/>
          <a:lstStyle/>
          <a:p>
            <a:pPr>
              <a:lnSpc>
                <a:spcPct val="150000"/>
              </a:lnSpc>
            </a:pPr>
            <a:r>
              <a:rPr lang="cs-CZ" dirty="0"/>
              <a:t>MEMBRANE OF EXCITABLE CELL.</a:t>
            </a:r>
            <a:br>
              <a:rPr lang="cs-CZ" dirty="0"/>
            </a:br>
            <a:r>
              <a:rPr lang="cs-CZ" dirty="0"/>
              <a:t>ELECTRICAL TRANSMISSION OF INFORMATION.</a:t>
            </a:r>
            <a:endParaRPr lang="cs-CZ" b="0" dirty="0"/>
          </a:p>
        </p:txBody>
      </p:sp>
    </p:spTree>
    <p:extLst>
      <p:ext uri="{BB962C8B-B14F-4D97-AF65-F5344CB8AC3E}">
        <p14:creationId xmlns:p14="http://schemas.microsoft.com/office/powerpoint/2010/main" val="38413404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p:txBody>
          <a:bodyPr/>
          <a:lstStyle/>
          <a:p>
            <a:fld id="{0DE708CC-0C3F-4567-9698-B54C0F35BD31}" type="slidenum">
              <a:rPr lang="cs-CZ" altLang="cs-CZ" smtClean="0"/>
              <a:pPr/>
              <a:t>10</a:t>
            </a:fld>
            <a:endParaRPr lang="cs-CZ" altLang="cs-CZ" dirty="0"/>
          </a:p>
        </p:txBody>
      </p:sp>
      <p:grpSp>
        <p:nvGrpSpPr>
          <p:cNvPr id="27" name="Skupina 26"/>
          <p:cNvGrpSpPr/>
          <p:nvPr/>
        </p:nvGrpSpPr>
        <p:grpSpPr>
          <a:xfrm>
            <a:off x="1547663" y="605307"/>
            <a:ext cx="8613767" cy="5525037"/>
            <a:chOff x="1547664" y="966898"/>
            <a:chExt cx="7092336" cy="4254054"/>
          </a:xfrm>
        </p:grpSpPr>
        <p:grpSp>
          <p:nvGrpSpPr>
            <p:cNvPr id="4" name="Group 2"/>
            <p:cNvGrpSpPr>
              <a:grpSpLocks/>
            </p:cNvGrpSpPr>
            <p:nvPr/>
          </p:nvGrpSpPr>
          <p:grpSpPr bwMode="auto">
            <a:xfrm>
              <a:off x="1547664" y="966898"/>
              <a:ext cx="7092336" cy="4081620"/>
              <a:chOff x="1273" y="144"/>
              <a:chExt cx="4496" cy="2656"/>
            </a:xfrm>
          </p:grpSpPr>
          <p:sp>
            <p:nvSpPr>
              <p:cNvPr id="5" name="Text Box 3"/>
              <p:cNvSpPr txBox="1">
                <a:spLocks noChangeArrowheads="1"/>
              </p:cNvSpPr>
              <p:nvPr/>
            </p:nvSpPr>
            <p:spPr bwMode="auto">
              <a:xfrm>
                <a:off x="2082" y="144"/>
                <a:ext cx="2088" cy="31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b="1">
                    <a:solidFill>
                      <a:srgbClr val="FF0000"/>
                    </a:solidFill>
                  </a:rPr>
                  <a:t>ACTION POTENTIAL</a:t>
                </a:r>
              </a:p>
            </p:txBody>
          </p:sp>
          <p:grpSp>
            <p:nvGrpSpPr>
              <p:cNvPr id="6" name="Group 4"/>
              <p:cNvGrpSpPr>
                <a:grpSpLocks/>
              </p:cNvGrpSpPr>
              <p:nvPr/>
            </p:nvGrpSpPr>
            <p:grpSpPr bwMode="auto">
              <a:xfrm>
                <a:off x="4195" y="1661"/>
                <a:ext cx="1574" cy="525"/>
                <a:chOff x="2552" y="1833"/>
                <a:chExt cx="1574" cy="525"/>
              </a:xfrm>
            </p:grpSpPr>
            <p:sp>
              <p:nvSpPr>
                <p:cNvPr id="24" name="Text Box 5"/>
                <p:cNvSpPr txBox="1">
                  <a:spLocks noChangeArrowheads="1"/>
                </p:cNvSpPr>
                <p:nvPr/>
              </p:nvSpPr>
              <p:spPr bwMode="auto">
                <a:xfrm>
                  <a:off x="2552" y="1833"/>
                  <a:ext cx="1574" cy="233"/>
                </a:xfrm>
                <a:prstGeom prst="rect">
                  <a:avLst/>
                </a:prstGeom>
                <a:solidFill>
                  <a:schemeClr val="folHlink"/>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b="1" dirty="0">
                      <a:solidFill>
                        <a:srgbClr val="FFFF00"/>
                      </a:solidFill>
                    </a:rPr>
                    <a:t>Concentration gradient</a:t>
                  </a:r>
                </a:p>
              </p:txBody>
            </p:sp>
            <p:sp>
              <p:nvSpPr>
                <p:cNvPr id="25" name="Text Box 6"/>
                <p:cNvSpPr txBox="1">
                  <a:spLocks noChangeArrowheads="1"/>
                </p:cNvSpPr>
                <p:nvPr/>
              </p:nvSpPr>
              <p:spPr bwMode="auto">
                <a:xfrm>
                  <a:off x="2552" y="2121"/>
                  <a:ext cx="1182" cy="237"/>
                </a:xfrm>
                <a:prstGeom prst="rect">
                  <a:avLst/>
                </a:prstGeom>
                <a:solidFill>
                  <a:srgbClr val="FFFFFF"/>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solidFill>
                        <a:srgbClr val="339966"/>
                      </a:solidFill>
                    </a:rPr>
                    <a:t>Electrical gradient</a:t>
                  </a:r>
                </a:p>
              </p:txBody>
            </p:sp>
          </p:grpSp>
          <p:sp>
            <p:nvSpPr>
              <p:cNvPr id="7" name="Line 7"/>
              <p:cNvSpPr>
                <a:spLocks noChangeShapeType="1"/>
              </p:cNvSpPr>
              <p:nvPr/>
            </p:nvSpPr>
            <p:spPr bwMode="auto">
              <a:xfrm flipV="1">
                <a:off x="1367" y="1089"/>
                <a:ext cx="2700" cy="1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8" name="Line 8"/>
              <p:cNvSpPr>
                <a:spLocks noChangeShapeType="1"/>
              </p:cNvSpPr>
              <p:nvPr/>
            </p:nvSpPr>
            <p:spPr bwMode="auto">
              <a:xfrm flipV="1">
                <a:off x="1344" y="1776"/>
                <a:ext cx="273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9" name="Text Box 9"/>
              <p:cNvSpPr txBox="1">
                <a:spLocks noChangeArrowheads="1"/>
              </p:cNvSpPr>
              <p:nvPr/>
            </p:nvSpPr>
            <p:spPr bwMode="auto">
              <a:xfrm>
                <a:off x="1273" y="858"/>
                <a:ext cx="27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solidFill>
                      <a:srgbClr val="FF0000"/>
                    </a:solidFill>
                  </a:rPr>
                  <a:t>+ + + + + +           </a:t>
                </a:r>
                <a:r>
                  <a:rPr lang="en-US" altLang="cs-CZ" sz="2000" b="1">
                    <a:solidFill>
                      <a:schemeClr val="accent2"/>
                    </a:solidFill>
                  </a:rPr>
                  <a:t>- - - - - - - - -        </a:t>
                </a:r>
                <a:r>
                  <a:rPr lang="en-US" altLang="cs-CZ" sz="1800">
                    <a:solidFill>
                      <a:srgbClr val="FF0000"/>
                    </a:solidFill>
                  </a:rPr>
                  <a:t> + + + + </a:t>
                </a:r>
              </a:p>
            </p:txBody>
          </p:sp>
          <p:sp>
            <p:nvSpPr>
              <p:cNvPr id="10" name="Text Box 10"/>
              <p:cNvSpPr txBox="1">
                <a:spLocks noChangeArrowheads="1"/>
              </p:cNvSpPr>
              <p:nvPr/>
            </p:nvSpPr>
            <p:spPr bwMode="auto">
              <a:xfrm>
                <a:off x="1273" y="1785"/>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cs-CZ" sz="1800"/>
              </a:p>
            </p:txBody>
          </p:sp>
          <p:sp>
            <p:nvSpPr>
              <p:cNvPr id="11" name="Text Box 11"/>
              <p:cNvSpPr txBox="1">
                <a:spLocks noChangeArrowheads="1"/>
              </p:cNvSpPr>
              <p:nvPr/>
            </p:nvSpPr>
            <p:spPr bwMode="auto">
              <a:xfrm>
                <a:off x="1367" y="1862"/>
                <a:ext cx="278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b="1">
                    <a:solidFill>
                      <a:schemeClr val="accent2"/>
                    </a:solidFill>
                  </a:rPr>
                  <a:t>- - - - - - - -       </a:t>
                </a:r>
                <a:r>
                  <a:rPr lang="en-US" altLang="cs-CZ" sz="1800">
                    <a:solidFill>
                      <a:srgbClr val="FF0000"/>
                    </a:solidFill>
                  </a:rPr>
                  <a:t>+ + + + + + +           </a:t>
                </a:r>
                <a:r>
                  <a:rPr lang="en-US" altLang="cs-CZ" sz="2000" b="1">
                    <a:solidFill>
                      <a:schemeClr val="accent2"/>
                    </a:solidFill>
                  </a:rPr>
                  <a:t>- - - - -  </a:t>
                </a:r>
              </a:p>
            </p:txBody>
          </p:sp>
          <p:sp>
            <p:nvSpPr>
              <p:cNvPr id="12" name="AutoShape 12"/>
              <p:cNvSpPr>
                <a:spLocks noChangeArrowheads="1"/>
              </p:cNvSpPr>
              <p:nvPr/>
            </p:nvSpPr>
            <p:spPr bwMode="auto">
              <a:xfrm>
                <a:off x="2195" y="945"/>
                <a:ext cx="180" cy="1167"/>
              </a:xfrm>
              <a:prstGeom prst="downArrow">
                <a:avLst>
                  <a:gd name="adj1" fmla="val 50000"/>
                  <a:gd name="adj2" fmla="val 162083"/>
                </a:avLst>
              </a:prstGeom>
              <a:solidFill>
                <a:srgbClr val="339966"/>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13" name="AutoShape 13"/>
              <p:cNvSpPr>
                <a:spLocks noChangeArrowheads="1"/>
              </p:cNvSpPr>
              <p:nvPr/>
            </p:nvSpPr>
            <p:spPr bwMode="auto">
              <a:xfrm>
                <a:off x="2003" y="945"/>
                <a:ext cx="192" cy="1167"/>
              </a:xfrm>
              <a:prstGeom prst="downArrow">
                <a:avLst>
                  <a:gd name="adj1" fmla="val 50000"/>
                  <a:gd name="adj2" fmla="val 151953"/>
                </a:avLst>
              </a:prstGeom>
              <a:solidFill>
                <a:srgbClr val="FFFF00"/>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14" name="Text Box 14"/>
              <p:cNvSpPr txBox="1">
                <a:spLocks noChangeArrowheads="1"/>
              </p:cNvSpPr>
              <p:nvPr/>
            </p:nvSpPr>
            <p:spPr bwMode="auto">
              <a:xfrm>
                <a:off x="1985" y="768"/>
                <a:ext cx="2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Na</a:t>
                </a:r>
                <a:r>
                  <a:rPr lang="en-US" altLang="cs-CZ" sz="1400" baseline="30000"/>
                  <a:t>+</a:t>
                </a:r>
              </a:p>
            </p:txBody>
          </p:sp>
          <p:sp>
            <p:nvSpPr>
              <p:cNvPr id="15" name="AutoShape 15"/>
              <p:cNvSpPr>
                <a:spLocks noChangeArrowheads="1"/>
              </p:cNvSpPr>
              <p:nvPr/>
            </p:nvSpPr>
            <p:spPr bwMode="auto">
              <a:xfrm flipV="1">
                <a:off x="3347" y="945"/>
                <a:ext cx="192" cy="1200"/>
              </a:xfrm>
              <a:prstGeom prst="downArrow">
                <a:avLst>
                  <a:gd name="adj1" fmla="val 50000"/>
                  <a:gd name="adj2" fmla="val 156250"/>
                </a:avLst>
              </a:prstGeom>
              <a:solidFill>
                <a:srgbClr val="339966"/>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16" name="AutoShape 16"/>
              <p:cNvSpPr>
                <a:spLocks noChangeArrowheads="1"/>
              </p:cNvSpPr>
              <p:nvPr/>
            </p:nvSpPr>
            <p:spPr bwMode="auto">
              <a:xfrm flipV="1">
                <a:off x="3155" y="945"/>
                <a:ext cx="192" cy="1200"/>
              </a:xfrm>
              <a:prstGeom prst="downArrow">
                <a:avLst>
                  <a:gd name="adj1" fmla="val 50000"/>
                  <a:gd name="adj2" fmla="val 156250"/>
                </a:avLst>
              </a:prstGeom>
              <a:solidFill>
                <a:srgbClr val="FFFF00"/>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17" name="Line 17"/>
              <p:cNvSpPr>
                <a:spLocks noChangeShapeType="1"/>
              </p:cNvSpPr>
              <p:nvPr/>
            </p:nvSpPr>
            <p:spPr bwMode="auto">
              <a:xfrm flipV="1">
                <a:off x="1463" y="1296"/>
                <a:ext cx="0" cy="336"/>
              </a:xfrm>
              <a:prstGeom prst="line">
                <a:avLst/>
              </a:prstGeom>
              <a:noFill/>
              <a:ln w="1016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18" name="Text Box 18"/>
              <p:cNvSpPr txBox="1">
                <a:spLocks noChangeArrowheads="1"/>
              </p:cNvSpPr>
              <p:nvPr/>
            </p:nvSpPr>
            <p:spPr bwMode="auto">
              <a:xfrm>
                <a:off x="1549" y="1274"/>
                <a:ext cx="44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b="1"/>
                  <a:t>gNa</a:t>
                </a:r>
              </a:p>
            </p:txBody>
          </p:sp>
          <p:sp>
            <p:nvSpPr>
              <p:cNvPr id="19" name="Text Box 19"/>
              <p:cNvSpPr txBox="1">
                <a:spLocks noChangeArrowheads="1"/>
              </p:cNvSpPr>
              <p:nvPr/>
            </p:nvSpPr>
            <p:spPr bwMode="auto">
              <a:xfrm>
                <a:off x="3191" y="2208"/>
                <a:ext cx="2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K</a:t>
                </a:r>
                <a:r>
                  <a:rPr lang="en-US" altLang="cs-CZ" sz="1400" baseline="30000"/>
                  <a:t>+</a:t>
                </a:r>
              </a:p>
            </p:txBody>
          </p:sp>
          <p:sp>
            <p:nvSpPr>
              <p:cNvPr id="20" name="Line 20"/>
              <p:cNvSpPr>
                <a:spLocks noChangeShapeType="1"/>
              </p:cNvSpPr>
              <p:nvPr/>
            </p:nvSpPr>
            <p:spPr bwMode="auto">
              <a:xfrm flipV="1">
                <a:off x="3767" y="1296"/>
                <a:ext cx="0" cy="336"/>
              </a:xfrm>
              <a:prstGeom prst="line">
                <a:avLst/>
              </a:prstGeom>
              <a:noFill/>
              <a:ln w="1016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21" name="Text Box 21"/>
              <p:cNvSpPr txBox="1">
                <a:spLocks noChangeArrowheads="1"/>
              </p:cNvSpPr>
              <p:nvPr/>
            </p:nvSpPr>
            <p:spPr bwMode="auto">
              <a:xfrm>
                <a:off x="3853" y="1322"/>
                <a:ext cx="6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t>(E-E</a:t>
                </a:r>
                <a:r>
                  <a:rPr lang="en-US" altLang="cs-CZ" sz="2400" baseline="-25000"/>
                  <a:t>K</a:t>
                </a:r>
                <a:r>
                  <a:rPr lang="en-US" altLang="cs-CZ" sz="2400"/>
                  <a:t>)</a:t>
                </a:r>
              </a:p>
            </p:txBody>
          </p:sp>
          <p:sp>
            <p:nvSpPr>
              <p:cNvPr id="22" name="Text Box 22"/>
              <p:cNvSpPr txBox="1">
                <a:spLocks noChangeArrowheads="1"/>
              </p:cNvSpPr>
              <p:nvPr/>
            </p:nvSpPr>
            <p:spPr bwMode="auto">
              <a:xfrm>
                <a:off x="1430" y="2282"/>
                <a:ext cx="150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err="1"/>
                  <a:t>Depolarisation</a:t>
                </a:r>
                <a:endParaRPr lang="en-US" altLang="cs-CZ" sz="2400" dirty="0"/>
              </a:p>
              <a:p>
                <a:pPr eaLnBrk="1" hangingPunct="1">
                  <a:spcBef>
                    <a:spcPct val="0"/>
                  </a:spcBef>
                  <a:buFontTx/>
                  <a:buNone/>
                </a:pPr>
                <a:r>
                  <a:rPr lang="en-US" altLang="cs-CZ" sz="2400" dirty="0" err="1"/>
                  <a:t>Transpolarisation</a:t>
                </a:r>
                <a:r>
                  <a:rPr lang="en-US" altLang="cs-CZ" sz="2400" dirty="0"/>
                  <a:t> </a:t>
                </a:r>
              </a:p>
            </p:txBody>
          </p:sp>
          <p:sp>
            <p:nvSpPr>
              <p:cNvPr id="23" name="Text Box 23"/>
              <p:cNvSpPr txBox="1">
                <a:spLocks noChangeArrowheads="1"/>
              </p:cNvSpPr>
              <p:nvPr/>
            </p:nvSpPr>
            <p:spPr bwMode="auto">
              <a:xfrm>
                <a:off x="3158" y="2330"/>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err="1"/>
                  <a:t>Repolarisation</a:t>
                </a:r>
                <a:endParaRPr lang="en-US" altLang="cs-CZ" sz="2400" dirty="0"/>
              </a:p>
            </p:txBody>
          </p:sp>
        </p:grpSp>
        <p:sp>
          <p:nvSpPr>
            <p:cNvPr id="26" name="TextovéPole 25"/>
            <p:cNvSpPr txBox="1"/>
            <p:nvPr/>
          </p:nvSpPr>
          <p:spPr>
            <a:xfrm>
              <a:off x="4470729" y="4759287"/>
              <a:ext cx="2610010" cy="461665"/>
            </a:xfrm>
            <a:prstGeom prst="rect">
              <a:avLst/>
            </a:prstGeom>
            <a:noFill/>
          </p:spPr>
          <p:txBody>
            <a:bodyPr wrap="none" rtlCol="0">
              <a:spAutoFit/>
            </a:bodyPr>
            <a:lstStyle/>
            <a:p>
              <a:r>
                <a:rPr lang="cs-CZ" dirty="0"/>
                <a:t>(</a:t>
              </a:r>
              <a:r>
                <a:rPr lang="cs-CZ" dirty="0" err="1">
                  <a:latin typeface="Times New Roman" panose="02020603050405020304" pitchFamily="18" charset="0"/>
                  <a:cs typeface="Times New Roman" panose="02020603050405020304" pitchFamily="18" charset="0"/>
                </a:rPr>
                <a:t>Hyperpolarisation</a:t>
              </a:r>
              <a:r>
                <a:rPr lang="cs-CZ" dirty="0">
                  <a:latin typeface="Times New Roman" panose="02020603050405020304" pitchFamily="18" charset="0"/>
                  <a:cs typeface="Times New Roman" panose="02020603050405020304" pitchFamily="18" charset="0"/>
                </a:rPr>
                <a:t>)</a:t>
              </a:r>
            </a:p>
          </p:txBody>
        </p:sp>
      </p:grpSp>
    </p:spTree>
    <p:extLst>
      <p:ext uri="{BB962C8B-B14F-4D97-AF65-F5344CB8AC3E}">
        <p14:creationId xmlns:p14="http://schemas.microsoft.com/office/powerpoint/2010/main" val="7173995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TextovéPole 153"/>
          <p:cNvSpPr txBox="1"/>
          <p:nvPr/>
        </p:nvSpPr>
        <p:spPr>
          <a:xfrm>
            <a:off x="7824192" y="1519624"/>
            <a:ext cx="2736304" cy="1711366"/>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Resting</a:t>
            </a:r>
            <a:r>
              <a:rPr lang="cs-CZ" sz="2000" b="1" dirty="0">
                <a:solidFill>
                  <a:prstClr val="black"/>
                </a:solidFill>
                <a:latin typeface="Calibri"/>
              </a:rPr>
              <a:t> </a:t>
            </a:r>
            <a:r>
              <a:rPr lang="cs-CZ" sz="2000" b="1" dirty="0" err="1">
                <a:solidFill>
                  <a:prstClr val="black"/>
                </a:solidFill>
                <a:latin typeface="Calibri"/>
              </a:rPr>
              <a:t>membrane</a:t>
            </a:r>
            <a:r>
              <a:rPr lang="cs-CZ" sz="2000" b="1" dirty="0">
                <a:solidFill>
                  <a:prstClr val="black"/>
                </a:solidFill>
                <a:latin typeface="Calibri"/>
              </a:rPr>
              <a:t> </a:t>
            </a:r>
            <a:r>
              <a:rPr lang="cs-CZ" sz="2000" b="1" dirty="0" err="1">
                <a:solidFill>
                  <a:prstClr val="black"/>
                </a:solidFill>
                <a:latin typeface="Calibri"/>
              </a:rPr>
              <a:t>potencial</a:t>
            </a:r>
            <a:r>
              <a:rPr lang="cs-CZ" sz="2000" b="1" dirty="0">
                <a:solidFill>
                  <a:prstClr val="black"/>
                </a:solidFill>
                <a:latin typeface="Calibri"/>
              </a:rPr>
              <a:t>:</a:t>
            </a:r>
          </a:p>
          <a:p>
            <a:pPr marL="285750" indent="-285750" fontAlgn="auto">
              <a:lnSpc>
                <a:spcPts val="1800"/>
              </a:lnSpc>
              <a:spcBef>
                <a:spcPts val="0"/>
              </a:spcBef>
              <a:spcAft>
                <a:spcPts val="0"/>
              </a:spcAft>
              <a:buFont typeface="Arial" panose="020B0604020202020204" pitchFamily="34" charset="0"/>
              <a:buChar char="•"/>
            </a:pPr>
            <a:r>
              <a:rPr lang="cs-CZ" sz="1800" dirty="0">
                <a:solidFill>
                  <a:prstClr val="black"/>
                </a:solidFill>
                <a:latin typeface="Calibri"/>
              </a:rPr>
              <a:t>In </a:t>
            </a:r>
            <a:r>
              <a:rPr lang="cs-CZ" sz="1800" dirty="0" err="1">
                <a:solidFill>
                  <a:prstClr val="black"/>
                </a:solidFill>
                <a:latin typeface="Calibri"/>
              </a:rPr>
              <a:t>the</a:t>
            </a:r>
            <a:r>
              <a:rPr lang="cs-CZ" sz="1800" dirty="0">
                <a:solidFill>
                  <a:prstClr val="black"/>
                </a:solidFill>
                <a:latin typeface="Calibri"/>
              </a:rPr>
              <a:t> cell </a:t>
            </a:r>
            <a:r>
              <a:rPr lang="cs-CZ" sz="1800" dirty="0" err="1">
                <a:solidFill>
                  <a:prstClr val="black"/>
                </a:solidFill>
                <a:latin typeface="Calibri"/>
              </a:rPr>
              <a:t>membrane</a:t>
            </a:r>
            <a:r>
              <a:rPr lang="cs-CZ" sz="1800" dirty="0">
                <a:solidFill>
                  <a:prstClr val="black"/>
                </a:solidFill>
                <a:latin typeface="Calibri"/>
              </a:rPr>
              <a:t> </a:t>
            </a:r>
            <a:r>
              <a:rPr lang="cs-CZ" sz="1800" dirty="0" err="1">
                <a:solidFill>
                  <a:prstClr val="black"/>
                </a:solidFill>
                <a:latin typeface="Calibri"/>
              </a:rPr>
              <a:t>at</a:t>
            </a:r>
            <a:r>
              <a:rPr lang="cs-CZ" sz="1800" dirty="0">
                <a:solidFill>
                  <a:prstClr val="black"/>
                </a:solidFill>
                <a:latin typeface="Calibri"/>
              </a:rPr>
              <a:t> rest </a:t>
            </a:r>
            <a:r>
              <a:rPr lang="cs-CZ" sz="1800" dirty="0" err="1">
                <a:solidFill>
                  <a:prstClr val="black"/>
                </a:solidFill>
                <a:latin typeface="Calibri"/>
              </a:rPr>
              <a:t>condition</a:t>
            </a:r>
            <a:r>
              <a:rPr lang="cs-CZ" sz="1800" dirty="0">
                <a:solidFill>
                  <a:prstClr val="black"/>
                </a:solidFill>
                <a:latin typeface="Calibri"/>
              </a:rPr>
              <a:t> </a:t>
            </a:r>
          </a:p>
          <a:p>
            <a:pPr marL="285750" indent="-285750" fontAlgn="auto">
              <a:lnSpc>
                <a:spcPts val="1800"/>
              </a:lnSpc>
              <a:spcBef>
                <a:spcPts val="0"/>
              </a:spcBef>
              <a:spcAft>
                <a:spcPts val="0"/>
              </a:spcAft>
              <a:buFont typeface="Arial" panose="020B0604020202020204" pitchFamily="34" charset="0"/>
              <a:buChar char="•"/>
            </a:pPr>
            <a:r>
              <a:rPr lang="cs-CZ" sz="1800" dirty="0" err="1">
                <a:solidFill>
                  <a:prstClr val="black"/>
                </a:solidFill>
                <a:latin typeface="Calibri"/>
              </a:rPr>
              <a:t>Inside</a:t>
            </a:r>
            <a:r>
              <a:rPr lang="cs-CZ" sz="1800" dirty="0">
                <a:solidFill>
                  <a:prstClr val="black"/>
                </a:solidFill>
                <a:latin typeface="Calibri"/>
              </a:rPr>
              <a:t> </a:t>
            </a:r>
            <a:r>
              <a:rPr lang="cs-CZ" sz="1800" dirty="0" err="1">
                <a:solidFill>
                  <a:prstClr val="black"/>
                </a:solidFill>
                <a:latin typeface="Calibri"/>
              </a:rPr>
              <a:t>the</a:t>
            </a:r>
            <a:r>
              <a:rPr lang="cs-CZ" sz="1800" dirty="0">
                <a:solidFill>
                  <a:prstClr val="black"/>
                </a:solidFill>
                <a:latin typeface="Calibri"/>
              </a:rPr>
              <a:t> cell - </a:t>
            </a:r>
            <a:r>
              <a:rPr lang="en-US" sz="1800" dirty="0">
                <a:solidFill>
                  <a:prstClr val="black"/>
                </a:solidFill>
                <a:latin typeface="Calibri"/>
              </a:rPr>
              <a:t>negative charge, positive charge on the cell surface </a:t>
            </a:r>
            <a:endParaRPr lang="cs-CZ" sz="1800" dirty="0">
              <a:solidFill>
                <a:prstClr val="black"/>
              </a:solidFill>
              <a:latin typeface="Calibri"/>
            </a:endParaRPr>
          </a:p>
        </p:txBody>
      </p:sp>
      <p:grpSp>
        <p:nvGrpSpPr>
          <p:cNvPr id="13" name="Skupina 12"/>
          <p:cNvGrpSpPr/>
          <p:nvPr/>
        </p:nvGrpSpPr>
        <p:grpSpPr>
          <a:xfrm>
            <a:off x="1610059" y="591458"/>
            <a:ext cx="6269717" cy="6149910"/>
            <a:chOff x="86058" y="448817"/>
            <a:chExt cx="6630355" cy="6149910"/>
          </a:xfrm>
        </p:grpSpPr>
        <p:grpSp>
          <p:nvGrpSpPr>
            <p:cNvPr id="111" name="Skupina 110"/>
            <p:cNvGrpSpPr>
              <a:grpSpLocks noChangeAspect="1"/>
            </p:cNvGrpSpPr>
            <p:nvPr/>
          </p:nvGrpSpPr>
          <p:grpSpPr>
            <a:xfrm>
              <a:off x="180760" y="2213192"/>
              <a:ext cx="6392128" cy="4364270"/>
              <a:chOff x="688517" y="668074"/>
              <a:chExt cx="5409528" cy="3901871"/>
            </a:xfrm>
          </p:grpSpPr>
          <p:sp>
            <p:nvSpPr>
              <p:cNvPr id="108" name="Obdélník 107"/>
              <p:cNvSpPr/>
              <p:nvPr/>
            </p:nvSpPr>
            <p:spPr>
              <a:xfrm>
                <a:off x="4975617" y="668074"/>
                <a:ext cx="1122428" cy="3577053"/>
              </a:xfrm>
              <a:prstGeom prst="rect">
                <a:avLst/>
              </a:prstGeom>
              <a:solidFill>
                <a:srgbClr val="91F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Obdélník 109"/>
              <p:cNvSpPr/>
              <p:nvPr/>
            </p:nvSpPr>
            <p:spPr>
              <a:xfrm>
                <a:off x="2098835" y="673274"/>
                <a:ext cx="360000" cy="3577053"/>
              </a:xfrm>
              <a:prstGeom prst="rect">
                <a:avLst/>
              </a:prstGeom>
              <a:gradFill flip="none" rotWithShape="1">
                <a:gsLst>
                  <a:gs pos="0">
                    <a:srgbClr val="91FF89"/>
                  </a:gs>
                  <a:gs pos="100000">
                    <a:srgbClr val="FFFF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Obdélník 108"/>
              <p:cNvSpPr/>
              <p:nvPr/>
            </p:nvSpPr>
            <p:spPr>
              <a:xfrm>
                <a:off x="2436619" y="668074"/>
                <a:ext cx="2709970" cy="3577053"/>
              </a:xfrm>
              <a:prstGeom prst="rect">
                <a:avLst/>
              </a:prstGeom>
              <a:gradFill flip="none" rotWithShape="1">
                <a:gsLst>
                  <a:gs pos="75000">
                    <a:srgbClr val="FFFF00"/>
                  </a:gs>
                  <a:gs pos="100000">
                    <a:srgbClr val="91FF8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Obdélník 106"/>
              <p:cNvSpPr/>
              <p:nvPr/>
            </p:nvSpPr>
            <p:spPr>
              <a:xfrm>
                <a:off x="1274594" y="668074"/>
                <a:ext cx="829047" cy="3577053"/>
              </a:xfrm>
              <a:prstGeom prst="rect">
                <a:avLst/>
              </a:prstGeom>
              <a:solidFill>
                <a:srgbClr val="91F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80" name="Přímá spojnice 79"/>
              <p:cNvCxnSpPr/>
              <p:nvPr/>
            </p:nvCxnSpPr>
            <p:spPr>
              <a:xfrm>
                <a:off x="1274594" y="770863"/>
                <a:ext cx="0" cy="349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Přímá spojnice 80"/>
              <p:cNvCxnSpPr/>
              <p:nvPr/>
            </p:nvCxnSpPr>
            <p:spPr>
              <a:xfrm flipH="1">
                <a:off x="1290221" y="4256285"/>
                <a:ext cx="47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ovéPole 82"/>
              <p:cNvSpPr txBox="1"/>
              <p:nvPr/>
            </p:nvSpPr>
            <p:spPr>
              <a:xfrm>
                <a:off x="2103641" y="4212226"/>
                <a:ext cx="648072"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0</a:t>
                </a:r>
              </a:p>
            </p:txBody>
          </p:sp>
          <p:sp>
            <p:nvSpPr>
              <p:cNvPr id="84" name="TextovéPole 83"/>
              <p:cNvSpPr txBox="1"/>
              <p:nvPr/>
            </p:nvSpPr>
            <p:spPr>
              <a:xfrm>
                <a:off x="3216798" y="4212226"/>
                <a:ext cx="648072"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1</a:t>
                </a:r>
              </a:p>
            </p:txBody>
          </p:sp>
          <p:sp>
            <p:nvSpPr>
              <p:cNvPr id="85" name="TextovéPole 84"/>
              <p:cNvSpPr txBox="1"/>
              <p:nvPr/>
            </p:nvSpPr>
            <p:spPr>
              <a:xfrm>
                <a:off x="4329954" y="4212227"/>
                <a:ext cx="765674"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2</a:t>
                </a:r>
              </a:p>
            </p:txBody>
          </p:sp>
          <p:sp>
            <p:nvSpPr>
              <p:cNvPr id="86" name="Volný tvar 85"/>
              <p:cNvSpPr/>
              <p:nvPr/>
            </p:nvSpPr>
            <p:spPr>
              <a:xfrm>
                <a:off x="1302574" y="984499"/>
                <a:ext cx="4571365" cy="2953451"/>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571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89" name="Přímá spojnice 88"/>
              <p:cNvCxnSpPr/>
              <p:nvPr/>
            </p:nvCxnSpPr>
            <p:spPr>
              <a:xfrm flipH="1">
                <a:off x="1318027" y="1761034"/>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Přímá spojnice 90"/>
              <p:cNvCxnSpPr/>
              <p:nvPr/>
            </p:nvCxnSpPr>
            <p:spPr>
              <a:xfrm flipH="1">
                <a:off x="1318027" y="3713237"/>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flipH="1">
                <a:off x="1318027" y="3404617"/>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ovéPole 92"/>
              <p:cNvSpPr txBox="1"/>
              <p:nvPr/>
            </p:nvSpPr>
            <p:spPr>
              <a:xfrm>
                <a:off x="818412" y="1576368"/>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0</a:t>
                </a:r>
              </a:p>
            </p:txBody>
          </p:sp>
          <p:sp>
            <p:nvSpPr>
              <p:cNvPr id="94" name="TextovéPole 93"/>
              <p:cNvSpPr txBox="1"/>
              <p:nvPr/>
            </p:nvSpPr>
            <p:spPr>
              <a:xfrm>
                <a:off x="692083" y="1124744"/>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a:t>
                </a:r>
              </a:p>
            </p:txBody>
          </p:sp>
          <p:sp>
            <p:nvSpPr>
              <p:cNvPr id="95" name="TextovéPole 94"/>
              <p:cNvSpPr txBox="1"/>
              <p:nvPr/>
            </p:nvSpPr>
            <p:spPr>
              <a:xfrm>
                <a:off x="688517" y="1846759"/>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a:t>
                </a:r>
              </a:p>
            </p:txBody>
          </p:sp>
          <p:cxnSp>
            <p:nvCxnSpPr>
              <p:cNvPr id="97" name="Přímá spojnice se šipkou 96"/>
              <p:cNvCxnSpPr/>
              <p:nvPr/>
            </p:nvCxnSpPr>
            <p:spPr>
              <a:xfrm>
                <a:off x="1142448" y="1945700"/>
                <a:ext cx="0" cy="4031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Přímá spojnice se šipkou 97"/>
              <p:cNvCxnSpPr/>
              <p:nvPr/>
            </p:nvCxnSpPr>
            <p:spPr>
              <a:xfrm>
                <a:off x="1142584" y="1127795"/>
                <a:ext cx="0" cy="403180"/>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99" name="TextovéPole 98"/>
              <p:cNvSpPr txBox="1"/>
              <p:nvPr/>
            </p:nvSpPr>
            <p:spPr>
              <a:xfrm>
                <a:off x="1257657" y="715325"/>
                <a:ext cx="1899887"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+20 až 30 </a:t>
                </a:r>
                <a:r>
                  <a:rPr lang="cs-CZ" sz="1600" dirty="0" err="1">
                    <a:solidFill>
                      <a:prstClr val="black"/>
                    </a:solidFill>
                    <a:latin typeface="Calibri"/>
                  </a:rPr>
                  <a:t>mV</a:t>
                </a:r>
                <a:endParaRPr lang="cs-CZ" sz="1600" dirty="0">
                  <a:solidFill>
                    <a:prstClr val="black"/>
                  </a:solidFill>
                  <a:latin typeface="Calibri"/>
                </a:endParaRPr>
              </a:p>
            </p:txBody>
          </p:sp>
          <p:cxnSp>
            <p:nvCxnSpPr>
              <p:cNvPr id="100" name="Přímá spojnice 99"/>
              <p:cNvCxnSpPr/>
              <p:nvPr/>
            </p:nvCxnSpPr>
            <p:spPr>
              <a:xfrm flipH="1">
                <a:off x="1308502" y="965870"/>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ovéPole 100"/>
              <p:cNvSpPr txBox="1"/>
              <p:nvPr/>
            </p:nvSpPr>
            <p:spPr>
              <a:xfrm>
                <a:off x="1308502" y="1376140"/>
                <a:ext cx="1579839"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0 </a:t>
                </a:r>
                <a:r>
                  <a:rPr lang="cs-CZ" sz="1600" dirty="0" err="1">
                    <a:solidFill>
                      <a:prstClr val="black"/>
                    </a:solidFill>
                    <a:latin typeface="Calibri"/>
                  </a:rPr>
                  <a:t>mV</a:t>
                </a:r>
                <a:endParaRPr lang="cs-CZ" sz="1600" dirty="0">
                  <a:solidFill>
                    <a:prstClr val="black"/>
                  </a:solidFill>
                  <a:latin typeface="Calibri"/>
                </a:endParaRPr>
              </a:p>
            </p:txBody>
          </p:sp>
          <p:sp>
            <p:nvSpPr>
              <p:cNvPr id="102" name="TextovéPole 101"/>
              <p:cNvSpPr txBox="1"/>
              <p:nvPr/>
            </p:nvSpPr>
            <p:spPr>
              <a:xfrm>
                <a:off x="1230557" y="3114787"/>
                <a:ext cx="1579839" cy="291792"/>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-55 </a:t>
                </a:r>
                <a:r>
                  <a:rPr lang="cs-CZ" sz="1600" dirty="0" err="1">
                    <a:solidFill>
                      <a:prstClr val="black"/>
                    </a:solidFill>
                    <a:latin typeface="Calibri"/>
                  </a:rPr>
                  <a:t>mV</a:t>
                </a:r>
                <a:r>
                  <a:rPr lang="cs-CZ" sz="1600" dirty="0">
                    <a:solidFill>
                      <a:prstClr val="black"/>
                    </a:solidFill>
                    <a:latin typeface="Calibri"/>
                  </a:rPr>
                  <a:t> </a:t>
                </a:r>
                <a:r>
                  <a:rPr lang="cs-CZ" sz="1600" b="1" dirty="0" err="1">
                    <a:solidFill>
                      <a:srgbClr val="FF0000"/>
                    </a:solidFill>
                    <a:latin typeface="Calibri"/>
                  </a:rPr>
                  <a:t>treshold</a:t>
                </a:r>
                <a:endParaRPr lang="cs-CZ" sz="1800" b="1" dirty="0">
                  <a:solidFill>
                    <a:srgbClr val="FF0000"/>
                  </a:solidFill>
                  <a:latin typeface="Calibri"/>
                </a:endParaRPr>
              </a:p>
            </p:txBody>
          </p:sp>
          <p:sp>
            <p:nvSpPr>
              <p:cNvPr id="103" name="TextovéPole 102"/>
              <p:cNvSpPr txBox="1"/>
              <p:nvPr/>
            </p:nvSpPr>
            <p:spPr>
              <a:xfrm>
                <a:off x="1261229" y="3734318"/>
                <a:ext cx="1608080"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-90 až -70 </a:t>
                </a:r>
                <a:r>
                  <a:rPr lang="cs-CZ" sz="1600" dirty="0" err="1">
                    <a:solidFill>
                      <a:prstClr val="black"/>
                    </a:solidFill>
                    <a:latin typeface="Calibri"/>
                  </a:rPr>
                  <a:t>mV</a:t>
                </a:r>
                <a:endParaRPr lang="cs-CZ" sz="1600" dirty="0">
                  <a:solidFill>
                    <a:prstClr val="black"/>
                  </a:solidFill>
                  <a:latin typeface="Calibri"/>
                </a:endParaRPr>
              </a:p>
            </p:txBody>
          </p:sp>
          <p:sp>
            <p:nvSpPr>
              <p:cNvPr id="105" name="TextovéPole 104"/>
              <p:cNvSpPr txBox="1"/>
              <p:nvPr/>
            </p:nvSpPr>
            <p:spPr>
              <a:xfrm>
                <a:off x="2523650" y="2730870"/>
                <a:ext cx="1274013" cy="297868"/>
              </a:xfrm>
              <a:prstGeom prst="rect">
                <a:avLst/>
              </a:prstGeom>
              <a:noFill/>
            </p:spPr>
            <p:txBody>
              <a:bodyPr wrap="square" rtlCol="0">
                <a:spAutoFit/>
              </a:bodyPr>
              <a:lstStyle/>
              <a:p>
                <a:pPr fontAlgn="auto">
                  <a:lnSpc>
                    <a:spcPts val="1800"/>
                  </a:lnSpc>
                  <a:spcBef>
                    <a:spcPts val="0"/>
                  </a:spcBef>
                  <a:spcAft>
                    <a:spcPts val="0"/>
                  </a:spcAft>
                </a:pPr>
                <a:endParaRPr lang="cs-CZ" sz="2000" b="1" dirty="0">
                  <a:solidFill>
                    <a:prstClr val="black"/>
                  </a:solidFill>
                  <a:latin typeface="Calibri"/>
                </a:endParaRPr>
              </a:p>
            </p:txBody>
          </p:sp>
          <p:sp>
            <p:nvSpPr>
              <p:cNvPr id="106" name="TextovéPole 105"/>
              <p:cNvSpPr txBox="1"/>
              <p:nvPr/>
            </p:nvSpPr>
            <p:spPr>
              <a:xfrm>
                <a:off x="1275654" y="2244307"/>
                <a:ext cx="2131086" cy="297868"/>
              </a:xfrm>
              <a:prstGeom prst="rect">
                <a:avLst/>
              </a:prstGeom>
              <a:noFill/>
            </p:spPr>
            <p:txBody>
              <a:bodyPr wrap="square" rtlCol="0">
                <a:spAutoFit/>
              </a:bodyPr>
              <a:lstStyle/>
              <a:p>
                <a:pPr fontAlgn="auto">
                  <a:lnSpc>
                    <a:spcPts val="1800"/>
                  </a:lnSpc>
                  <a:spcBef>
                    <a:spcPts val="0"/>
                  </a:spcBef>
                  <a:spcAft>
                    <a:spcPts val="0"/>
                  </a:spcAft>
                </a:pPr>
                <a:endParaRPr lang="cs-CZ" sz="2000" b="1" dirty="0">
                  <a:solidFill>
                    <a:prstClr val="black"/>
                  </a:solidFill>
                  <a:latin typeface="Calibri"/>
                </a:endParaRPr>
              </a:p>
            </p:txBody>
          </p:sp>
        </p:grpSp>
        <p:sp>
          <p:nvSpPr>
            <p:cNvPr id="2" name="Pravá složená závorka 1"/>
            <p:cNvSpPr/>
            <p:nvPr/>
          </p:nvSpPr>
          <p:spPr>
            <a:xfrm rot="16200000">
              <a:off x="1140460" y="1581912"/>
              <a:ext cx="326261" cy="794465"/>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56" name="TextovéPole 155"/>
            <p:cNvSpPr txBox="1"/>
            <p:nvPr/>
          </p:nvSpPr>
          <p:spPr>
            <a:xfrm rot="18307856">
              <a:off x="970607" y="759150"/>
              <a:ext cx="1397356" cy="833364"/>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Resting</a:t>
              </a:r>
              <a:r>
                <a:rPr lang="cs-CZ" sz="1800" dirty="0">
                  <a:solidFill>
                    <a:prstClr val="black"/>
                  </a:solidFill>
                  <a:latin typeface="Calibri"/>
                </a:rPr>
                <a:t> </a:t>
              </a:r>
              <a:r>
                <a:rPr lang="cs-CZ" sz="1800" dirty="0" err="1">
                  <a:solidFill>
                    <a:prstClr val="black"/>
                  </a:solidFill>
                  <a:latin typeface="Calibri"/>
                </a:rPr>
                <a:t>membrane</a:t>
              </a:r>
              <a:r>
                <a:rPr lang="cs-CZ" sz="1800" dirty="0">
                  <a:solidFill>
                    <a:prstClr val="black"/>
                  </a:solidFill>
                  <a:latin typeface="Calibri"/>
                </a:rPr>
                <a:t> </a:t>
              </a:r>
              <a:r>
                <a:rPr lang="cs-CZ" sz="1800" dirty="0" err="1">
                  <a:solidFill>
                    <a:prstClr val="black"/>
                  </a:solidFill>
                  <a:latin typeface="Calibri"/>
                </a:rPr>
                <a:t>potential</a:t>
              </a:r>
              <a:endParaRPr lang="cs-CZ" sz="1800" dirty="0">
                <a:solidFill>
                  <a:prstClr val="black"/>
                </a:solidFill>
                <a:latin typeface="Calibri"/>
              </a:endParaRPr>
            </a:p>
          </p:txBody>
        </p:sp>
        <p:cxnSp>
          <p:nvCxnSpPr>
            <p:cNvPr id="163" name="Přímá spojnice 162"/>
            <p:cNvCxnSpPr/>
            <p:nvPr/>
          </p:nvCxnSpPr>
          <p:spPr>
            <a:xfrm>
              <a:off x="2583400" y="2880020"/>
              <a:ext cx="49926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4" name="TextovéPole 163"/>
            <p:cNvSpPr txBox="1"/>
            <p:nvPr/>
          </p:nvSpPr>
          <p:spPr>
            <a:xfrm>
              <a:off x="3056209" y="2551530"/>
              <a:ext cx="1844462" cy="326371"/>
            </a:xfrm>
            <a:prstGeom prst="rect">
              <a:avLst/>
            </a:prstGeom>
            <a:noFill/>
          </p:spPr>
          <p:txBody>
            <a:bodyPr wrap="square" rtlCol="0">
              <a:spAutoFit/>
            </a:bodyPr>
            <a:lstStyle/>
            <a:p>
              <a:pPr fontAlgn="auto">
                <a:lnSpc>
                  <a:spcPts val="1800"/>
                </a:lnSpc>
                <a:spcBef>
                  <a:spcPts val="0"/>
                </a:spcBef>
                <a:spcAft>
                  <a:spcPts val="0"/>
                </a:spcAft>
              </a:pPr>
              <a:endParaRPr lang="cs-CZ" sz="1800" dirty="0">
                <a:solidFill>
                  <a:prstClr val="black"/>
                </a:solidFill>
                <a:latin typeface="Calibri"/>
              </a:endParaRPr>
            </a:p>
          </p:txBody>
        </p:sp>
        <p:sp>
          <p:nvSpPr>
            <p:cNvPr id="176" name="Pravá složená závorka 175"/>
            <p:cNvSpPr/>
            <p:nvPr/>
          </p:nvSpPr>
          <p:spPr>
            <a:xfrm rot="16200000">
              <a:off x="5719852" y="1463381"/>
              <a:ext cx="326261" cy="989184"/>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77" name="TextovéPole 176"/>
            <p:cNvSpPr txBox="1"/>
            <p:nvPr/>
          </p:nvSpPr>
          <p:spPr>
            <a:xfrm rot="18184215">
              <a:off x="5601053" y="730813"/>
              <a:ext cx="1397356" cy="833364"/>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Resting</a:t>
              </a:r>
              <a:r>
                <a:rPr lang="cs-CZ" sz="1800" dirty="0">
                  <a:solidFill>
                    <a:prstClr val="black"/>
                  </a:solidFill>
                  <a:latin typeface="Calibri"/>
                </a:rPr>
                <a:t> </a:t>
              </a:r>
              <a:r>
                <a:rPr lang="cs-CZ" sz="1800" dirty="0" err="1">
                  <a:solidFill>
                    <a:prstClr val="black"/>
                  </a:solidFill>
                  <a:latin typeface="Calibri"/>
                </a:rPr>
                <a:t>membrane</a:t>
              </a:r>
              <a:r>
                <a:rPr lang="cs-CZ" sz="1800" dirty="0">
                  <a:solidFill>
                    <a:prstClr val="black"/>
                  </a:solidFill>
                  <a:latin typeface="Calibri"/>
                </a:rPr>
                <a:t> </a:t>
              </a:r>
              <a:r>
                <a:rPr lang="cs-CZ" sz="1800" dirty="0" err="1">
                  <a:solidFill>
                    <a:prstClr val="black"/>
                  </a:solidFill>
                  <a:latin typeface="Calibri"/>
                </a:rPr>
                <a:t>potential</a:t>
              </a:r>
              <a:endParaRPr lang="cs-CZ" sz="1800" dirty="0">
                <a:solidFill>
                  <a:prstClr val="black"/>
                </a:solidFill>
                <a:latin typeface="Calibri"/>
              </a:endParaRPr>
            </a:p>
          </p:txBody>
        </p:sp>
        <p:sp>
          <p:nvSpPr>
            <p:cNvPr id="180" name="TextovéPole 179"/>
            <p:cNvSpPr txBox="1"/>
            <p:nvPr/>
          </p:nvSpPr>
          <p:spPr>
            <a:xfrm>
              <a:off x="5209682" y="6198617"/>
              <a:ext cx="1326309" cy="400110"/>
            </a:xfrm>
            <a:prstGeom prst="rect">
              <a:avLst/>
            </a:prstGeom>
            <a:noFill/>
          </p:spPr>
          <p:txBody>
            <a:bodyPr wrap="square" rtlCol="0">
              <a:spAutoFit/>
            </a:bodyPr>
            <a:lstStyle/>
            <a:p>
              <a:pPr algn="ctr" fontAlgn="auto">
                <a:spcBef>
                  <a:spcPts val="0"/>
                </a:spcBef>
                <a:spcAft>
                  <a:spcPts val="0"/>
                </a:spcAft>
              </a:pPr>
              <a:r>
                <a:rPr lang="cs-CZ" sz="2000" b="1" dirty="0" err="1">
                  <a:solidFill>
                    <a:prstClr val="black"/>
                  </a:solidFill>
                  <a:latin typeface="Calibri"/>
                </a:rPr>
                <a:t>Time</a:t>
              </a:r>
              <a:r>
                <a:rPr lang="cs-CZ" sz="2000" b="1" dirty="0">
                  <a:solidFill>
                    <a:prstClr val="black"/>
                  </a:solidFill>
                  <a:latin typeface="Calibri"/>
                </a:rPr>
                <a:t> (</a:t>
              </a:r>
              <a:r>
                <a:rPr lang="cs-CZ" sz="2000" b="1" dirty="0" err="1">
                  <a:solidFill>
                    <a:prstClr val="black"/>
                  </a:solidFill>
                  <a:latin typeface="Calibri"/>
                </a:rPr>
                <a:t>ms</a:t>
              </a:r>
              <a:r>
                <a:rPr lang="cs-CZ" sz="2000" b="1" dirty="0">
                  <a:solidFill>
                    <a:prstClr val="black"/>
                  </a:solidFill>
                  <a:latin typeface="Calibri"/>
                </a:rPr>
                <a:t>)</a:t>
              </a:r>
            </a:p>
          </p:txBody>
        </p:sp>
        <p:sp>
          <p:nvSpPr>
            <p:cNvPr id="181" name="TextovéPole 180"/>
            <p:cNvSpPr txBox="1"/>
            <p:nvPr/>
          </p:nvSpPr>
          <p:spPr>
            <a:xfrm>
              <a:off x="86058" y="2260990"/>
              <a:ext cx="520769" cy="3427850"/>
            </a:xfrm>
            <a:prstGeom prst="rect">
              <a:avLst/>
            </a:prstGeom>
            <a:noFill/>
          </p:spPr>
          <p:txBody>
            <a:bodyPr vert="vert270" wrap="square" rtlCol="0">
              <a:spAutoFit/>
            </a:bodyPr>
            <a:lstStyle/>
            <a:p>
              <a:pPr algn="ctr" fontAlgn="auto">
                <a:spcBef>
                  <a:spcPts val="0"/>
                </a:spcBef>
                <a:spcAft>
                  <a:spcPts val="0"/>
                </a:spcAft>
              </a:pPr>
              <a:r>
                <a:rPr lang="cs-CZ" sz="2000" b="1" dirty="0" err="1">
                  <a:solidFill>
                    <a:prstClr val="black"/>
                  </a:solidFill>
                  <a:latin typeface="Calibri"/>
                </a:rPr>
                <a:t>Membrane</a:t>
              </a:r>
              <a:r>
                <a:rPr lang="cs-CZ" sz="2000" b="1" dirty="0">
                  <a:solidFill>
                    <a:prstClr val="black"/>
                  </a:solidFill>
                  <a:latin typeface="Calibri"/>
                </a:rPr>
                <a:t> </a:t>
              </a:r>
              <a:r>
                <a:rPr lang="cs-CZ" sz="2000" b="1" dirty="0" err="1">
                  <a:solidFill>
                    <a:prstClr val="black"/>
                  </a:solidFill>
                  <a:latin typeface="Calibri"/>
                </a:rPr>
                <a:t>potential</a:t>
              </a:r>
              <a:r>
                <a:rPr lang="cs-CZ" sz="2000" b="1" dirty="0">
                  <a:solidFill>
                    <a:prstClr val="black"/>
                  </a:solidFill>
                  <a:latin typeface="Calibri"/>
                </a:rPr>
                <a:t> (</a:t>
              </a:r>
              <a:r>
                <a:rPr lang="cs-CZ" sz="2000" b="1" dirty="0" err="1">
                  <a:solidFill>
                    <a:prstClr val="black"/>
                  </a:solidFill>
                  <a:latin typeface="Calibri"/>
                </a:rPr>
                <a:t>mV</a:t>
              </a:r>
              <a:r>
                <a:rPr lang="cs-CZ" sz="2000" b="1" dirty="0">
                  <a:solidFill>
                    <a:prstClr val="black"/>
                  </a:solidFill>
                  <a:latin typeface="Calibri"/>
                </a:rPr>
                <a:t>)</a:t>
              </a:r>
            </a:p>
          </p:txBody>
        </p:sp>
      </p:grpSp>
      <p:sp>
        <p:nvSpPr>
          <p:cNvPr id="14" name="Obdélník 13"/>
          <p:cNvSpPr/>
          <p:nvPr/>
        </p:nvSpPr>
        <p:spPr>
          <a:xfrm>
            <a:off x="7824192" y="3377024"/>
            <a:ext cx="2736304" cy="3096360"/>
          </a:xfrm>
          <a:prstGeom prst="rect">
            <a:avLst/>
          </a:prstGeom>
        </p:spPr>
        <p:txBody>
          <a:bodyPr wrap="square">
            <a:spAutoFit/>
          </a:bodyPr>
          <a:lstStyle/>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cell is impermeable to Na+</a:t>
            </a: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inside the cell there is a higher concentration of K+, outside the cell there is a higher concentration of Na+</a:t>
            </a: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the concentration of K+ inside is less than the concentration of Na+ outside </a:t>
            </a:r>
          </a:p>
          <a:p>
            <a:pPr fontAlgn="auto">
              <a:lnSpc>
                <a:spcPts val="1800"/>
              </a:lnSpc>
              <a:spcBef>
                <a:spcPts val="0"/>
              </a:spcBef>
              <a:spcAft>
                <a:spcPts val="0"/>
              </a:spcAft>
            </a:pPr>
            <a:r>
              <a:rPr lang="cs-CZ" sz="1800" dirty="0">
                <a:solidFill>
                  <a:prstClr val="black"/>
                </a:solidFill>
                <a:latin typeface="Calibri"/>
                <a:sym typeface="Symbol"/>
              </a:rPr>
              <a:t></a:t>
            </a:r>
            <a:r>
              <a:rPr lang="en-US" sz="1800" dirty="0">
                <a:solidFill>
                  <a:prstClr val="black"/>
                </a:solidFill>
                <a:latin typeface="Calibri"/>
              </a:rPr>
              <a:t> negative charge inside the cell</a:t>
            </a:r>
          </a:p>
        </p:txBody>
      </p:sp>
      <p:sp>
        <p:nvSpPr>
          <p:cNvPr id="190" name="Pravá složená závorka 189"/>
          <p:cNvSpPr/>
          <p:nvPr/>
        </p:nvSpPr>
        <p:spPr>
          <a:xfrm rot="16200000">
            <a:off x="4671247" y="728758"/>
            <a:ext cx="326261" cy="2723674"/>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91" name="TextovéPole 190"/>
          <p:cNvSpPr txBox="1"/>
          <p:nvPr/>
        </p:nvSpPr>
        <p:spPr>
          <a:xfrm>
            <a:off x="4269441" y="1242626"/>
            <a:ext cx="1423544" cy="564001"/>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Action</a:t>
            </a:r>
            <a:r>
              <a:rPr lang="cs-CZ" sz="2000" b="1" dirty="0">
                <a:solidFill>
                  <a:prstClr val="black"/>
                </a:solidFill>
                <a:latin typeface="Calibri"/>
              </a:rPr>
              <a:t> </a:t>
            </a:r>
            <a:r>
              <a:rPr lang="cs-CZ" sz="2000" b="1" dirty="0" err="1">
                <a:solidFill>
                  <a:prstClr val="black"/>
                </a:solidFill>
                <a:latin typeface="Calibri"/>
              </a:rPr>
              <a:t>potencial</a:t>
            </a:r>
            <a:endParaRPr lang="cs-CZ" sz="2000" b="1" dirty="0">
              <a:solidFill>
                <a:prstClr val="black"/>
              </a:solidFill>
              <a:latin typeface="Calibri"/>
            </a:endParaRPr>
          </a:p>
        </p:txBody>
      </p:sp>
      <p:sp>
        <p:nvSpPr>
          <p:cNvPr id="15" name="Obdélník 14"/>
          <p:cNvSpPr/>
          <p:nvPr/>
        </p:nvSpPr>
        <p:spPr>
          <a:xfrm>
            <a:off x="1876650" y="466664"/>
            <a:ext cx="7779181" cy="360227"/>
          </a:xfrm>
          <a:prstGeom prst="rect">
            <a:avLst/>
          </a:prstGeom>
        </p:spPr>
        <p:txBody>
          <a:bodyPr wrap="none">
            <a:spAutoFit/>
          </a:bodyPr>
          <a:lstStyle/>
          <a:p>
            <a:pPr fontAlgn="auto">
              <a:lnSpc>
                <a:spcPts val="1800"/>
              </a:lnSpc>
              <a:spcBef>
                <a:spcPts val="0"/>
              </a:spcBef>
              <a:spcAft>
                <a:spcPts val="0"/>
              </a:spcAft>
            </a:pPr>
            <a:r>
              <a:rPr lang="cs-CZ" sz="2800" b="1" dirty="0" err="1">
                <a:solidFill>
                  <a:prstClr val="black"/>
                </a:solidFill>
                <a:latin typeface="Calibri"/>
              </a:rPr>
              <a:t>Resting</a:t>
            </a:r>
            <a:r>
              <a:rPr lang="cs-CZ" sz="2800" b="1" dirty="0">
                <a:solidFill>
                  <a:prstClr val="black"/>
                </a:solidFill>
                <a:latin typeface="Calibri"/>
              </a:rPr>
              <a:t> </a:t>
            </a:r>
            <a:r>
              <a:rPr lang="cs-CZ" sz="2800" b="1" dirty="0" err="1">
                <a:solidFill>
                  <a:prstClr val="black"/>
                </a:solidFill>
                <a:latin typeface="Calibri"/>
              </a:rPr>
              <a:t>membrane</a:t>
            </a:r>
            <a:r>
              <a:rPr lang="cs-CZ" sz="2800" b="1" dirty="0">
                <a:solidFill>
                  <a:prstClr val="black"/>
                </a:solidFill>
                <a:latin typeface="Calibri"/>
              </a:rPr>
              <a:t> </a:t>
            </a:r>
            <a:r>
              <a:rPr lang="cs-CZ" sz="2800" b="1" dirty="0" err="1">
                <a:solidFill>
                  <a:prstClr val="black"/>
                </a:solidFill>
                <a:latin typeface="Calibri"/>
              </a:rPr>
              <a:t>potential</a:t>
            </a:r>
            <a:r>
              <a:rPr lang="cs-CZ" sz="2800" b="1" dirty="0">
                <a:solidFill>
                  <a:prstClr val="black"/>
                </a:solidFill>
                <a:latin typeface="Calibri"/>
              </a:rPr>
              <a:t> and </a:t>
            </a:r>
            <a:r>
              <a:rPr lang="cs-CZ" sz="2800" b="1" dirty="0" err="1">
                <a:solidFill>
                  <a:prstClr val="black"/>
                </a:solidFill>
                <a:latin typeface="Calibri"/>
              </a:rPr>
              <a:t>action</a:t>
            </a:r>
            <a:r>
              <a:rPr lang="cs-CZ" sz="2800" b="1" dirty="0">
                <a:solidFill>
                  <a:prstClr val="black"/>
                </a:solidFill>
                <a:latin typeface="Calibri"/>
              </a:rPr>
              <a:t> </a:t>
            </a:r>
            <a:r>
              <a:rPr lang="cs-CZ" sz="2800" b="1" dirty="0" err="1">
                <a:solidFill>
                  <a:prstClr val="black"/>
                </a:solidFill>
                <a:latin typeface="Calibri"/>
              </a:rPr>
              <a:t>potential</a:t>
            </a:r>
            <a:endParaRPr lang="cs-CZ" sz="2800" b="1" dirty="0">
              <a:solidFill>
                <a:prstClr val="black"/>
              </a:solidFill>
              <a:latin typeface="Calibri"/>
            </a:endParaRPr>
          </a:p>
        </p:txBody>
      </p:sp>
    </p:spTree>
    <p:extLst>
      <p:ext uri="{BB962C8B-B14F-4D97-AF65-F5344CB8AC3E}">
        <p14:creationId xmlns:p14="http://schemas.microsoft.com/office/powerpoint/2010/main" val="1177656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TextovéPole 154"/>
          <p:cNvSpPr txBox="1"/>
          <p:nvPr/>
        </p:nvSpPr>
        <p:spPr>
          <a:xfrm>
            <a:off x="7824192" y="1052737"/>
            <a:ext cx="2844000" cy="3558025"/>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Action</a:t>
            </a:r>
            <a:r>
              <a:rPr lang="cs-CZ" sz="2000" b="1" dirty="0">
                <a:solidFill>
                  <a:prstClr val="black"/>
                </a:solidFill>
                <a:latin typeface="Calibri"/>
              </a:rPr>
              <a:t> </a:t>
            </a:r>
            <a:r>
              <a:rPr lang="cs-CZ" sz="2000" b="1" dirty="0" err="1">
                <a:solidFill>
                  <a:prstClr val="black"/>
                </a:solidFill>
                <a:latin typeface="Calibri"/>
              </a:rPr>
              <a:t>potencial</a:t>
            </a:r>
            <a:r>
              <a:rPr lang="cs-CZ" sz="2000" b="1" dirty="0">
                <a:solidFill>
                  <a:prstClr val="black"/>
                </a:solidFill>
                <a:latin typeface="Calibri"/>
              </a:rPr>
              <a:t> (AP)</a:t>
            </a: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If the voltage threshold </a:t>
            </a:r>
            <a:endParaRPr lang="cs-CZ" sz="1800" dirty="0">
              <a:solidFill>
                <a:prstClr val="black"/>
              </a:solidFill>
              <a:latin typeface="Calibri"/>
            </a:endParaRPr>
          </a:p>
          <a:p>
            <a:pPr fontAlgn="auto">
              <a:lnSpc>
                <a:spcPts val="1800"/>
              </a:lnSpc>
              <a:spcBef>
                <a:spcPts val="0"/>
              </a:spcBef>
              <a:spcAft>
                <a:spcPts val="0"/>
              </a:spcAft>
            </a:pPr>
            <a:r>
              <a:rPr lang="en-US" sz="1800" dirty="0">
                <a:solidFill>
                  <a:prstClr val="black"/>
                </a:solidFill>
                <a:latin typeface="Calibri"/>
              </a:rPr>
              <a:t>(-55 mV) is exceeded, an action potential is generated on the membrane</a:t>
            </a:r>
          </a:p>
          <a:p>
            <a:pPr marL="285750" indent="-285750" fontAlgn="auto">
              <a:lnSpc>
                <a:spcPts val="1800"/>
              </a:lnSpc>
              <a:spcBef>
                <a:spcPts val="0"/>
              </a:spcBef>
              <a:spcAft>
                <a:spcPts val="0"/>
              </a:spcAft>
              <a:buFont typeface="Arial" panose="020B0604020202020204" pitchFamily="34" charset="0"/>
              <a:buChar char="•"/>
            </a:pPr>
            <a:endParaRPr lang="en-US" sz="1800" dirty="0">
              <a:solidFill>
                <a:prstClr val="black"/>
              </a:solidFill>
              <a:latin typeface="Calibri"/>
            </a:endParaRPr>
          </a:p>
          <a:p>
            <a:pPr marL="285750" indent="-285750" fontAlgn="auto">
              <a:lnSpc>
                <a:spcPts val="1800"/>
              </a:lnSpc>
              <a:spcBef>
                <a:spcPts val="0"/>
              </a:spcBef>
              <a:spcAft>
                <a:spcPts val="0"/>
              </a:spcAft>
              <a:buFont typeface="Arial" panose="020B0604020202020204" pitchFamily="34" charset="0"/>
              <a:buChar char="•"/>
            </a:pPr>
            <a:r>
              <a:rPr lang="cs-CZ" sz="1800" b="1" dirty="0" err="1">
                <a:solidFill>
                  <a:prstClr val="black"/>
                </a:solidFill>
                <a:latin typeface="Calibri"/>
              </a:rPr>
              <a:t>Depolarization</a:t>
            </a:r>
            <a:r>
              <a:rPr lang="cs-CZ" sz="1800" b="1" dirty="0">
                <a:solidFill>
                  <a:prstClr val="black"/>
                </a:solidFill>
                <a:latin typeface="Calibri"/>
              </a:rPr>
              <a:t> </a:t>
            </a:r>
            <a:r>
              <a:rPr lang="cs-CZ" sz="1800" b="1" dirty="0" err="1">
                <a:solidFill>
                  <a:prstClr val="black"/>
                </a:solidFill>
                <a:latin typeface="Calibri"/>
              </a:rPr>
              <a:t>phase</a:t>
            </a:r>
            <a:endParaRPr lang="cs-CZ" sz="1800" b="1" dirty="0">
              <a:solidFill>
                <a:prstClr val="black"/>
              </a:solidFill>
              <a:latin typeface="Calibri"/>
            </a:endParaRPr>
          </a:p>
          <a:p>
            <a:pPr marL="742950" lvl="1"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Na+ channels open</a:t>
            </a:r>
          </a:p>
          <a:p>
            <a:pPr marL="742950" lvl="1"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Na+ enters the cell</a:t>
            </a:r>
          </a:p>
          <a:p>
            <a:pPr marL="742950" lvl="1"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Law </a:t>
            </a:r>
            <a:r>
              <a:rPr lang="cs-CZ" sz="1800" dirty="0">
                <a:solidFill>
                  <a:prstClr val="black"/>
                </a:solidFill>
                <a:latin typeface="Calibri"/>
              </a:rPr>
              <a:t>„A</a:t>
            </a:r>
            <a:r>
              <a:rPr lang="en-US" sz="1800" dirty="0" err="1">
                <a:solidFill>
                  <a:prstClr val="black"/>
                </a:solidFill>
                <a:latin typeface="Calibri"/>
              </a:rPr>
              <a:t>ll</a:t>
            </a:r>
            <a:r>
              <a:rPr lang="en-US" sz="1800" dirty="0">
                <a:solidFill>
                  <a:prstClr val="black"/>
                </a:solidFill>
                <a:latin typeface="Calibri"/>
              </a:rPr>
              <a:t> or nothing</a:t>
            </a:r>
            <a:r>
              <a:rPr lang="cs-CZ" sz="1800" dirty="0">
                <a:solidFill>
                  <a:prstClr val="black"/>
                </a:solidFill>
                <a:latin typeface="Calibri"/>
              </a:rPr>
              <a:t>“</a:t>
            </a:r>
            <a:r>
              <a:rPr lang="en-US" sz="1800" dirty="0">
                <a:solidFill>
                  <a:prstClr val="black"/>
                </a:solidFill>
                <a:latin typeface="Calibri"/>
              </a:rPr>
              <a:t> – if the threshold is not exceeded, no AP, if the threshold is exceeded – the AP is created</a:t>
            </a:r>
            <a:endParaRPr lang="cs-CZ" sz="1800" dirty="0">
              <a:solidFill>
                <a:prstClr val="black"/>
              </a:solidFill>
              <a:latin typeface="Calibri"/>
            </a:endParaRPr>
          </a:p>
        </p:txBody>
      </p:sp>
      <p:grpSp>
        <p:nvGrpSpPr>
          <p:cNvPr id="111" name="Skupina 110"/>
          <p:cNvGrpSpPr>
            <a:grpSpLocks noChangeAspect="1"/>
          </p:cNvGrpSpPr>
          <p:nvPr/>
        </p:nvGrpSpPr>
        <p:grpSpPr>
          <a:xfrm>
            <a:off x="1699609" y="2355833"/>
            <a:ext cx="6323616" cy="4364270"/>
            <a:chOff x="688517" y="668074"/>
            <a:chExt cx="5659374" cy="3901871"/>
          </a:xfrm>
        </p:grpSpPr>
        <p:sp>
          <p:nvSpPr>
            <p:cNvPr id="108" name="Obdélník 107"/>
            <p:cNvSpPr/>
            <p:nvPr/>
          </p:nvSpPr>
          <p:spPr>
            <a:xfrm>
              <a:off x="4975617" y="668074"/>
              <a:ext cx="1122428" cy="3577053"/>
            </a:xfrm>
            <a:prstGeom prst="rect">
              <a:avLst/>
            </a:prstGeom>
            <a:solidFill>
              <a:srgbClr val="91F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Obdélník 109"/>
            <p:cNvSpPr/>
            <p:nvPr/>
          </p:nvSpPr>
          <p:spPr>
            <a:xfrm>
              <a:off x="2098835" y="673274"/>
              <a:ext cx="360000" cy="3577053"/>
            </a:xfrm>
            <a:prstGeom prst="rect">
              <a:avLst/>
            </a:prstGeom>
            <a:gradFill flip="none" rotWithShape="1">
              <a:gsLst>
                <a:gs pos="0">
                  <a:srgbClr val="91FF89"/>
                </a:gs>
                <a:gs pos="100000">
                  <a:srgbClr val="FFFF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Obdélník 108"/>
            <p:cNvSpPr/>
            <p:nvPr/>
          </p:nvSpPr>
          <p:spPr>
            <a:xfrm>
              <a:off x="2436619" y="668074"/>
              <a:ext cx="2709970" cy="3577053"/>
            </a:xfrm>
            <a:prstGeom prst="rect">
              <a:avLst/>
            </a:prstGeom>
            <a:gradFill flip="none" rotWithShape="1">
              <a:gsLst>
                <a:gs pos="75000">
                  <a:srgbClr val="FFFF00"/>
                </a:gs>
                <a:gs pos="100000">
                  <a:srgbClr val="91FF8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Obdélník 106"/>
            <p:cNvSpPr/>
            <p:nvPr/>
          </p:nvSpPr>
          <p:spPr>
            <a:xfrm>
              <a:off x="1274594" y="668074"/>
              <a:ext cx="829047" cy="3577053"/>
            </a:xfrm>
            <a:prstGeom prst="rect">
              <a:avLst/>
            </a:prstGeom>
            <a:solidFill>
              <a:srgbClr val="91F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80" name="Přímá spojnice 79"/>
            <p:cNvCxnSpPr/>
            <p:nvPr/>
          </p:nvCxnSpPr>
          <p:spPr>
            <a:xfrm>
              <a:off x="1274594" y="770863"/>
              <a:ext cx="0" cy="349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Přímá spojnice 80"/>
            <p:cNvCxnSpPr/>
            <p:nvPr/>
          </p:nvCxnSpPr>
          <p:spPr>
            <a:xfrm flipH="1">
              <a:off x="1290221" y="4256285"/>
              <a:ext cx="47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ovéPole 82"/>
            <p:cNvSpPr txBox="1"/>
            <p:nvPr/>
          </p:nvSpPr>
          <p:spPr>
            <a:xfrm>
              <a:off x="2103641" y="4212226"/>
              <a:ext cx="648072"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0</a:t>
              </a:r>
            </a:p>
          </p:txBody>
        </p:sp>
        <p:sp>
          <p:nvSpPr>
            <p:cNvPr id="84" name="TextovéPole 83"/>
            <p:cNvSpPr txBox="1"/>
            <p:nvPr/>
          </p:nvSpPr>
          <p:spPr>
            <a:xfrm>
              <a:off x="3216798" y="4212226"/>
              <a:ext cx="648072"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1</a:t>
              </a:r>
            </a:p>
          </p:txBody>
        </p:sp>
        <p:sp>
          <p:nvSpPr>
            <p:cNvPr id="85" name="TextovéPole 84"/>
            <p:cNvSpPr txBox="1"/>
            <p:nvPr/>
          </p:nvSpPr>
          <p:spPr>
            <a:xfrm>
              <a:off x="4329954" y="4212227"/>
              <a:ext cx="765674" cy="357718"/>
            </a:xfrm>
            <a:prstGeom prst="rect">
              <a:avLst/>
            </a:prstGeom>
            <a:noFill/>
          </p:spPr>
          <p:txBody>
            <a:bodyPr wrap="square" rtlCol="0">
              <a:spAutoFit/>
            </a:bodyPr>
            <a:lstStyle/>
            <a:p>
              <a:pPr algn="ctr" fontAlgn="auto">
                <a:spcBef>
                  <a:spcPts val="0"/>
                </a:spcBef>
                <a:spcAft>
                  <a:spcPts val="0"/>
                </a:spcAft>
              </a:pPr>
              <a:r>
                <a:rPr lang="cs-CZ" sz="2000" b="1" dirty="0">
                  <a:solidFill>
                    <a:prstClr val="black"/>
                  </a:solidFill>
                  <a:latin typeface="Calibri"/>
                </a:rPr>
                <a:t>2</a:t>
              </a:r>
            </a:p>
          </p:txBody>
        </p:sp>
        <p:sp>
          <p:nvSpPr>
            <p:cNvPr id="86" name="Volný tvar 85"/>
            <p:cNvSpPr/>
            <p:nvPr/>
          </p:nvSpPr>
          <p:spPr>
            <a:xfrm>
              <a:off x="1302574" y="984499"/>
              <a:ext cx="4571365" cy="2953451"/>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571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89" name="Přímá spojnice 88"/>
            <p:cNvCxnSpPr/>
            <p:nvPr/>
          </p:nvCxnSpPr>
          <p:spPr>
            <a:xfrm flipH="1">
              <a:off x="1318027" y="1761034"/>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Přímá spojnice 90"/>
            <p:cNvCxnSpPr/>
            <p:nvPr/>
          </p:nvCxnSpPr>
          <p:spPr>
            <a:xfrm flipH="1">
              <a:off x="1318027" y="3713237"/>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flipH="1">
              <a:off x="1318027" y="3404617"/>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ovéPole 92"/>
            <p:cNvSpPr txBox="1"/>
            <p:nvPr/>
          </p:nvSpPr>
          <p:spPr>
            <a:xfrm>
              <a:off x="818412" y="1576368"/>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0</a:t>
              </a:r>
            </a:p>
          </p:txBody>
        </p:sp>
        <p:sp>
          <p:nvSpPr>
            <p:cNvPr id="94" name="TextovéPole 93"/>
            <p:cNvSpPr txBox="1"/>
            <p:nvPr/>
          </p:nvSpPr>
          <p:spPr>
            <a:xfrm>
              <a:off x="692083" y="1124744"/>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a:t>
              </a:r>
            </a:p>
          </p:txBody>
        </p:sp>
        <p:sp>
          <p:nvSpPr>
            <p:cNvPr id="95" name="TextovéPole 94"/>
            <p:cNvSpPr txBox="1"/>
            <p:nvPr/>
          </p:nvSpPr>
          <p:spPr>
            <a:xfrm>
              <a:off x="688517" y="1846759"/>
              <a:ext cx="648072" cy="33020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a:t>
              </a:r>
            </a:p>
          </p:txBody>
        </p:sp>
        <p:cxnSp>
          <p:nvCxnSpPr>
            <p:cNvPr id="97" name="Přímá spojnice se šipkou 96"/>
            <p:cNvCxnSpPr/>
            <p:nvPr/>
          </p:nvCxnSpPr>
          <p:spPr>
            <a:xfrm>
              <a:off x="1142448" y="1945700"/>
              <a:ext cx="0" cy="4031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Přímá spojnice se šipkou 97"/>
            <p:cNvCxnSpPr/>
            <p:nvPr/>
          </p:nvCxnSpPr>
          <p:spPr>
            <a:xfrm>
              <a:off x="1142584" y="1127795"/>
              <a:ext cx="0" cy="403180"/>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99" name="TextovéPole 98"/>
            <p:cNvSpPr txBox="1"/>
            <p:nvPr/>
          </p:nvSpPr>
          <p:spPr>
            <a:xfrm>
              <a:off x="1257657" y="715325"/>
              <a:ext cx="1899887"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+20 až 30 </a:t>
              </a:r>
              <a:r>
                <a:rPr lang="cs-CZ" sz="1600" dirty="0" err="1">
                  <a:solidFill>
                    <a:prstClr val="black"/>
                  </a:solidFill>
                  <a:latin typeface="Calibri"/>
                </a:rPr>
                <a:t>mV</a:t>
              </a:r>
              <a:endParaRPr lang="cs-CZ" sz="1600" dirty="0">
                <a:solidFill>
                  <a:prstClr val="black"/>
                </a:solidFill>
                <a:latin typeface="Calibri"/>
              </a:endParaRPr>
            </a:p>
          </p:txBody>
        </p:sp>
        <p:cxnSp>
          <p:nvCxnSpPr>
            <p:cNvPr id="100" name="Přímá spojnice 99"/>
            <p:cNvCxnSpPr/>
            <p:nvPr/>
          </p:nvCxnSpPr>
          <p:spPr>
            <a:xfrm flipH="1">
              <a:off x="1308502" y="965870"/>
              <a:ext cx="43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ovéPole 100"/>
            <p:cNvSpPr txBox="1"/>
            <p:nvPr/>
          </p:nvSpPr>
          <p:spPr>
            <a:xfrm>
              <a:off x="1308502" y="1376140"/>
              <a:ext cx="1579839"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0 </a:t>
              </a:r>
              <a:r>
                <a:rPr lang="cs-CZ" sz="1600" dirty="0" err="1">
                  <a:solidFill>
                    <a:prstClr val="black"/>
                  </a:solidFill>
                  <a:latin typeface="Calibri"/>
                </a:rPr>
                <a:t>mV</a:t>
              </a:r>
              <a:endParaRPr lang="cs-CZ" sz="1600" dirty="0">
                <a:solidFill>
                  <a:prstClr val="black"/>
                </a:solidFill>
                <a:latin typeface="Calibri"/>
              </a:endParaRPr>
            </a:p>
          </p:txBody>
        </p:sp>
        <p:sp>
          <p:nvSpPr>
            <p:cNvPr id="102" name="TextovéPole 101"/>
            <p:cNvSpPr txBox="1"/>
            <p:nvPr/>
          </p:nvSpPr>
          <p:spPr>
            <a:xfrm>
              <a:off x="1230557" y="3114787"/>
              <a:ext cx="1579839" cy="291792"/>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-55 </a:t>
              </a:r>
              <a:r>
                <a:rPr lang="cs-CZ" sz="1600" dirty="0" err="1">
                  <a:solidFill>
                    <a:prstClr val="black"/>
                  </a:solidFill>
                  <a:latin typeface="Calibri"/>
                </a:rPr>
                <a:t>mV</a:t>
              </a:r>
              <a:r>
                <a:rPr lang="cs-CZ" sz="1600" dirty="0">
                  <a:solidFill>
                    <a:prstClr val="black"/>
                  </a:solidFill>
                  <a:latin typeface="Calibri"/>
                </a:rPr>
                <a:t> </a:t>
              </a:r>
              <a:r>
                <a:rPr lang="cs-CZ" sz="1800" b="1" dirty="0">
                  <a:solidFill>
                    <a:prstClr val="black"/>
                  </a:solidFill>
                  <a:latin typeface="Calibri"/>
                </a:rPr>
                <a:t>práh</a:t>
              </a:r>
            </a:p>
          </p:txBody>
        </p:sp>
        <p:sp>
          <p:nvSpPr>
            <p:cNvPr id="103" name="TextovéPole 102"/>
            <p:cNvSpPr txBox="1"/>
            <p:nvPr/>
          </p:nvSpPr>
          <p:spPr>
            <a:xfrm>
              <a:off x="1261229" y="3734318"/>
              <a:ext cx="1608080" cy="288925"/>
            </a:xfrm>
            <a:prstGeom prst="rect">
              <a:avLst/>
            </a:prstGeom>
            <a:noFill/>
          </p:spPr>
          <p:txBody>
            <a:bodyPr wrap="square" rtlCol="0">
              <a:spAutoFit/>
            </a:bodyPr>
            <a:lstStyle/>
            <a:p>
              <a:pPr fontAlgn="auto">
                <a:lnSpc>
                  <a:spcPts val="1800"/>
                </a:lnSpc>
                <a:spcBef>
                  <a:spcPts val="0"/>
                </a:spcBef>
                <a:spcAft>
                  <a:spcPts val="0"/>
                </a:spcAft>
              </a:pPr>
              <a:r>
                <a:rPr lang="cs-CZ" sz="1600" dirty="0">
                  <a:solidFill>
                    <a:prstClr val="black"/>
                  </a:solidFill>
                  <a:latin typeface="Calibri"/>
                </a:rPr>
                <a:t>-90 až -70 </a:t>
              </a:r>
              <a:r>
                <a:rPr lang="cs-CZ" sz="1600" dirty="0" err="1">
                  <a:solidFill>
                    <a:prstClr val="black"/>
                  </a:solidFill>
                  <a:latin typeface="Calibri"/>
                </a:rPr>
                <a:t>mV</a:t>
              </a:r>
              <a:endParaRPr lang="cs-CZ" sz="1600" dirty="0">
                <a:solidFill>
                  <a:prstClr val="black"/>
                </a:solidFill>
                <a:latin typeface="Calibri"/>
              </a:endParaRPr>
            </a:p>
          </p:txBody>
        </p:sp>
        <p:sp>
          <p:nvSpPr>
            <p:cNvPr id="104" name="TextovéPole 103"/>
            <p:cNvSpPr txBox="1"/>
            <p:nvPr/>
          </p:nvSpPr>
          <p:spPr>
            <a:xfrm>
              <a:off x="5065599" y="2329355"/>
              <a:ext cx="1282292" cy="710620"/>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Resting</a:t>
              </a:r>
              <a:r>
                <a:rPr lang="cs-CZ" sz="2000" b="1" dirty="0">
                  <a:solidFill>
                    <a:prstClr val="black"/>
                  </a:solidFill>
                  <a:latin typeface="Calibri"/>
                </a:rPr>
                <a:t> </a:t>
              </a:r>
              <a:r>
                <a:rPr lang="cs-CZ" sz="2000" b="1" dirty="0" err="1">
                  <a:solidFill>
                    <a:prstClr val="black"/>
                  </a:solidFill>
                  <a:latin typeface="Calibri"/>
                </a:rPr>
                <a:t>membrane</a:t>
              </a:r>
              <a:r>
                <a:rPr lang="cs-CZ" sz="2000" b="1" dirty="0">
                  <a:solidFill>
                    <a:prstClr val="black"/>
                  </a:solidFill>
                  <a:latin typeface="Calibri"/>
                </a:rPr>
                <a:t> </a:t>
              </a:r>
              <a:r>
                <a:rPr lang="cs-CZ" sz="2000" b="1" dirty="0" err="1">
                  <a:solidFill>
                    <a:prstClr val="black"/>
                  </a:solidFill>
                  <a:latin typeface="Calibri"/>
                </a:rPr>
                <a:t>potential</a:t>
              </a:r>
              <a:endParaRPr lang="cs-CZ" sz="2000" b="1" dirty="0">
                <a:solidFill>
                  <a:prstClr val="black"/>
                </a:solidFill>
                <a:latin typeface="Calibri"/>
              </a:endParaRPr>
            </a:p>
          </p:txBody>
        </p:sp>
        <p:sp>
          <p:nvSpPr>
            <p:cNvPr id="105" name="TextovéPole 104"/>
            <p:cNvSpPr txBox="1"/>
            <p:nvPr/>
          </p:nvSpPr>
          <p:spPr>
            <a:xfrm>
              <a:off x="2523650" y="2730870"/>
              <a:ext cx="1274013" cy="504245"/>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Action</a:t>
              </a:r>
              <a:r>
                <a:rPr lang="cs-CZ" sz="2000" b="1" dirty="0">
                  <a:solidFill>
                    <a:prstClr val="black"/>
                  </a:solidFill>
                  <a:latin typeface="Calibri"/>
                </a:rPr>
                <a:t> </a:t>
              </a:r>
              <a:r>
                <a:rPr lang="cs-CZ" sz="2000" b="1" dirty="0" err="1">
                  <a:solidFill>
                    <a:prstClr val="black"/>
                  </a:solidFill>
                  <a:latin typeface="Calibri"/>
                </a:rPr>
                <a:t>potential</a:t>
              </a:r>
              <a:endParaRPr lang="cs-CZ" sz="2000" b="1" dirty="0">
                <a:solidFill>
                  <a:prstClr val="black"/>
                </a:solidFill>
                <a:latin typeface="Calibri"/>
              </a:endParaRPr>
            </a:p>
          </p:txBody>
        </p:sp>
        <p:sp>
          <p:nvSpPr>
            <p:cNvPr id="106" name="TextovéPole 105"/>
            <p:cNvSpPr txBox="1"/>
            <p:nvPr/>
          </p:nvSpPr>
          <p:spPr>
            <a:xfrm>
              <a:off x="1275654" y="2244307"/>
              <a:ext cx="2131086" cy="710620"/>
            </a:xfrm>
            <a:prstGeom prst="rect">
              <a:avLst/>
            </a:prstGeom>
            <a:noFill/>
          </p:spPr>
          <p:txBody>
            <a:bodyPr wrap="square" rtlCol="0">
              <a:spAutoFit/>
            </a:bodyPr>
            <a:lstStyle/>
            <a:p>
              <a:pPr fontAlgn="auto">
                <a:lnSpc>
                  <a:spcPts val="1800"/>
                </a:lnSpc>
                <a:spcBef>
                  <a:spcPts val="0"/>
                </a:spcBef>
                <a:spcAft>
                  <a:spcPts val="0"/>
                </a:spcAft>
              </a:pPr>
              <a:r>
                <a:rPr lang="cs-CZ" sz="2000" b="1" dirty="0" err="1">
                  <a:solidFill>
                    <a:prstClr val="black"/>
                  </a:solidFill>
                  <a:latin typeface="Calibri"/>
                </a:rPr>
                <a:t>Resting</a:t>
              </a:r>
              <a:endParaRPr lang="cs-CZ" sz="2000" b="1" dirty="0">
                <a:solidFill>
                  <a:prstClr val="black"/>
                </a:solidFill>
                <a:latin typeface="Calibri"/>
              </a:endParaRPr>
            </a:p>
            <a:p>
              <a:pPr fontAlgn="auto">
                <a:lnSpc>
                  <a:spcPts val="1800"/>
                </a:lnSpc>
                <a:spcBef>
                  <a:spcPts val="0"/>
                </a:spcBef>
                <a:spcAft>
                  <a:spcPts val="0"/>
                </a:spcAft>
              </a:pPr>
              <a:r>
                <a:rPr lang="cs-CZ" sz="2000" b="1" dirty="0" err="1">
                  <a:solidFill>
                    <a:prstClr val="black"/>
                  </a:solidFill>
                  <a:latin typeface="Calibri"/>
                </a:rPr>
                <a:t>membrane</a:t>
              </a:r>
              <a:endParaRPr lang="cs-CZ" sz="2000" b="1" dirty="0">
                <a:solidFill>
                  <a:prstClr val="black"/>
                </a:solidFill>
                <a:latin typeface="Calibri"/>
              </a:endParaRPr>
            </a:p>
            <a:p>
              <a:pPr fontAlgn="auto">
                <a:lnSpc>
                  <a:spcPts val="1800"/>
                </a:lnSpc>
                <a:spcBef>
                  <a:spcPts val="0"/>
                </a:spcBef>
                <a:spcAft>
                  <a:spcPts val="0"/>
                </a:spcAft>
              </a:pPr>
              <a:r>
                <a:rPr lang="cs-CZ" sz="2000" b="1" dirty="0" err="1">
                  <a:solidFill>
                    <a:prstClr val="black"/>
                  </a:solidFill>
                  <a:latin typeface="Calibri"/>
                </a:rPr>
                <a:t>potential</a:t>
              </a:r>
              <a:endParaRPr lang="cs-CZ" sz="2000" b="1" dirty="0">
                <a:solidFill>
                  <a:prstClr val="black"/>
                </a:solidFill>
                <a:latin typeface="Calibri"/>
              </a:endParaRPr>
            </a:p>
          </p:txBody>
        </p:sp>
      </p:grpSp>
      <p:grpSp>
        <p:nvGrpSpPr>
          <p:cNvPr id="3" name="Skupina 2"/>
          <p:cNvGrpSpPr/>
          <p:nvPr/>
        </p:nvGrpSpPr>
        <p:grpSpPr>
          <a:xfrm>
            <a:off x="3274994" y="361901"/>
            <a:ext cx="857159" cy="1935399"/>
            <a:chOff x="1750993" y="361900"/>
            <a:chExt cx="857159" cy="1935399"/>
          </a:xfrm>
        </p:grpSpPr>
        <p:sp>
          <p:nvSpPr>
            <p:cNvPr id="157" name="Pravá složená závorka 156"/>
            <p:cNvSpPr/>
            <p:nvPr/>
          </p:nvSpPr>
          <p:spPr>
            <a:xfrm rot="16200000">
              <a:off x="1952847" y="1769184"/>
              <a:ext cx="326261" cy="729970"/>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58" name="TextovéPole 157"/>
            <p:cNvSpPr txBox="1"/>
            <p:nvPr/>
          </p:nvSpPr>
          <p:spPr>
            <a:xfrm rot="18439091">
              <a:off x="1631873" y="1011808"/>
              <a:ext cx="1626187" cy="326371"/>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depolarization</a:t>
              </a:r>
              <a:endParaRPr lang="cs-CZ" sz="1800" dirty="0">
                <a:solidFill>
                  <a:prstClr val="black"/>
                </a:solidFill>
                <a:latin typeface="Calibri"/>
              </a:endParaRPr>
            </a:p>
          </p:txBody>
        </p:sp>
      </p:grpSp>
      <p:grpSp>
        <p:nvGrpSpPr>
          <p:cNvPr id="4" name="Skupina 3"/>
          <p:cNvGrpSpPr/>
          <p:nvPr/>
        </p:nvGrpSpPr>
        <p:grpSpPr>
          <a:xfrm>
            <a:off x="4063005" y="340641"/>
            <a:ext cx="1103903" cy="1955997"/>
            <a:chOff x="2539004" y="340640"/>
            <a:chExt cx="1103903" cy="1955997"/>
          </a:xfrm>
        </p:grpSpPr>
        <p:sp>
          <p:nvSpPr>
            <p:cNvPr id="159" name="Pravá složená závorka 158"/>
            <p:cNvSpPr/>
            <p:nvPr/>
          </p:nvSpPr>
          <p:spPr>
            <a:xfrm rot="16200000">
              <a:off x="2927825" y="1581555"/>
              <a:ext cx="326261" cy="1103903"/>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60" name="TextovéPole 159"/>
            <p:cNvSpPr txBox="1"/>
            <p:nvPr/>
          </p:nvSpPr>
          <p:spPr>
            <a:xfrm rot="18292587">
              <a:off x="2545456" y="1023640"/>
              <a:ext cx="1692372" cy="326371"/>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repolarization</a:t>
              </a:r>
              <a:endParaRPr lang="cs-CZ" sz="1800" dirty="0">
                <a:solidFill>
                  <a:prstClr val="black"/>
                </a:solidFill>
                <a:latin typeface="Calibri"/>
              </a:endParaRPr>
            </a:p>
          </p:txBody>
        </p:sp>
      </p:grpSp>
      <p:sp>
        <p:nvSpPr>
          <p:cNvPr id="161" name="Pravá složená závorka 160"/>
          <p:cNvSpPr/>
          <p:nvPr/>
        </p:nvSpPr>
        <p:spPr>
          <a:xfrm rot="16200000">
            <a:off x="5692423" y="1498178"/>
            <a:ext cx="326261" cy="1268673"/>
          </a:xfrm>
          <a:prstGeom prst="rightBrace">
            <a:avLst>
              <a:gd name="adj1" fmla="val 48371"/>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cs-CZ" sz="1800">
              <a:solidFill>
                <a:prstClr val="black"/>
              </a:solidFill>
              <a:latin typeface="Calibri"/>
            </a:endParaRPr>
          </a:p>
        </p:txBody>
      </p:sp>
      <p:sp>
        <p:nvSpPr>
          <p:cNvPr id="162" name="TextovéPole 161"/>
          <p:cNvSpPr txBox="1"/>
          <p:nvPr/>
        </p:nvSpPr>
        <p:spPr>
          <a:xfrm rot="19197959">
            <a:off x="5186539" y="1102365"/>
            <a:ext cx="2046103" cy="326371"/>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hyperpolarization</a:t>
            </a:r>
            <a:endParaRPr lang="cs-CZ" sz="1800" dirty="0">
              <a:solidFill>
                <a:prstClr val="black"/>
              </a:solidFill>
              <a:latin typeface="Calibri"/>
            </a:endParaRPr>
          </a:p>
        </p:txBody>
      </p:sp>
      <p:sp>
        <p:nvSpPr>
          <p:cNvPr id="180" name="TextovéPole 179"/>
          <p:cNvSpPr txBox="1"/>
          <p:nvPr/>
        </p:nvSpPr>
        <p:spPr>
          <a:xfrm>
            <a:off x="6623986" y="6341258"/>
            <a:ext cx="1272215" cy="400110"/>
          </a:xfrm>
          <a:prstGeom prst="rect">
            <a:avLst/>
          </a:prstGeom>
          <a:noFill/>
        </p:spPr>
        <p:txBody>
          <a:bodyPr wrap="square" rtlCol="0">
            <a:spAutoFit/>
          </a:bodyPr>
          <a:lstStyle/>
          <a:p>
            <a:pPr algn="ctr" fontAlgn="auto">
              <a:spcBef>
                <a:spcPts val="0"/>
              </a:spcBef>
              <a:spcAft>
                <a:spcPts val="0"/>
              </a:spcAft>
            </a:pPr>
            <a:r>
              <a:rPr lang="cs-CZ" sz="2000" b="1" dirty="0" err="1">
                <a:solidFill>
                  <a:prstClr val="black"/>
                </a:solidFill>
                <a:latin typeface="Calibri"/>
              </a:rPr>
              <a:t>time</a:t>
            </a:r>
            <a:r>
              <a:rPr lang="cs-CZ" sz="2000" b="1" dirty="0">
                <a:solidFill>
                  <a:prstClr val="black"/>
                </a:solidFill>
                <a:latin typeface="Calibri"/>
              </a:rPr>
              <a:t> (</a:t>
            </a:r>
            <a:r>
              <a:rPr lang="cs-CZ" sz="2000" b="1" dirty="0" err="1">
                <a:solidFill>
                  <a:prstClr val="black"/>
                </a:solidFill>
                <a:latin typeface="Calibri"/>
              </a:rPr>
              <a:t>ms</a:t>
            </a:r>
            <a:r>
              <a:rPr lang="cs-CZ" sz="2000" b="1" dirty="0">
                <a:solidFill>
                  <a:prstClr val="black"/>
                </a:solidFill>
                <a:latin typeface="Calibri"/>
              </a:rPr>
              <a:t>)</a:t>
            </a:r>
          </a:p>
        </p:txBody>
      </p:sp>
      <p:sp>
        <p:nvSpPr>
          <p:cNvPr id="181" name="TextovéPole 180"/>
          <p:cNvSpPr txBox="1"/>
          <p:nvPr/>
        </p:nvSpPr>
        <p:spPr>
          <a:xfrm>
            <a:off x="1610059" y="2403631"/>
            <a:ext cx="492443" cy="3427850"/>
          </a:xfrm>
          <a:prstGeom prst="rect">
            <a:avLst/>
          </a:prstGeom>
          <a:noFill/>
        </p:spPr>
        <p:txBody>
          <a:bodyPr vert="vert270" wrap="square" rtlCol="0">
            <a:spAutoFit/>
          </a:bodyPr>
          <a:lstStyle/>
          <a:p>
            <a:pPr algn="ctr" fontAlgn="auto">
              <a:spcBef>
                <a:spcPts val="0"/>
              </a:spcBef>
              <a:spcAft>
                <a:spcPts val="0"/>
              </a:spcAft>
            </a:pPr>
            <a:r>
              <a:rPr lang="cs-CZ" sz="2000" b="1" dirty="0" err="1">
                <a:solidFill>
                  <a:prstClr val="black"/>
                </a:solidFill>
                <a:latin typeface="Calibri"/>
              </a:rPr>
              <a:t>Membrane</a:t>
            </a:r>
            <a:r>
              <a:rPr lang="cs-CZ" sz="2000" b="1" dirty="0">
                <a:solidFill>
                  <a:prstClr val="black"/>
                </a:solidFill>
                <a:latin typeface="Calibri"/>
              </a:rPr>
              <a:t> </a:t>
            </a:r>
            <a:r>
              <a:rPr lang="cs-CZ" sz="2000" b="1" dirty="0" err="1">
                <a:solidFill>
                  <a:prstClr val="black"/>
                </a:solidFill>
                <a:latin typeface="Calibri"/>
              </a:rPr>
              <a:t>potential</a:t>
            </a:r>
            <a:r>
              <a:rPr lang="cs-CZ" sz="2000" b="1" dirty="0">
                <a:solidFill>
                  <a:prstClr val="black"/>
                </a:solidFill>
                <a:latin typeface="Calibri"/>
              </a:rPr>
              <a:t> (</a:t>
            </a:r>
            <a:r>
              <a:rPr lang="cs-CZ" sz="2000" b="1" dirty="0" err="1">
                <a:solidFill>
                  <a:prstClr val="black"/>
                </a:solidFill>
                <a:latin typeface="Calibri"/>
              </a:rPr>
              <a:t>mV</a:t>
            </a:r>
            <a:r>
              <a:rPr lang="cs-CZ" sz="2000" b="1" dirty="0">
                <a:solidFill>
                  <a:prstClr val="black"/>
                </a:solidFill>
                <a:latin typeface="Calibri"/>
              </a:rPr>
              <a:t>)</a:t>
            </a:r>
          </a:p>
        </p:txBody>
      </p:sp>
      <p:sp>
        <p:nvSpPr>
          <p:cNvPr id="182" name="TextovéPole 181"/>
          <p:cNvSpPr txBox="1"/>
          <p:nvPr/>
        </p:nvSpPr>
        <p:spPr>
          <a:xfrm>
            <a:off x="8095927" y="4483993"/>
            <a:ext cx="2844000" cy="2403863"/>
          </a:xfrm>
          <a:prstGeom prst="rect">
            <a:avLst/>
          </a:prstGeom>
          <a:noFill/>
        </p:spPr>
        <p:txBody>
          <a:bodyPr wrap="square" rtlCol="0">
            <a:spAutoFit/>
          </a:bodyPr>
          <a:lstStyle/>
          <a:p>
            <a:pPr marL="285750" indent="-285750" fontAlgn="auto">
              <a:lnSpc>
                <a:spcPts val="1800"/>
              </a:lnSpc>
              <a:spcBef>
                <a:spcPts val="0"/>
              </a:spcBef>
              <a:spcAft>
                <a:spcPts val="0"/>
              </a:spcAft>
              <a:buFont typeface="Arial" panose="020B0604020202020204" pitchFamily="34" charset="0"/>
              <a:buChar char="•"/>
            </a:pPr>
            <a:r>
              <a:rPr lang="cs-CZ" sz="1800" b="1" dirty="0" err="1">
                <a:solidFill>
                  <a:prstClr val="black"/>
                </a:solidFill>
                <a:latin typeface="Calibri"/>
              </a:rPr>
              <a:t>Repolarization</a:t>
            </a:r>
            <a:r>
              <a:rPr lang="cs-CZ" sz="1800" b="1" dirty="0">
                <a:solidFill>
                  <a:prstClr val="black"/>
                </a:solidFill>
                <a:latin typeface="Calibri"/>
              </a:rPr>
              <a:t> </a:t>
            </a:r>
            <a:r>
              <a:rPr lang="cs-CZ" sz="1800" b="1" dirty="0" err="1">
                <a:solidFill>
                  <a:prstClr val="black"/>
                </a:solidFill>
                <a:latin typeface="Calibri"/>
              </a:rPr>
              <a:t>phase</a:t>
            </a:r>
            <a:endParaRPr lang="cs-CZ" sz="1800" b="1" dirty="0">
              <a:solidFill>
                <a:prstClr val="black"/>
              </a:solidFill>
              <a:latin typeface="Calibri"/>
            </a:endParaRP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Na+ channels are closed again</a:t>
            </a:r>
            <a:r>
              <a:rPr lang="cs-CZ" sz="1800" dirty="0">
                <a:solidFill>
                  <a:prstClr val="black"/>
                </a:solidFill>
                <a:latin typeface="Calibri"/>
              </a:rPr>
              <a:t> (very fast </a:t>
            </a:r>
            <a:r>
              <a:rPr lang="cs-CZ" sz="1800" dirty="0" err="1">
                <a:solidFill>
                  <a:prstClr val="black"/>
                </a:solidFill>
                <a:latin typeface="Calibri"/>
              </a:rPr>
              <a:t>inactivation</a:t>
            </a:r>
            <a:r>
              <a:rPr lang="cs-CZ" sz="1800" dirty="0">
                <a:solidFill>
                  <a:prstClr val="black"/>
                </a:solidFill>
                <a:latin typeface="Calibri"/>
              </a:rPr>
              <a:t>)</a:t>
            </a:r>
            <a:endParaRPr lang="en-US" sz="1800" dirty="0">
              <a:solidFill>
                <a:prstClr val="black"/>
              </a:solidFill>
              <a:latin typeface="Calibri"/>
            </a:endParaRP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K+ </a:t>
            </a:r>
            <a:r>
              <a:rPr lang="cs-CZ" sz="1800" dirty="0" err="1">
                <a:solidFill>
                  <a:prstClr val="black"/>
                </a:solidFill>
                <a:latin typeface="Calibri"/>
              </a:rPr>
              <a:t>channels</a:t>
            </a:r>
            <a:r>
              <a:rPr lang="cs-CZ" sz="1800" dirty="0">
                <a:solidFill>
                  <a:prstClr val="black"/>
                </a:solidFill>
                <a:latin typeface="Calibri"/>
              </a:rPr>
              <a:t> are open-</a:t>
            </a:r>
            <a:r>
              <a:rPr lang="cs-CZ" sz="1800" dirty="0" err="1">
                <a:solidFill>
                  <a:prstClr val="black"/>
                </a:solidFill>
                <a:latin typeface="Calibri"/>
              </a:rPr>
              <a:t>eflux</a:t>
            </a:r>
            <a:r>
              <a:rPr lang="cs-CZ" sz="1800" dirty="0">
                <a:solidFill>
                  <a:prstClr val="black"/>
                </a:solidFill>
                <a:latin typeface="Calibri"/>
              </a:rPr>
              <a:t> </a:t>
            </a:r>
            <a:r>
              <a:rPr lang="cs-CZ" sz="1800" dirty="0" err="1">
                <a:solidFill>
                  <a:prstClr val="black"/>
                </a:solidFill>
                <a:latin typeface="Calibri"/>
              </a:rPr>
              <a:t>of</a:t>
            </a:r>
            <a:r>
              <a:rPr lang="cs-CZ" sz="1800" dirty="0">
                <a:solidFill>
                  <a:prstClr val="black"/>
                </a:solidFill>
                <a:latin typeface="Calibri"/>
              </a:rPr>
              <a:t> </a:t>
            </a:r>
            <a:r>
              <a:rPr lang="cs-CZ" sz="1800" dirty="0" err="1">
                <a:solidFill>
                  <a:prstClr val="black"/>
                </a:solidFill>
                <a:latin typeface="Calibri"/>
              </a:rPr>
              <a:t>potassium</a:t>
            </a:r>
            <a:endParaRPr lang="cs-CZ" sz="1800" dirty="0">
              <a:solidFill>
                <a:prstClr val="black"/>
              </a:solidFill>
              <a:latin typeface="Calibri"/>
            </a:endParaRP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Na+ is pumped out</a:t>
            </a:r>
            <a:r>
              <a:rPr lang="cs-CZ" sz="1800" dirty="0">
                <a:solidFill>
                  <a:prstClr val="black"/>
                </a:solidFill>
                <a:latin typeface="Calibri"/>
              </a:rPr>
              <a:t>, K+ </a:t>
            </a:r>
            <a:r>
              <a:rPr lang="cs-CZ" sz="1800" dirty="0" err="1">
                <a:solidFill>
                  <a:prstClr val="black"/>
                </a:solidFill>
                <a:latin typeface="Calibri"/>
              </a:rPr>
              <a:t>is</a:t>
            </a:r>
            <a:r>
              <a:rPr lang="cs-CZ" sz="1800" dirty="0">
                <a:solidFill>
                  <a:prstClr val="black"/>
                </a:solidFill>
                <a:latin typeface="Calibri"/>
              </a:rPr>
              <a:t> </a:t>
            </a:r>
            <a:r>
              <a:rPr lang="cs-CZ" sz="1800" dirty="0" err="1">
                <a:solidFill>
                  <a:prstClr val="black"/>
                </a:solidFill>
                <a:latin typeface="Calibri"/>
              </a:rPr>
              <a:t>pumped</a:t>
            </a:r>
            <a:r>
              <a:rPr lang="cs-CZ" sz="1800" dirty="0">
                <a:solidFill>
                  <a:prstClr val="black"/>
                </a:solidFill>
                <a:latin typeface="Calibri"/>
              </a:rPr>
              <a:t> in</a:t>
            </a:r>
            <a:endParaRPr lang="en-US" sz="1800" dirty="0">
              <a:solidFill>
                <a:prstClr val="black"/>
              </a:solidFill>
              <a:latin typeface="Calibri"/>
            </a:endParaRPr>
          </a:p>
          <a:p>
            <a:pPr marL="285750" indent="-285750" fontAlgn="auto">
              <a:lnSpc>
                <a:spcPts val="1800"/>
              </a:lnSpc>
              <a:spcBef>
                <a:spcPts val="0"/>
              </a:spcBef>
              <a:spcAft>
                <a:spcPts val="0"/>
              </a:spcAft>
              <a:buFont typeface="Arial" panose="020B0604020202020204" pitchFamily="34" charset="0"/>
              <a:buChar char="•"/>
            </a:pPr>
            <a:r>
              <a:rPr lang="en-US" sz="1800" dirty="0">
                <a:solidFill>
                  <a:prstClr val="black"/>
                </a:solidFill>
                <a:latin typeface="Calibri"/>
              </a:rPr>
              <a:t>Voltage gets back to rest values</a:t>
            </a:r>
            <a:endParaRPr lang="cs-CZ" sz="1800" dirty="0">
              <a:solidFill>
                <a:prstClr val="black"/>
              </a:solidFill>
              <a:latin typeface="Calibri"/>
            </a:endParaRPr>
          </a:p>
        </p:txBody>
      </p:sp>
      <p:sp>
        <p:nvSpPr>
          <p:cNvPr id="48" name="Obdélník 47"/>
          <p:cNvSpPr/>
          <p:nvPr/>
        </p:nvSpPr>
        <p:spPr>
          <a:xfrm>
            <a:off x="1870560" y="456868"/>
            <a:ext cx="4423775" cy="360227"/>
          </a:xfrm>
          <a:prstGeom prst="rect">
            <a:avLst/>
          </a:prstGeom>
        </p:spPr>
        <p:txBody>
          <a:bodyPr wrap="none">
            <a:spAutoFit/>
          </a:bodyPr>
          <a:lstStyle/>
          <a:p>
            <a:pPr fontAlgn="auto">
              <a:lnSpc>
                <a:spcPts val="1800"/>
              </a:lnSpc>
              <a:spcBef>
                <a:spcPts val="0"/>
              </a:spcBef>
              <a:spcAft>
                <a:spcPts val="0"/>
              </a:spcAft>
            </a:pPr>
            <a:r>
              <a:rPr lang="cs-CZ" sz="2800" b="1" dirty="0" err="1">
                <a:solidFill>
                  <a:prstClr val="black"/>
                </a:solidFill>
                <a:latin typeface="Calibri"/>
              </a:rPr>
              <a:t>Resting</a:t>
            </a:r>
            <a:r>
              <a:rPr lang="cs-CZ" sz="2800" b="1" dirty="0">
                <a:solidFill>
                  <a:prstClr val="black"/>
                </a:solidFill>
                <a:latin typeface="Calibri"/>
              </a:rPr>
              <a:t> </a:t>
            </a:r>
            <a:r>
              <a:rPr lang="cs-CZ" sz="2800" b="1" dirty="0" err="1">
                <a:solidFill>
                  <a:prstClr val="black"/>
                </a:solidFill>
                <a:latin typeface="Calibri"/>
              </a:rPr>
              <a:t>membrane</a:t>
            </a:r>
            <a:r>
              <a:rPr lang="cs-CZ" sz="2800" b="1" dirty="0">
                <a:solidFill>
                  <a:prstClr val="black"/>
                </a:solidFill>
                <a:latin typeface="Calibri"/>
              </a:rPr>
              <a:t> </a:t>
            </a:r>
            <a:r>
              <a:rPr lang="cs-CZ" sz="2800" b="1" dirty="0" err="1">
                <a:solidFill>
                  <a:prstClr val="black"/>
                </a:solidFill>
                <a:latin typeface="Calibri"/>
              </a:rPr>
              <a:t>potential</a:t>
            </a:r>
            <a:endParaRPr lang="cs-CZ" sz="2800" b="1" dirty="0">
              <a:solidFill>
                <a:prstClr val="black"/>
              </a:solidFill>
              <a:latin typeface="Calibri"/>
            </a:endParaRPr>
          </a:p>
        </p:txBody>
      </p:sp>
    </p:spTree>
    <p:extLst>
      <p:ext uri="{BB962C8B-B14F-4D97-AF65-F5344CB8AC3E}">
        <p14:creationId xmlns:p14="http://schemas.microsoft.com/office/powerpoint/2010/main" val="4039228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55">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5">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55">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5">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5">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6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animBg="1"/>
      <p:bldP spid="162" grpId="0"/>
      <p:bldP spid="18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p:txBody>
          <a:bodyPr/>
          <a:lstStyle/>
          <a:p>
            <a:fld id="{0DE708CC-0C3F-4567-9698-B54C0F35BD31}" type="slidenum">
              <a:rPr lang="cs-CZ" altLang="cs-CZ" smtClean="0"/>
              <a:pPr/>
              <a:t>13</a:t>
            </a:fld>
            <a:endParaRPr lang="cs-CZ" altLang="cs-CZ" dirty="0"/>
          </a:p>
        </p:txBody>
      </p:sp>
      <p:pic>
        <p:nvPicPr>
          <p:cNvPr id="4" name="Picture 2" descr="Figure1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9410" y="653626"/>
            <a:ext cx="9559902" cy="5480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881992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a:xfrm>
            <a:off x="712899" y="6434059"/>
            <a:ext cx="7920000" cy="252000"/>
          </a:xfrm>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a:xfrm>
            <a:off x="333021" y="6434059"/>
            <a:ext cx="252000" cy="252000"/>
          </a:xfrm>
        </p:spPr>
        <p:txBody>
          <a:bodyPr/>
          <a:lstStyle/>
          <a:p>
            <a:fld id="{0DE708CC-0C3F-4567-9698-B54C0F35BD31}" type="slidenum">
              <a:rPr lang="cs-CZ" altLang="cs-CZ" smtClean="0"/>
              <a:pPr/>
              <a:t>14</a:t>
            </a:fld>
            <a:endParaRPr lang="cs-CZ" altLang="cs-CZ" dirty="0"/>
          </a:p>
        </p:txBody>
      </p:sp>
      <p:grpSp>
        <p:nvGrpSpPr>
          <p:cNvPr id="4" name="Group 3"/>
          <p:cNvGrpSpPr>
            <a:grpSpLocks/>
          </p:cNvGrpSpPr>
          <p:nvPr/>
        </p:nvGrpSpPr>
        <p:grpSpPr bwMode="auto">
          <a:xfrm>
            <a:off x="555893" y="485105"/>
            <a:ext cx="4416425" cy="3124200"/>
            <a:chOff x="50" y="192"/>
            <a:chExt cx="2782" cy="1968"/>
          </a:xfrm>
        </p:grpSpPr>
        <p:sp>
          <p:nvSpPr>
            <p:cNvPr id="5" name="Line 4"/>
            <p:cNvSpPr>
              <a:spLocks noChangeShapeType="1"/>
            </p:cNvSpPr>
            <p:nvPr/>
          </p:nvSpPr>
          <p:spPr bwMode="auto">
            <a:xfrm>
              <a:off x="576" y="192"/>
              <a:ext cx="0" cy="1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6" name="Line 5"/>
            <p:cNvSpPr>
              <a:spLocks noChangeShapeType="1"/>
            </p:cNvSpPr>
            <p:nvPr/>
          </p:nvSpPr>
          <p:spPr bwMode="auto">
            <a:xfrm>
              <a:off x="576" y="324"/>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7" name="Line 6"/>
            <p:cNvSpPr>
              <a:spLocks noChangeShapeType="1"/>
            </p:cNvSpPr>
            <p:nvPr/>
          </p:nvSpPr>
          <p:spPr bwMode="auto">
            <a:xfrm>
              <a:off x="576" y="816"/>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8" name="Line 7"/>
            <p:cNvSpPr>
              <a:spLocks noChangeShapeType="1"/>
            </p:cNvSpPr>
            <p:nvPr/>
          </p:nvSpPr>
          <p:spPr bwMode="auto">
            <a:xfrm>
              <a:off x="576" y="1296"/>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9" name="Line 8"/>
            <p:cNvSpPr>
              <a:spLocks noChangeShapeType="1"/>
            </p:cNvSpPr>
            <p:nvPr/>
          </p:nvSpPr>
          <p:spPr bwMode="auto">
            <a:xfrm>
              <a:off x="576" y="1776"/>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10" name="Text Box 9"/>
            <p:cNvSpPr txBox="1">
              <a:spLocks noChangeArrowheads="1"/>
            </p:cNvSpPr>
            <p:nvPr/>
          </p:nvSpPr>
          <p:spPr bwMode="auto">
            <a:xfrm>
              <a:off x="50" y="240"/>
              <a:ext cx="47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t>50mV</a:t>
              </a:r>
            </a:p>
          </p:txBody>
        </p:sp>
        <p:sp>
          <p:nvSpPr>
            <p:cNvPr id="11" name="Text Box 10"/>
            <p:cNvSpPr txBox="1">
              <a:spLocks noChangeArrowheads="1"/>
            </p:cNvSpPr>
            <p:nvPr/>
          </p:nvSpPr>
          <p:spPr bwMode="auto">
            <a:xfrm>
              <a:off x="98" y="1632"/>
              <a:ext cx="3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t>-100</a:t>
              </a:r>
            </a:p>
          </p:txBody>
        </p:sp>
        <p:sp>
          <p:nvSpPr>
            <p:cNvPr id="12" name="Text Box 11"/>
            <p:cNvSpPr txBox="1">
              <a:spLocks noChangeArrowheads="1"/>
            </p:cNvSpPr>
            <p:nvPr/>
          </p:nvSpPr>
          <p:spPr bwMode="auto">
            <a:xfrm>
              <a:off x="134" y="1200"/>
              <a:ext cx="3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t>-50</a:t>
              </a:r>
            </a:p>
          </p:txBody>
        </p:sp>
        <p:sp>
          <p:nvSpPr>
            <p:cNvPr id="13" name="Text Box 12"/>
            <p:cNvSpPr txBox="1">
              <a:spLocks noChangeArrowheads="1"/>
            </p:cNvSpPr>
            <p:nvPr/>
          </p:nvSpPr>
          <p:spPr bwMode="auto">
            <a:xfrm>
              <a:off x="194" y="720"/>
              <a:ext cx="1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t>0</a:t>
              </a:r>
            </a:p>
          </p:txBody>
        </p:sp>
        <p:sp>
          <p:nvSpPr>
            <p:cNvPr id="14" name="Line 13"/>
            <p:cNvSpPr>
              <a:spLocks noChangeShapeType="1"/>
            </p:cNvSpPr>
            <p:nvPr/>
          </p:nvSpPr>
          <p:spPr bwMode="auto">
            <a:xfrm>
              <a:off x="576" y="1632"/>
              <a:ext cx="2256" cy="0"/>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cs-CZ"/>
            </a:p>
          </p:txBody>
        </p:sp>
        <p:sp>
          <p:nvSpPr>
            <p:cNvPr id="15" name="Line 14"/>
            <p:cNvSpPr>
              <a:spLocks noChangeShapeType="1"/>
            </p:cNvSpPr>
            <p:nvPr/>
          </p:nvSpPr>
          <p:spPr bwMode="auto">
            <a:xfrm>
              <a:off x="576" y="1440"/>
              <a:ext cx="2256"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cs-CZ"/>
            </a:p>
          </p:txBody>
        </p:sp>
        <p:sp>
          <p:nvSpPr>
            <p:cNvPr id="16" name="Line 15"/>
            <p:cNvSpPr>
              <a:spLocks noChangeShapeType="1"/>
            </p:cNvSpPr>
            <p:nvPr/>
          </p:nvSpPr>
          <p:spPr bwMode="auto">
            <a:xfrm flipV="1">
              <a:off x="816" y="336"/>
              <a:ext cx="96" cy="11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17" name="Line 16"/>
            <p:cNvSpPr>
              <a:spLocks noChangeShapeType="1"/>
            </p:cNvSpPr>
            <p:nvPr/>
          </p:nvSpPr>
          <p:spPr bwMode="auto">
            <a:xfrm>
              <a:off x="576" y="1632"/>
              <a:ext cx="19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18" name="Arc 17"/>
            <p:cNvSpPr>
              <a:spLocks/>
            </p:cNvSpPr>
            <p:nvPr/>
          </p:nvSpPr>
          <p:spPr bwMode="auto">
            <a:xfrm rot="5400000" flipH="1" flipV="1">
              <a:off x="690" y="1518"/>
              <a:ext cx="455" cy="300"/>
            </a:xfrm>
            <a:custGeom>
              <a:avLst/>
              <a:gdLst>
                <a:gd name="T0" fmla="*/ 0 w 13733"/>
                <a:gd name="T1" fmla="*/ 0 h 20135"/>
                <a:gd name="T2" fmla="*/ 0 w 13733"/>
                <a:gd name="T3" fmla="*/ 0 h 20135"/>
                <a:gd name="T4" fmla="*/ 0 w 13733"/>
                <a:gd name="T5" fmla="*/ 0 h 20135"/>
                <a:gd name="T6" fmla="*/ 0 60000 65536"/>
                <a:gd name="T7" fmla="*/ 0 60000 65536"/>
                <a:gd name="T8" fmla="*/ 0 60000 65536"/>
                <a:gd name="T9" fmla="*/ 0 w 13733"/>
                <a:gd name="T10" fmla="*/ 0 h 20135"/>
                <a:gd name="T11" fmla="*/ 13733 w 13733"/>
                <a:gd name="T12" fmla="*/ 20135 h 20135"/>
              </a:gdLst>
              <a:ahLst/>
              <a:cxnLst>
                <a:cxn ang="T6">
                  <a:pos x="T0" y="T1"/>
                </a:cxn>
                <a:cxn ang="T7">
                  <a:pos x="T2" y="T3"/>
                </a:cxn>
                <a:cxn ang="T8">
                  <a:pos x="T4" y="T5"/>
                </a:cxn>
              </a:cxnLst>
              <a:rect l="T9" t="T10" r="T11" b="T12"/>
              <a:pathLst>
                <a:path w="13733" h="20135" fill="none" extrusionOk="0">
                  <a:moveTo>
                    <a:pt x="7819" y="-1"/>
                  </a:moveTo>
                  <a:cubicBezTo>
                    <a:pt x="9961" y="832"/>
                    <a:pt x="11958" y="2000"/>
                    <a:pt x="13732" y="3462"/>
                  </a:cubicBezTo>
                </a:path>
                <a:path w="13733" h="20135" stroke="0" extrusionOk="0">
                  <a:moveTo>
                    <a:pt x="7819" y="-1"/>
                  </a:moveTo>
                  <a:cubicBezTo>
                    <a:pt x="9961" y="832"/>
                    <a:pt x="11958" y="2000"/>
                    <a:pt x="13732" y="3462"/>
                  </a:cubicBezTo>
                  <a:lnTo>
                    <a:pt x="0" y="20135"/>
                  </a:lnTo>
                  <a:lnTo>
                    <a:pt x="7819" y="-1"/>
                  </a:lnTo>
                  <a:close/>
                </a:path>
              </a:pathLst>
            </a:cu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cs-CZ"/>
            </a:p>
          </p:txBody>
        </p:sp>
        <p:sp>
          <p:nvSpPr>
            <p:cNvPr id="19" name="Line 18"/>
            <p:cNvSpPr>
              <a:spLocks noChangeShapeType="1"/>
            </p:cNvSpPr>
            <p:nvPr/>
          </p:nvSpPr>
          <p:spPr bwMode="auto">
            <a:xfrm>
              <a:off x="912" y="336"/>
              <a:ext cx="288" cy="129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20" name="Arc 19"/>
            <p:cNvSpPr>
              <a:spLocks/>
            </p:cNvSpPr>
            <p:nvPr/>
          </p:nvSpPr>
          <p:spPr bwMode="auto">
            <a:xfrm rot="5400000">
              <a:off x="1370" y="1464"/>
              <a:ext cx="144" cy="481"/>
            </a:xfrm>
            <a:custGeom>
              <a:avLst/>
              <a:gdLst>
                <a:gd name="T0" fmla="*/ 0 w 22720"/>
                <a:gd name="T1" fmla="*/ 0 h 43200"/>
                <a:gd name="T2" fmla="*/ 0 w 22720"/>
                <a:gd name="T3" fmla="*/ 0 h 43200"/>
                <a:gd name="T4" fmla="*/ 0 w 22720"/>
                <a:gd name="T5" fmla="*/ 0 h 43200"/>
                <a:gd name="T6" fmla="*/ 0 60000 65536"/>
                <a:gd name="T7" fmla="*/ 0 60000 65536"/>
                <a:gd name="T8" fmla="*/ 0 60000 65536"/>
                <a:gd name="T9" fmla="*/ 0 w 22720"/>
                <a:gd name="T10" fmla="*/ 0 h 43200"/>
                <a:gd name="T11" fmla="*/ 22720 w 22720"/>
                <a:gd name="T12" fmla="*/ 43200 h 43200"/>
              </a:gdLst>
              <a:ahLst/>
              <a:cxnLst>
                <a:cxn ang="T6">
                  <a:pos x="T0" y="T1"/>
                </a:cxn>
                <a:cxn ang="T7">
                  <a:pos x="T2" y="T3"/>
                </a:cxn>
                <a:cxn ang="T8">
                  <a:pos x="T4" y="T5"/>
                </a:cxn>
              </a:cxnLst>
              <a:rect l="T9" t="T10" r="T11" b="T12"/>
              <a:pathLst>
                <a:path w="22720" h="43200" fill="none" extrusionOk="0">
                  <a:moveTo>
                    <a:pt x="167" y="20"/>
                  </a:moveTo>
                  <a:cubicBezTo>
                    <a:pt x="485" y="6"/>
                    <a:pt x="802" y="-1"/>
                    <a:pt x="1120" y="0"/>
                  </a:cubicBezTo>
                  <a:cubicBezTo>
                    <a:pt x="13049" y="0"/>
                    <a:pt x="22720" y="9670"/>
                    <a:pt x="22720" y="21600"/>
                  </a:cubicBezTo>
                  <a:cubicBezTo>
                    <a:pt x="22720" y="33529"/>
                    <a:pt x="13049" y="43200"/>
                    <a:pt x="1120" y="43200"/>
                  </a:cubicBezTo>
                  <a:cubicBezTo>
                    <a:pt x="746" y="43200"/>
                    <a:pt x="373" y="43190"/>
                    <a:pt x="0" y="43170"/>
                  </a:cubicBezTo>
                </a:path>
                <a:path w="22720" h="43200" stroke="0" extrusionOk="0">
                  <a:moveTo>
                    <a:pt x="167" y="20"/>
                  </a:moveTo>
                  <a:cubicBezTo>
                    <a:pt x="485" y="6"/>
                    <a:pt x="802" y="-1"/>
                    <a:pt x="1120" y="0"/>
                  </a:cubicBezTo>
                  <a:cubicBezTo>
                    <a:pt x="13049" y="0"/>
                    <a:pt x="22720" y="9670"/>
                    <a:pt x="22720" y="21600"/>
                  </a:cubicBezTo>
                  <a:cubicBezTo>
                    <a:pt x="22720" y="33529"/>
                    <a:pt x="13049" y="43200"/>
                    <a:pt x="1120" y="43200"/>
                  </a:cubicBezTo>
                  <a:cubicBezTo>
                    <a:pt x="746" y="43200"/>
                    <a:pt x="373" y="43190"/>
                    <a:pt x="0" y="43170"/>
                  </a:cubicBezTo>
                  <a:lnTo>
                    <a:pt x="1120" y="21600"/>
                  </a:lnTo>
                  <a:lnTo>
                    <a:pt x="167" y="20"/>
                  </a:lnTo>
                  <a:close/>
                </a:path>
              </a:pathLst>
            </a:cu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cs-CZ"/>
            </a:p>
          </p:txBody>
        </p:sp>
        <p:sp>
          <p:nvSpPr>
            <p:cNvPr id="21" name="Line 20"/>
            <p:cNvSpPr>
              <a:spLocks noChangeShapeType="1"/>
            </p:cNvSpPr>
            <p:nvPr/>
          </p:nvSpPr>
          <p:spPr bwMode="auto">
            <a:xfrm>
              <a:off x="1680" y="1632"/>
              <a:ext cx="28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grpSp>
      <p:sp>
        <p:nvSpPr>
          <p:cNvPr id="22" name="Text Box 21"/>
          <p:cNvSpPr txBox="1">
            <a:spLocks noChangeArrowheads="1"/>
          </p:cNvSpPr>
          <p:nvPr/>
        </p:nvSpPr>
        <p:spPr bwMode="auto">
          <a:xfrm>
            <a:off x="2762518" y="2085305"/>
            <a:ext cx="2162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solidFill>
                  <a:schemeClr val="accent1"/>
                </a:solidFill>
              </a:rPr>
              <a:t>Threshold potential</a:t>
            </a:r>
          </a:p>
        </p:txBody>
      </p:sp>
      <p:sp>
        <p:nvSpPr>
          <p:cNvPr id="23" name="Text Box 22"/>
          <p:cNvSpPr txBox="1">
            <a:spLocks noChangeArrowheads="1"/>
          </p:cNvSpPr>
          <p:nvPr/>
        </p:nvSpPr>
        <p:spPr bwMode="auto">
          <a:xfrm>
            <a:off x="3219718" y="2390105"/>
            <a:ext cx="1908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solidFill>
                  <a:schemeClr val="accent1"/>
                </a:solidFill>
              </a:rPr>
              <a:t>Resting potential</a:t>
            </a:r>
          </a:p>
        </p:txBody>
      </p:sp>
      <p:sp>
        <p:nvSpPr>
          <p:cNvPr id="24" name="Text Box 23"/>
          <p:cNvSpPr txBox="1">
            <a:spLocks noChangeArrowheads="1"/>
          </p:cNvSpPr>
          <p:nvPr/>
        </p:nvSpPr>
        <p:spPr bwMode="auto">
          <a:xfrm>
            <a:off x="1908443" y="346993"/>
            <a:ext cx="1871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t>transpolarisation</a:t>
            </a:r>
          </a:p>
        </p:txBody>
      </p:sp>
      <p:sp>
        <p:nvSpPr>
          <p:cNvPr id="25" name="Text Box 24"/>
          <p:cNvSpPr txBox="1">
            <a:spLocks noChangeArrowheads="1"/>
          </p:cNvSpPr>
          <p:nvPr/>
        </p:nvSpPr>
        <p:spPr bwMode="auto">
          <a:xfrm>
            <a:off x="2305318" y="109470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t>depolarisation</a:t>
            </a:r>
          </a:p>
        </p:txBody>
      </p:sp>
      <p:sp>
        <p:nvSpPr>
          <p:cNvPr id="26" name="Text Box 25"/>
          <p:cNvSpPr txBox="1">
            <a:spLocks noChangeArrowheads="1"/>
          </p:cNvSpPr>
          <p:nvPr/>
        </p:nvSpPr>
        <p:spPr bwMode="auto">
          <a:xfrm>
            <a:off x="2457718" y="1551905"/>
            <a:ext cx="1576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t>repolarisation</a:t>
            </a:r>
          </a:p>
        </p:txBody>
      </p:sp>
      <p:sp>
        <p:nvSpPr>
          <p:cNvPr id="27" name="Line 26"/>
          <p:cNvSpPr>
            <a:spLocks noChangeShapeType="1"/>
          </p:cNvSpPr>
          <p:nvPr/>
        </p:nvSpPr>
        <p:spPr bwMode="auto">
          <a:xfrm flipH="1">
            <a:off x="1848118" y="1323305"/>
            <a:ext cx="533400" cy="6096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28" name="Line 27"/>
          <p:cNvSpPr>
            <a:spLocks noChangeShapeType="1"/>
          </p:cNvSpPr>
          <p:nvPr/>
        </p:nvSpPr>
        <p:spPr bwMode="auto">
          <a:xfrm flipH="1">
            <a:off x="2229118" y="1780505"/>
            <a:ext cx="304800" cy="3810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29" name="Rectangle 28"/>
          <p:cNvSpPr>
            <a:spLocks noChangeArrowheads="1"/>
          </p:cNvSpPr>
          <p:nvPr/>
        </p:nvSpPr>
        <p:spPr bwMode="auto">
          <a:xfrm>
            <a:off x="1924318" y="3380705"/>
            <a:ext cx="1219200" cy="76200"/>
          </a:xfrm>
          <a:prstGeom prst="rect">
            <a:avLst/>
          </a:prstGeom>
          <a:solidFill>
            <a:schemeClr val="accent2"/>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30" name="Rectangle 29"/>
          <p:cNvSpPr>
            <a:spLocks noChangeArrowheads="1"/>
          </p:cNvSpPr>
          <p:nvPr/>
        </p:nvSpPr>
        <p:spPr bwMode="auto">
          <a:xfrm>
            <a:off x="1771918" y="3152105"/>
            <a:ext cx="304800" cy="76200"/>
          </a:xfrm>
          <a:prstGeom prst="rect">
            <a:avLst/>
          </a:prstGeom>
          <a:solidFill>
            <a:srgbClr val="FF0000"/>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31" name="Line 30"/>
          <p:cNvSpPr>
            <a:spLocks noChangeShapeType="1"/>
          </p:cNvSpPr>
          <p:nvPr/>
        </p:nvSpPr>
        <p:spPr bwMode="auto">
          <a:xfrm>
            <a:off x="1771918" y="485105"/>
            <a:ext cx="0" cy="312420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32" name="Line 31"/>
          <p:cNvSpPr>
            <a:spLocks noChangeShapeType="1"/>
          </p:cNvSpPr>
          <p:nvPr/>
        </p:nvSpPr>
        <p:spPr bwMode="auto">
          <a:xfrm>
            <a:off x="1924318" y="485105"/>
            <a:ext cx="0" cy="312420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33" name="Text Box 32"/>
          <p:cNvSpPr txBox="1">
            <a:spLocks noChangeArrowheads="1"/>
          </p:cNvSpPr>
          <p:nvPr/>
        </p:nvSpPr>
        <p:spPr bwMode="auto">
          <a:xfrm>
            <a:off x="3295918" y="2999705"/>
            <a:ext cx="1543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solidFill>
                  <a:srgbClr val="FF0000"/>
                </a:solidFill>
              </a:rPr>
              <a:t>influx of sodium</a:t>
            </a:r>
          </a:p>
        </p:txBody>
      </p:sp>
      <p:sp>
        <p:nvSpPr>
          <p:cNvPr id="34" name="Text Box 33"/>
          <p:cNvSpPr txBox="1">
            <a:spLocks noChangeArrowheads="1"/>
          </p:cNvSpPr>
          <p:nvPr/>
        </p:nvSpPr>
        <p:spPr bwMode="auto">
          <a:xfrm>
            <a:off x="3295918" y="3228305"/>
            <a:ext cx="1701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dirty="0" err="1">
                <a:solidFill>
                  <a:schemeClr val="accent2"/>
                </a:solidFill>
              </a:rPr>
              <a:t>eflux</a:t>
            </a:r>
            <a:r>
              <a:rPr lang="en-US" altLang="cs-CZ" sz="1600" dirty="0">
                <a:solidFill>
                  <a:schemeClr val="accent2"/>
                </a:solidFill>
              </a:rPr>
              <a:t> of potassium</a:t>
            </a:r>
          </a:p>
        </p:txBody>
      </p:sp>
      <p:sp>
        <p:nvSpPr>
          <p:cNvPr id="35" name="Text Box 34"/>
          <p:cNvSpPr txBox="1">
            <a:spLocks noChangeArrowheads="1"/>
          </p:cNvSpPr>
          <p:nvPr/>
        </p:nvSpPr>
        <p:spPr bwMode="auto">
          <a:xfrm>
            <a:off x="4499243" y="221580"/>
            <a:ext cx="3314700" cy="4953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b="1">
                <a:solidFill>
                  <a:srgbClr val="FF0000"/>
                </a:solidFill>
              </a:rPr>
              <a:t>ACTION POTENTIAL</a:t>
            </a:r>
          </a:p>
        </p:txBody>
      </p:sp>
      <p:sp>
        <p:nvSpPr>
          <p:cNvPr id="36" name="Text Box 35"/>
          <p:cNvSpPr txBox="1">
            <a:spLocks noChangeArrowheads="1"/>
          </p:cNvSpPr>
          <p:nvPr/>
        </p:nvSpPr>
        <p:spPr bwMode="auto">
          <a:xfrm>
            <a:off x="3219718" y="2694905"/>
            <a:ext cx="1957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a:t>hyperpolarisation</a:t>
            </a:r>
          </a:p>
        </p:txBody>
      </p:sp>
      <p:sp>
        <p:nvSpPr>
          <p:cNvPr id="37" name="Line 36"/>
          <p:cNvSpPr>
            <a:spLocks noChangeShapeType="1"/>
          </p:cNvSpPr>
          <p:nvPr/>
        </p:nvSpPr>
        <p:spPr bwMode="auto">
          <a:xfrm flipH="1">
            <a:off x="3067318" y="2923505"/>
            <a:ext cx="228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38" name="Text Box 37"/>
          <p:cNvSpPr txBox="1">
            <a:spLocks noChangeArrowheads="1"/>
          </p:cNvSpPr>
          <p:nvPr/>
        </p:nvSpPr>
        <p:spPr bwMode="auto">
          <a:xfrm>
            <a:off x="5819103" y="1099848"/>
            <a:ext cx="4240088" cy="1477328"/>
          </a:xfrm>
          <a:prstGeom prst="rect">
            <a:avLst/>
          </a:prstGeom>
          <a:solidFill>
            <a:srgbClr val="CCECFF"/>
          </a:solidFill>
          <a:ln w="25400">
            <a:solidFill>
              <a:schemeClr val="tx1"/>
            </a:solidFill>
            <a:miter lim="800000"/>
            <a:headEnd/>
            <a:tailEnd/>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pPr>
            <a:r>
              <a:rPr lang="en-US" altLang="cs-CZ" sz="1800" dirty="0"/>
              <a:t>Unit of excitation activity</a:t>
            </a:r>
          </a:p>
          <a:p>
            <a:pPr eaLnBrk="1" hangingPunct="1">
              <a:spcBef>
                <a:spcPct val="0"/>
              </a:spcBef>
            </a:pPr>
            <a:r>
              <a:rPr lang="en-US" altLang="cs-CZ" sz="1800" dirty="0"/>
              <a:t>„All or nothing“</a:t>
            </a:r>
            <a:r>
              <a:rPr lang="cs-CZ" altLang="cs-CZ" sz="1800" dirty="0"/>
              <a:t> response</a:t>
            </a:r>
            <a:endParaRPr lang="en-US" altLang="cs-CZ" sz="1800" dirty="0"/>
          </a:p>
          <a:p>
            <a:pPr eaLnBrk="1" hangingPunct="1">
              <a:spcBef>
                <a:spcPct val="0"/>
              </a:spcBef>
            </a:pPr>
            <a:r>
              <a:rPr lang="en-US" altLang="cs-CZ" sz="1800" dirty="0"/>
              <a:t>Propagation</a:t>
            </a:r>
            <a:r>
              <a:rPr lang="cs-CZ" altLang="cs-CZ" sz="1800" dirty="0"/>
              <a:t> </a:t>
            </a:r>
            <a:r>
              <a:rPr lang="en-US" altLang="cs-CZ" sz="1800" dirty="0"/>
              <a:t>without decrement („domino effect“)</a:t>
            </a:r>
          </a:p>
          <a:p>
            <a:pPr eaLnBrk="1" hangingPunct="1">
              <a:spcBef>
                <a:spcPct val="0"/>
              </a:spcBef>
            </a:pPr>
            <a:r>
              <a:rPr lang="en-US" altLang="cs-CZ" sz="1800" b="1" dirty="0" err="1">
                <a:solidFill>
                  <a:srgbClr val="FF0000"/>
                </a:solidFill>
              </a:rPr>
              <a:t>Refracterity</a:t>
            </a:r>
            <a:endParaRPr lang="en-US" altLang="cs-CZ" sz="1800" b="1" dirty="0">
              <a:solidFill>
                <a:srgbClr val="FF0000"/>
              </a:solidFill>
            </a:endParaRPr>
          </a:p>
        </p:txBody>
      </p:sp>
      <p:sp>
        <p:nvSpPr>
          <p:cNvPr id="39" name="Text Box 38"/>
          <p:cNvSpPr txBox="1">
            <a:spLocks noChangeArrowheads="1"/>
          </p:cNvSpPr>
          <p:nvPr/>
        </p:nvSpPr>
        <p:spPr bwMode="auto">
          <a:xfrm>
            <a:off x="3252508" y="3870685"/>
            <a:ext cx="18145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a:solidFill>
                  <a:srgbClr val="FF0000"/>
                </a:solidFill>
              </a:rPr>
              <a:t>Local current</a:t>
            </a:r>
          </a:p>
        </p:txBody>
      </p:sp>
      <p:grpSp>
        <p:nvGrpSpPr>
          <p:cNvPr id="40" name="Group 40"/>
          <p:cNvGrpSpPr>
            <a:grpSpLocks/>
          </p:cNvGrpSpPr>
          <p:nvPr/>
        </p:nvGrpSpPr>
        <p:grpSpPr bwMode="auto">
          <a:xfrm>
            <a:off x="2281506" y="4493575"/>
            <a:ext cx="3505200" cy="914400"/>
            <a:chOff x="144" y="2688"/>
            <a:chExt cx="2208" cy="576"/>
          </a:xfrm>
        </p:grpSpPr>
        <p:sp>
          <p:nvSpPr>
            <p:cNvPr id="41" name="Rectangle 41"/>
            <p:cNvSpPr>
              <a:spLocks noChangeArrowheads="1"/>
            </p:cNvSpPr>
            <p:nvPr/>
          </p:nvSpPr>
          <p:spPr bwMode="auto">
            <a:xfrm>
              <a:off x="144" y="2688"/>
              <a:ext cx="1104" cy="576"/>
            </a:xfrm>
            <a:prstGeom prst="rect">
              <a:avLst/>
            </a:prstGeom>
            <a:solidFill>
              <a:srgbClr val="FF7C80">
                <a:alpha val="50195"/>
              </a:srgbClr>
            </a:solidFill>
            <a:ln w="25400">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42" name="Rectangle 42"/>
            <p:cNvSpPr>
              <a:spLocks noChangeArrowheads="1"/>
            </p:cNvSpPr>
            <p:nvPr/>
          </p:nvSpPr>
          <p:spPr bwMode="auto">
            <a:xfrm>
              <a:off x="1248" y="2688"/>
              <a:ext cx="1104" cy="576"/>
            </a:xfrm>
            <a:prstGeom prst="rect">
              <a:avLst/>
            </a:prstGeom>
            <a:solidFill>
              <a:srgbClr val="99CCFF">
                <a:alpha val="50195"/>
              </a:srgbClr>
            </a:solidFill>
            <a:ln w="25400">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grpSp>
      <p:sp>
        <p:nvSpPr>
          <p:cNvPr id="43" name="Text Box 43"/>
          <p:cNvSpPr txBox="1">
            <a:spLocks noChangeArrowheads="1"/>
          </p:cNvSpPr>
          <p:nvPr/>
        </p:nvSpPr>
        <p:spPr bwMode="auto">
          <a:xfrm>
            <a:off x="2468585" y="4858922"/>
            <a:ext cx="4159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b="1">
                <a:solidFill>
                  <a:srgbClr val="FF0000"/>
                </a:solidFill>
              </a:rPr>
              <a:t>+</a:t>
            </a:r>
          </a:p>
        </p:txBody>
      </p:sp>
      <p:sp>
        <p:nvSpPr>
          <p:cNvPr id="44" name="Text Box 44"/>
          <p:cNvSpPr txBox="1">
            <a:spLocks noChangeArrowheads="1"/>
          </p:cNvSpPr>
          <p:nvPr/>
        </p:nvSpPr>
        <p:spPr bwMode="auto">
          <a:xfrm>
            <a:off x="5303860" y="4893847"/>
            <a:ext cx="3190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b="1">
                <a:solidFill>
                  <a:schemeClr val="accent2"/>
                </a:solidFill>
              </a:rPr>
              <a:t>-</a:t>
            </a:r>
          </a:p>
        </p:txBody>
      </p:sp>
      <p:sp>
        <p:nvSpPr>
          <p:cNvPr id="45" name="Text Box 45"/>
          <p:cNvSpPr txBox="1">
            <a:spLocks noChangeArrowheads="1"/>
          </p:cNvSpPr>
          <p:nvPr/>
        </p:nvSpPr>
        <p:spPr bwMode="auto">
          <a:xfrm>
            <a:off x="2255860" y="4687472"/>
            <a:ext cx="687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depol.</a:t>
            </a:r>
          </a:p>
        </p:txBody>
      </p:sp>
      <p:sp>
        <p:nvSpPr>
          <p:cNvPr id="46" name="Text Box 46"/>
          <p:cNvSpPr txBox="1">
            <a:spLocks noChangeArrowheads="1"/>
          </p:cNvSpPr>
          <p:nvPr/>
        </p:nvSpPr>
        <p:spPr bwMode="auto">
          <a:xfrm>
            <a:off x="5237663" y="4688310"/>
            <a:ext cx="495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pol.</a:t>
            </a:r>
          </a:p>
        </p:txBody>
      </p:sp>
      <p:sp>
        <p:nvSpPr>
          <p:cNvPr id="47" name="Line 47"/>
          <p:cNvSpPr>
            <a:spLocks noChangeShapeType="1"/>
          </p:cNvSpPr>
          <p:nvPr/>
        </p:nvSpPr>
        <p:spPr bwMode="auto">
          <a:xfrm>
            <a:off x="3576906" y="4999526"/>
            <a:ext cx="1066800" cy="0"/>
          </a:xfrm>
          <a:prstGeom prst="line">
            <a:avLst/>
          </a:prstGeom>
          <a:noFill/>
          <a:ln w="635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48" name="AutoShape 48"/>
          <p:cNvSpPr>
            <a:spLocks noChangeArrowheads="1"/>
          </p:cNvSpPr>
          <p:nvPr/>
        </p:nvSpPr>
        <p:spPr bwMode="auto">
          <a:xfrm flipH="1">
            <a:off x="3424506" y="4433250"/>
            <a:ext cx="1219200" cy="304800"/>
          </a:xfrm>
          <a:prstGeom prst="curvedDownArrow">
            <a:avLst>
              <a:gd name="adj1" fmla="val 80000"/>
              <a:gd name="adj2" fmla="val 160000"/>
              <a:gd name="adj3" fmla="val 33333"/>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49" name="AutoShape 49"/>
          <p:cNvSpPr>
            <a:spLocks noChangeArrowheads="1"/>
          </p:cNvSpPr>
          <p:nvPr/>
        </p:nvSpPr>
        <p:spPr bwMode="auto">
          <a:xfrm flipH="1" flipV="1">
            <a:off x="3389704" y="5174022"/>
            <a:ext cx="1219200" cy="304800"/>
          </a:xfrm>
          <a:prstGeom prst="curvedDownArrow">
            <a:avLst>
              <a:gd name="adj1" fmla="val 80000"/>
              <a:gd name="adj2" fmla="val 160000"/>
              <a:gd name="adj3" fmla="val 33333"/>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50" name="Text Box 50"/>
          <p:cNvSpPr txBox="1">
            <a:spLocks noChangeArrowheads="1"/>
          </p:cNvSpPr>
          <p:nvPr/>
        </p:nvSpPr>
        <p:spPr bwMode="auto">
          <a:xfrm>
            <a:off x="2114181" y="5719922"/>
            <a:ext cx="36496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a:t>Propagation</a:t>
            </a:r>
            <a:r>
              <a:rPr lang="cs-CZ" altLang="cs-CZ" sz="2400" dirty="0"/>
              <a:t> </a:t>
            </a:r>
            <a:r>
              <a:rPr lang="en-US" altLang="cs-CZ" sz="2400" dirty="0"/>
              <a:t>with decrement</a:t>
            </a:r>
          </a:p>
        </p:txBody>
      </p:sp>
      <p:pic>
        <p:nvPicPr>
          <p:cNvPr id="51" name="Picture 51" descr="membr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0879" y="3100309"/>
            <a:ext cx="3352800" cy="2370138"/>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7507917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7982B888-EC7A-4126-A4A8-DCA33229C872}"/>
              </a:ext>
            </a:extLst>
          </p:cNvPr>
          <p:cNvSpPr>
            <a:spLocks noGrp="1" noChangeArrowheads="1"/>
          </p:cNvSpPr>
          <p:nvPr>
            <p:ph type="title"/>
          </p:nvPr>
        </p:nvSpPr>
        <p:spPr>
          <a:xfrm>
            <a:off x="989704" y="609600"/>
            <a:ext cx="10363200" cy="1143000"/>
          </a:xfrm>
        </p:spPr>
        <p:txBody>
          <a:bodyPr/>
          <a:lstStyle/>
          <a:p>
            <a:pPr eaLnBrk="1" hangingPunct="1"/>
            <a:r>
              <a:rPr lang="cs-CZ" altLang="cs-CZ" b="1" dirty="0">
                <a:solidFill>
                  <a:schemeClr val="bg1"/>
                </a:solidFill>
              </a:rPr>
              <a:t>ACTION POTENTIAL (AP)</a:t>
            </a:r>
          </a:p>
        </p:txBody>
      </p:sp>
      <p:sp>
        <p:nvSpPr>
          <p:cNvPr id="7171" name="Rectangle 3">
            <a:extLst>
              <a:ext uri="{FF2B5EF4-FFF2-40B4-BE49-F238E27FC236}">
                <a16:creationId xmlns:a16="http://schemas.microsoft.com/office/drawing/2014/main" id="{EFAE3163-9FE1-43F6-B5D2-986A12A8ED63}"/>
              </a:ext>
            </a:extLst>
          </p:cNvPr>
          <p:cNvSpPr>
            <a:spLocks noGrp="1" noChangeArrowheads="1"/>
          </p:cNvSpPr>
          <p:nvPr>
            <p:ph type="body" idx="1"/>
          </p:nvPr>
        </p:nvSpPr>
        <p:spPr>
          <a:xfrm>
            <a:off x="774551" y="2034988"/>
            <a:ext cx="10079914" cy="4419600"/>
          </a:xfrm>
        </p:spPr>
        <p:txBody>
          <a:bodyPr/>
          <a:lstStyle/>
          <a:p>
            <a:pPr eaLnBrk="1" hangingPunct="1">
              <a:lnSpc>
                <a:spcPct val="90000"/>
              </a:lnSpc>
            </a:pPr>
            <a:r>
              <a:rPr lang="en-US" altLang="cs-CZ" b="1" dirty="0">
                <a:solidFill>
                  <a:schemeClr val="bg1"/>
                </a:solidFill>
              </a:rPr>
              <a:t>By irritating excitable cells (muscle or nerve), resting membrane </a:t>
            </a:r>
            <a:r>
              <a:rPr lang="cs-CZ" altLang="cs-CZ" b="1" dirty="0" err="1">
                <a:solidFill>
                  <a:schemeClr val="bg1"/>
                </a:solidFill>
              </a:rPr>
              <a:t>potential</a:t>
            </a:r>
            <a:r>
              <a:rPr lang="en-US" altLang="cs-CZ" b="1" dirty="0">
                <a:solidFill>
                  <a:schemeClr val="bg1"/>
                </a:solidFill>
              </a:rPr>
              <a:t> can turn into ACTION </a:t>
            </a:r>
            <a:r>
              <a:rPr lang="cs-CZ" altLang="cs-CZ" b="1" dirty="0" err="1">
                <a:solidFill>
                  <a:schemeClr val="bg1"/>
                </a:solidFill>
              </a:rPr>
              <a:t>potential</a:t>
            </a:r>
            <a:endParaRPr lang="cs-CZ" altLang="cs-CZ" b="1" dirty="0">
              <a:solidFill>
                <a:schemeClr val="bg1"/>
              </a:solidFill>
            </a:endParaRPr>
          </a:p>
          <a:p>
            <a:pPr eaLnBrk="1" hangingPunct="1">
              <a:lnSpc>
                <a:spcPct val="90000"/>
              </a:lnSpc>
            </a:pPr>
            <a:endParaRPr lang="en-US" altLang="cs-CZ" b="1" dirty="0">
              <a:solidFill>
                <a:schemeClr val="bg1"/>
              </a:solidFill>
            </a:endParaRPr>
          </a:p>
          <a:p>
            <a:pPr eaLnBrk="1" hangingPunct="1">
              <a:lnSpc>
                <a:spcPct val="90000"/>
              </a:lnSpc>
            </a:pPr>
            <a:r>
              <a:rPr lang="en-US" altLang="cs-CZ" b="1" dirty="0">
                <a:solidFill>
                  <a:schemeClr val="bg1"/>
                </a:solidFill>
              </a:rPr>
              <a:t>AP is created according to the law: "all or nothing„</a:t>
            </a:r>
          </a:p>
          <a:p>
            <a:pPr marL="0" indent="0" eaLnBrk="1" hangingPunct="1">
              <a:lnSpc>
                <a:spcPct val="90000"/>
              </a:lnSpc>
              <a:buNone/>
            </a:pPr>
            <a:r>
              <a:rPr lang="en-US" altLang="cs-CZ" b="1" dirty="0">
                <a:solidFill>
                  <a:schemeClr val="bg1"/>
                </a:solidFill>
              </a:rPr>
              <a:t> - a sufficiently strong stimulus (the so-called </a:t>
            </a:r>
            <a:r>
              <a:rPr lang="cs-CZ" altLang="cs-CZ" b="1" dirty="0" err="1">
                <a:solidFill>
                  <a:schemeClr val="bg1"/>
                </a:solidFill>
              </a:rPr>
              <a:t>overtreshold</a:t>
            </a:r>
            <a:r>
              <a:rPr lang="en-US" altLang="cs-CZ" b="1" dirty="0">
                <a:solidFill>
                  <a:schemeClr val="bg1"/>
                </a:solidFill>
              </a:rPr>
              <a:t> stimulus) is needed for its creation</a:t>
            </a:r>
          </a:p>
          <a:p>
            <a:pPr marL="0" indent="0" eaLnBrk="1" hangingPunct="1">
              <a:lnSpc>
                <a:spcPct val="90000"/>
              </a:lnSpc>
              <a:buNone/>
            </a:pPr>
            <a:r>
              <a:rPr lang="en-US" altLang="cs-CZ" b="1" dirty="0">
                <a:solidFill>
                  <a:schemeClr val="bg1"/>
                </a:solidFill>
              </a:rPr>
              <a:t>- its further spread takes place without losing its size </a:t>
            </a:r>
          </a:p>
          <a:p>
            <a:pPr eaLnBrk="1" hangingPunct="1">
              <a:lnSpc>
                <a:spcPct val="90000"/>
              </a:lnSpc>
            </a:pPr>
            <a:endParaRPr lang="en-US" altLang="cs-CZ" b="1" dirty="0">
              <a:solidFill>
                <a:schemeClr val="bg1"/>
              </a:solidFill>
            </a:endParaRPr>
          </a:p>
          <a:p>
            <a:pPr eaLnBrk="1" hangingPunct="1">
              <a:lnSpc>
                <a:spcPct val="90000"/>
              </a:lnSpc>
            </a:pPr>
            <a:endParaRPr lang="cs-CZ" altLang="cs-CZ" dirty="0">
              <a:solidFill>
                <a:schemeClr val="tx2"/>
              </a:solidFill>
            </a:endParaRPr>
          </a:p>
        </p:txBody>
      </p:sp>
    </p:spTree>
    <p:extLst>
      <p:ext uri="{BB962C8B-B14F-4D97-AF65-F5344CB8AC3E}">
        <p14:creationId xmlns:p14="http://schemas.microsoft.com/office/powerpoint/2010/main" val="37968264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7436739A-BEED-4373-B9E1-CB0E3A3A0F47}"/>
              </a:ext>
            </a:extLst>
          </p:cNvPr>
          <p:cNvSpPr>
            <a:spLocks noGrp="1" noChangeArrowheads="1"/>
          </p:cNvSpPr>
          <p:nvPr>
            <p:ph type="title"/>
          </p:nvPr>
        </p:nvSpPr>
        <p:spPr/>
        <p:txBody>
          <a:bodyPr/>
          <a:lstStyle/>
          <a:p>
            <a:pPr eaLnBrk="1" hangingPunct="1"/>
            <a:r>
              <a:rPr lang="en-US" altLang="cs-CZ" b="1" dirty="0">
                <a:solidFill>
                  <a:schemeClr val="bg1"/>
                </a:solidFill>
              </a:rPr>
              <a:t>Physiological significance of action potential</a:t>
            </a:r>
            <a:endParaRPr lang="cs-CZ" altLang="cs-CZ" dirty="0">
              <a:solidFill>
                <a:schemeClr val="bg1"/>
              </a:solidFill>
            </a:endParaRPr>
          </a:p>
        </p:txBody>
      </p:sp>
      <p:sp>
        <p:nvSpPr>
          <p:cNvPr id="8195" name="Rectangle 3">
            <a:extLst>
              <a:ext uri="{FF2B5EF4-FFF2-40B4-BE49-F238E27FC236}">
                <a16:creationId xmlns:a16="http://schemas.microsoft.com/office/drawing/2014/main" id="{A810528A-95CF-402F-B272-2FA439DEB186}"/>
              </a:ext>
            </a:extLst>
          </p:cNvPr>
          <p:cNvSpPr>
            <a:spLocks noGrp="1" noChangeArrowheads="1"/>
          </p:cNvSpPr>
          <p:nvPr>
            <p:ph type="body" idx="1"/>
          </p:nvPr>
        </p:nvSpPr>
        <p:spPr/>
        <p:txBody>
          <a:bodyPr/>
          <a:lstStyle/>
          <a:p>
            <a:pPr eaLnBrk="1" hangingPunct="1">
              <a:lnSpc>
                <a:spcPct val="150000"/>
              </a:lnSpc>
            </a:pPr>
            <a:r>
              <a:rPr lang="en-US" altLang="cs-CZ" dirty="0">
                <a:solidFill>
                  <a:schemeClr val="bg1"/>
                </a:solidFill>
              </a:rPr>
              <a:t>by changing the resting membrane potential into an action potential, the following occurs:</a:t>
            </a:r>
          </a:p>
          <a:p>
            <a:pPr eaLnBrk="1" hangingPunct="1">
              <a:lnSpc>
                <a:spcPct val="150000"/>
              </a:lnSpc>
            </a:pPr>
            <a:r>
              <a:rPr lang="en-US" altLang="cs-CZ" dirty="0">
                <a:solidFill>
                  <a:srgbClr val="FF0000"/>
                </a:solidFill>
              </a:rPr>
              <a:t>encode and transmit information </a:t>
            </a:r>
            <a:r>
              <a:rPr lang="en-US" altLang="cs-CZ" dirty="0">
                <a:solidFill>
                  <a:schemeClr val="bg1"/>
                </a:solidFill>
              </a:rPr>
              <a:t>in living systems (nervous system)</a:t>
            </a:r>
          </a:p>
          <a:p>
            <a:pPr eaLnBrk="1" hangingPunct="1">
              <a:lnSpc>
                <a:spcPct val="150000"/>
              </a:lnSpc>
            </a:pPr>
            <a:r>
              <a:rPr lang="en-US" altLang="cs-CZ" dirty="0">
                <a:solidFill>
                  <a:srgbClr val="FF0000"/>
                </a:solidFill>
              </a:rPr>
              <a:t>muscle contraction </a:t>
            </a:r>
            <a:r>
              <a:rPr lang="en-US" altLang="cs-CZ" dirty="0">
                <a:solidFill>
                  <a:schemeClr val="bg1"/>
                </a:solidFill>
              </a:rPr>
              <a:t>(musculature) is triggered</a:t>
            </a:r>
            <a:endParaRPr lang="cs-CZ" altLang="cs-CZ" dirty="0">
              <a:solidFill>
                <a:schemeClr val="bg1"/>
              </a:solidFill>
            </a:endParaRPr>
          </a:p>
        </p:txBody>
      </p:sp>
    </p:spTree>
    <p:extLst>
      <p:ext uri="{BB962C8B-B14F-4D97-AF65-F5344CB8AC3E}">
        <p14:creationId xmlns:p14="http://schemas.microsoft.com/office/powerpoint/2010/main" val="2459298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611407" y="291695"/>
            <a:ext cx="10874076" cy="584775"/>
          </a:xfrm>
          <a:prstGeom prst="rect">
            <a:avLst/>
          </a:prstGeom>
          <a:noFill/>
        </p:spPr>
        <p:txBody>
          <a:bodyPr wrap="square" rtlCol="0">
            <a:spAutoFit/>
          </a:bodyPr>
          <a:lstStyle/>
          <a:p>
            <a:pPr fontAlgn="auto">
              <a:spcBef>
                <a:spcPts val="0"/>
              </a:spcBef>
              <a:spcAft>
                <a:spcPts val="0"/>
              </a:spcAft>
            </a:pPr>
            <a:r>
              <a:rPr lang="en-US" sz="3200" dirty="0">
                <a:solidFill>
                  <a:prstClr val="black"/>
                </a:solidFill>
                <a:latin typeface="Calibri"/>
              </a:rPr>
              <a:t>Morphology of the skeletal muscle fib</a:t>
            </a:r>
            <a:r>
              <a:rPr lang="cs-CZ" sz="3200" dirty="0">
                <a:solidFill>
                  <a:prstClr val="black"/>
                </a:solidFill>
                <a:latin typeface="Calibri"/>
              </a:rPr>
              <a:t>e</a:t>
            </a:r>
            <a:r>
              <a:rPr lang="en-US" sz="3200" dirty="0">
                <a:solidFill>
                  <a:prstClr val="black"/>
                </a:solidFill>
                <a:latin typeface="Calibri"/>
              </a:rPr>
              <a:t>r</a:t>
            </a:r>
          </a:p>
        </p:txBody>
      </p:sp>
      <p:grpSp>
        <p:nvGrpSpPr>
          <p:cNvPr id="478" name="Skupina 477"/>
          <p:cNvGrpSpPr/>
          <p:nvPr/>
        </p:nvGrpSpPr>
        <p:grpSpPr>
          <a:xfrm>
            <a:off x="1847529" y="1474913"/>
            <a:ext cx="8895385" cy="5060885"/>
            <a:chOff x="2201721" y="1474912"/>
            <a:chExt cx="8895385" cy="5060885"/>
          </a:xfrm>
        </p:grpSpPr>
        <p:grpSp>
          <p:nvGrpSpPr>
            <p:cNvPr id="466" name="Skupina 465"/>
            <p:cNvGrpSpPr/>
            <p:nvPr/>
          </p:nvGrpSpPr>
          <p:grpSpPr>
            <a:xfrm>
              <a:off x="2201721" y="1474912"/>
              <a:ext cx="8150850" cy="5060885"/>
              <a:chOff x="545737" y="764704"/>
              <a:chExt cx="8150850" cy="5060885"/>
            </a:xfrm>
          </p:grpSpPr>
          <p:cxnSp>
            <p:nvCxnSpPr>
              <p:cNvPr id="12" name="Přímá spojnice 11"/>
              <p:cNvCxnSpPr/>
              <p:nvPr/>
            </p:nvCxnSpPr>
            <p:spPr>
              <a:xfrm flipH="1" flipV="1">
                <a:off x="3670308" y="4859322"/>
                <a:ext cx="565819" cy="504602"/>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ovéPole 18"/>
              <p:cNvSpPr txBox="1"/>
              <p:nvPr/>
            </p:nvSpPr>
            <p:spPr>
              <a:xfrm>
                <a:off x="1883691" y="764704"/>
                <a:ext cx="2922188" cy="523220"/>
              </a:xfrm>
              <a:prstGeom prst="rect">
                <a:avLst/>
              </a:prstGeom>
              <a:noFill/>
            </p:spPr>
            <p:txBody>
              <a:bodyPr wrap="square" rtlCol="0">
                <a:spAutoFit/>
              </a:bodyPr>
              <a:lstStyle/>
              <a:p>
                <a:pPr algn="ctr" fontAlgn="auto">
                  <a:spcBef>
                    <a:spcPts val="0"/>
                  </a:spcBef>
                  <a:spcAft>
                    <a:spcPts val="0"/>
                  </a:spcAft>
                </a:pPr>
                <a:r>
                  <a:rPr lang="en-US" sz="2800" dirty="0">
                    <a:solidFill>
                      <a:prstClr val="black"/>
                    </a:solidFill>
                    <a:latin typeface="Calibri"/>
                  </a:rPr>
                  <a:t>sarcomere</a:t>
                </a:r>
              </a:p>
            </p:txBody>
          </p:sp>
          <p:sp>
            <p:nvSpPr>
              <p:cNvPr id="112" name="TextovéPole 111"/>
              <p:cNvSpPr txBox="1"/>
              <p:nvPr/>
            </p:nvSpPr>
            <p:spPr>
              <a:xfrm>
                <a:off x="4910500" y="5116692"/>
                <a:ext cx="2108628"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Z disc</a:t>
                </a:r>
              </a:p>
            </p:txBody>
          </p:sp>
          <p:sp>
            <p:nvSpPr>
              <p:cNvPr id="113" name="TextovéPole 112"/>
              <p:cNvSpPr txBox="1"/>
              <p:nvPr/>
            </p:nvSpPr>
            <p:spPr>
              <a:xfrm>
                <a:off x="2493661" y="5041256"/>
                <a:ext cx="1777595"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M disc</a:t>
                </a:r>
              </a:p>
            </p:txBody>
          </p:sp>
          <p:sp>
            <p:nvSpPr>
              <p:cNvPr id="114" name="TextovéPole 113"/>
              <p:cNvSpPr txBox="1"/>
              <p:nvPr/>
            </p:nvSpPr>
            <p:spPr>
              <a:xfrm>
                <a:off x="545737" y="5315666"/>
                <a:ext cx="1947868" cy="461665"/>
              </a:xfrm>
              <a:prstGeom prst="rect">
                <a:avLst/>
              </a:prstGeom>
              <a:noFill/>
            </p:spPr>
            <p:txBody>
              <a:bodyPr wrap="square" rtlCol="0">
                <a:spAutoFit/>
              </a:bodyPr>
              <a:lstStyle/>
              <a:p>
                <a:pPr algn="ctr" fontAlgn="auto">
                  <a:spcBef>
                    <a:spcPts val="0"/>
                  </a:spcBef>
                  <a:spcAft>
                    <a:spcPts val="0"/>
                  </a:spcAft>
                </a:pPr>
                <a:r>
                  <a:rPr lang="en-US" b="1" dirty="0">
                    <a:solidFill>
                      <a:prstClr val="black"/>
                    </a:solidFill>
                    <a:latin typeface="Calibri"/>
                  </a:rPr>
                  <a:t>actin filament</a:t>
                </a:r>
              </a:p>
            </p:txBody>
          </p:sp>
          <p:sp>
            <p:nvSpPr>
              <p:cNvPr id="115" name="TextovéPole 114"/>
              <p:cNvSpPr txBox="1"/>
              <p:nvPr/>
            </p:nvSpPr>
            <p:spPr>
              <a:xfrm>
                <a:off x="4868416" y="1864126"/>
                <a:ext cx="1951117"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I band</a:t>
                </a:r>
              </a:p>
            </p:txBody>
          </p:sp>
          <p:sp>
            <p:nvSpPr>
              <p:cNvPr id="116" name="TextovéPole 115"/>
              <p:cNvSpPr txBox="1"/>
              <p:nvPr/>
            </p:nvSpPr>
            <p:spPr>
              <a:xfrm>
                <a:off x="1582091" y="1966120"/>
                <a:ext cx="3529681"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H zone</a:t>
                </a:r>
              </a:p>
            </p:txBody>
          </p:sp>
          <p:sp>
            <p:nvSpPr>
              <p:cNvPr id="117" name="TextovéPole 116"/>
              <p:cNvSpPr txBox="1"/>
              <p:nvPr/>
            </p:nvSpPr>
            <p:spPr>
              <a:xfrm>
                <a:off x="1614471" y="1468334"/>
                <a:ext cx="3529681"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A band</a:t>
                </a:r>
              </a:p>
            </p:txBody>
          </p:sp>
          <p:sp>
            <p:nvSpPr>
              <p:cNvPr id="21" name="Levá složená závorka 20"/>
              <p:cNvSpPr/>
              <p:nvPr/>
            </p:nvSpPr>
            <p:spPr>
              <a:xfrm rot="5400000" flipV="1">
                <a:off x="3158997" y="1647628"/>
                <a:ext cx="288194" cy="1620000"/>
              </a:xfrm>
              <a:prstGeom prst="leftBrace">
                <a:avLst>
                  <a:gd name="adj1" fmla="val 55250"/>
                  <a:gd name="adj2" fmla="val 53253"/>
                </a:avLst>
              </a:prstGeom>
              <a:no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en-US" sz="1800" dirty="0">
                  <a:solidFill>
                    <a:prstClr val="black"/>
                  </a:solidFill>
                  <a:latin typeface="Calibri"/>
                </a:endParaRPr>
              </a:p>
            </p:txBody>
          </p:sp>
          <p:grpSp>
            <p:nvGrpSpPr>
              <p:cNvPr id="446" name="Skupina 445"/>
              <p:cNvGrpSpPr/>
              <p:nvPr/>
            </p:nvGrpSpPr>
            <p:grpSpPr>
              <a:xfrm>
                <a:off x="694806" y="2626161"/>
                <a:ext cx="8001781" cy="2436287"/>
                <a:chOff x="694806" y="3800993"/>
                <a:chExt cx="8001781" cy="2436287"/>
              </a:xfrm>
            </p:grpSpPr>
            <p:cxnSp>
              <p:nvCxnSpPr>
                <p:cNvPr id="13" name="Přímá spojnice 12"/>
                <p:cNvCxnSpPr/>
                <p:nvPr/>
              </p:nvCxnSpPr>
              <p:spPr>
                <a:xfrm flipH="1">
                  <a:off x="694806" y="386104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7" name="Přímá spojnice 66"/>
                <p:cNvCxnSpPr/>
                <p:nvPr/>
              </p:nvCxnSpPr>
              <p:spPr>
                <a:xfrm flipH="1">
                  <a:off x="694806" y="4447903"/>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8" name="Přímá spojnice 67"/>
                <p:cNvCxnSpPr/>
                <p:nvPr/>
              </p:nvCxnSpPr>
              <p:spPr>
                <a:xfrm flipH="1">
                  <a:off x="694806" y="503475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9" name="Přímá spojnice 68"/>
                <p:cNvCxnSpPr/>
                <p:nvPr/>
              </p:nvCxnSpPr>
              <p:spPr>
                <a:xfrm flipH="1">
                  <a:off x="694806" y="5621613"/>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0" name="Přímá spojnice 69"/>
                <p:cNvCxnSpPr/>
                <p:nvPr/>
              </p:nvCxnSpPr>
              <p:spPr>
                <a:xfrm flipH="1">
                  <a:off x="694806" y="620846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1" name="Přímá spojnice 70"/>
                <p:cNvCxnSpPr/>
                <p:nvPr/>
              </p:nvCxnSpPr>
              <p:spPr>
                <a:xfrm flipH="1">
                  <a:off x="4125819" y="386104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2" name="Přímá spojnice 71"/>
                <p:cNvCxnSpPr/>
                <p:nvPr/>
              </p:nvCxnSpPr>
              <p:spPr>
                <a:xfrm flipH="1">
                  <a:off x="4125819" y="4448855"/>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3" name="Přímá spojnice 72"/>
                <p:cNvCxnSpPr/>
                <p:nvPr/>
              </p:nvCxnSpPr>
              <p:spPr>
                <a:xfrm flipH="1">
                  <a:off x="4125819" y="5036662"/>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4" name="Přímá spojnice 73"/>
                <p:cNvCxnSpPr/>
                <p:nvPr/>
              </p:nvCxnSpPr>
              <p:spPr>
                <a:xfrm flipH="1">
                  <a:off x="4125819" y="5624469"/>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5" name="Přímá spojnice 74"/>
                <p:cNvCxnSpPr/>
                <p:nvPr/>
              </p:nvCxnSpPr>
              <p:spPr>
                <a:xfrm flipH="1">
                  <a:off x="4125819" y="621227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7" name="Přímá spojnice 96"/>
                <p:cNvCxnSpPr/>
                <p:nvPr/>
              </p:nvCxnSpPr>
              <p:spPr>
                <a:xfrm flipH="1">
                  <a:off x="5961482" y="386104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8" name="Přímá spojnice 97"/>
                <p:cNvCxnSpPr/>
                <p:nvPr/>
              </p:nvCxnSpPr>
              <p:spPr>
                <a:xfrm flipH="1">
                  <a:off x="5961482" y="444980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9" name="Přímá spojnice 98"/>
                <p:cNvCxnSpPr/>
                <p:nvPr/>
              </p:nvCxnSpPr>
              <p:spPr>
                <a:xfrm flipH="1">
                  <a:off x="5961482" y="503856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0" name="Přímá spojnice 99"/>
                <p:cNvCxnSpPr/>
                <p:nvPr/>
              </p:nvCxnSpPr>
              <p:spPr>
                <a:xfrm flipH="1">
                  <a:off x="5961482" y="562732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1" name="Přímá spojnice 100"/>
                <p:cNvCxnSpPr/>
                <p:nvPr/>
              </p:nvCxnSpPr>
              <p:spPr>
                <a:xfrm flipH="1">
                  <a:off x="5961482" y="6216088"/>
                  <a:ext cx="1800000"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82" name="Skupina 181"/>
                <p:cNvGrpSpPr/>
                <p:nvPr/>
              </p:nvGrpSpPr>
              <p:grpSpPr>
                <a:xfrm flipV="1">
                  <a:off x="1502485" y="3994053"/>
                  <a:ext cx="3750721" cy="333257"/>
                  <a:chOff x="1502485" y="3994053"/>
                  <a:chExt cx="3750721" cy="333257"/>
                </a:xfrm>
              </p:grpSpPr>
              <p:grpSp>
                <p:nvGrpSpPr>
                  <p:cNvPr id="158" name="Skupina 157"/>
                  <p:cNvGrpSpPr/>
                  <p:nvPr/>
                </p:nvGrpSpPr>
                <p:grpSpPr>
                  <a:xfrm>
                    <a:off x="1502485" y="3994053"/>
                    <a:ext cx="2018909" cy="333257"/>
                    <a:chOff x="1502485" y="3994053"/>
                    <a:chExt cx="2018909" cy="333257"/>
                  </a:xfrm>
                </p:grpSpPr>
                <p:cxnSp>
                  <p:nvCxnSpPr>
                    <p:cNvPr id="96" name="Přímá spojnice 9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 name="Přímá spojnice 14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 name="Přímá spojnice 14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9" name="Přímá spojnice 14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Přímá spojnice 14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1" name="Přímá spojnice 15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7" name="Skupina 156"/>
                    <p:cNvGrpSpPr/>
                    <p:nvPr/>
                  </p:nvGrpSpPr>
                  <p:grpSpPr>
                    <a:xfrm>
                      <a:off x="1502485" y="3994053"/>
                      <a:ext cx="1404491" cy="333257"/>
                      <a:chOff x="1502485" y="3994053"/>
                      <a:chExt cx="1404491" cy="333257"/>
                    </a:xfrm>
                  </p:grpSpPr>
                  <p:sp>
                    <p:nvSpPr>
                      <p:cNvPr id="22" name="Ovál 2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7" name="Ovál 13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8" name="Ovál 13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 name="Ovál 13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 name="Ovál 13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 name="Ovál 14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3" name="Ovál 14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 name="Ovál 14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5" name="Ovál 14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 name="Ovál 14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2" name="Ovál 15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 name="Ovál 15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4" name="Ovál 15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 name="Ovál 15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 name="Ovál 15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59" name="Skupina 158"/>
                  <p:cNvGrpSpPr/>
                  <p:nvPr/>
                </p:nvGrpSpPr>
                <p:grpSpPr>
                  <a:xfrm flipH="1">
                    <a:off x="3234297" y="3994053"/>
                    <a:ext cx="2018909" cy="333257"/>
                    <a:chOff x="1502485" y="3994053"/>
                    <a:chExt cx="2018909" cy="333257"/>
                  </a:xfrm>
                </p:grpSpPr>
                <p:cxnSp>
                  <p:nvCxnSpPr>
                    <p:cNvPr id="160" name="Přímá spojnice 15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Přímá spojnice 16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Přímá spojnice 16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Přímá spojnice 16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6" name="Skupina 165"/>
                    <p:cNvGrpSpPr/>
                    <p:nvPr/>
                  </p:nvGrpSpPr>
                  <p:grpSpPr>
                    <a:xfrm>
                      <a:off x="1502485" y="3994053"/>
                      <a:ext cx="1404491" cy="333257"/>
                      <a:chOff x="1502485" y="3994053"/>
                      <a:chExt cx="1404491" cy="333257"/>
                    </a:xfrm>
                  </p:grpSpPr>
                  <p:sp>
                    <p:nvSpPr>
                      <p:cNvPr id="167" name="Ovál 16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 name="Ovál 16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 name="Ovál 16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0" name="Ovál 16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 name="Ovál 17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2" name="Ovál 17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 name="Ovál 17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4" name="Ovál 17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 name="Ovál 17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 name="Ovál 17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7" name="Ovál 17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8" name="Ovál 17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9" name="Ovál 17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0" name="Ovál 17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1" name="Ovál 18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83" name="Skupina 182"/>
                <p:cNvGrpSpPr/>
                <p:nvPr/>
              </p:nvGrpSpPr>
              <p:grpSpPr>
                <a:xfrm>
                  <a:off x="1519838" y="4565604"/>
                  <a:ext cx="3750721" cy="333257"/>
                  <a:chOff x="1502485" y="3994053"/>
                  <a:chExt cx="3750721" cy="333257"/>
                </a:xfrm>
              </p:grpSpPr>
              <p:grpSp>
                <p:nvGrpSpPr>
                  <p:cNvPr id="184" name="Skupina 183"/>
                  <p:cNvGrpSpPr/>
                  <p:nvPr/>
                </p:nvGrpSpPr>
                <p:grpSpPr>
                  <a:xfrm>
                    <a:off x="1502485" y="3994053"/>
                    <a:ext cx="2018909" cy="333257"/>
                    <a:chOff x="1502485" y="3994053"/>
                    <a:chExt cx="2018909" cy="333257"/>
                  </a:xfrm>
                </p:grpSpPr>
                <p:cxnSp>
                  <p:nvCxnSpPr>
                    <p:cNvPr id="208" name="Přímá spojnice 20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Přímá spojnice 20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1" name="Přímá spojnice 21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Přímá spojnice 21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3" name="Přímá spojnice 21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14" name="Skupina 213"/>
                    <p:cNvGrpSpPr/>
                    <p:nvPr/>
                  </p:nvGrpSpPr>
                  <p:grpSpPr>
                    <a:xfrm>
                      <a:off x="1502485" y="3994053"/>
                      <a:ext cx="1404491" cy="333257"/>
                      <a:chOff x="1502485" y="3994053"/>
                      <a:chExt cx="1404491" cy="333257"/>
                    </a:xfrm>
                  </p:grpSpPr>
                  <p:sp>
                    <p:nvSpPr>
                      <p:cNvPr id="215" name="Ovál 21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6" name="Ovál 21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7" name="Ovál 21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8" name="Ovál 21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9" name="Ovál 21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0" name="Ovál 21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1" name="Ovál 22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2" name="Ovál 22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3" name="Ovál 22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4" name="Ovál 22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5" name="Ovál 22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6" name="Ovál 22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7" name="Ovál 22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8" name="Ovál 22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9" name="Ovál 22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85" name="Skupina 184"/>
                  <p:cNvGrpSpPr/>
                  <p:nvPr/>
                </p:nvGrpSpPr>
                <p:grpSpPr>
                  <a:xfrm flipH="1">
                    <a:off x="3234297" y="3994053"/>
                    <a:ext cx="2018909" cy="333257"/>
                    <a:chOff x="1502485" y="3994053"/>
                    <a:chExt cx="2018909" cy="333257"/>
                  </a:xfrm>
                </p:grpSpPr>
                <p:cxnSp>
                  <p:nvCxnSpPr>
                    <p:cNvPr id="186" name="Přímá spojnice 18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Přímá spojnice 18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92" name="Skupina 191"/>
                    <p:cNvGrpSpPr/>
                    <p:nvPr/>
                  </p:nvGrpSpPr>
                  <p:grpSpPr>
                    <a:xfrm>
                      <a:off x="1502485" y="3994053"/>
                      <a:ext cx="1404491" cy="333257"/>
                      <a:chOff x="1502485" y="3994053"/>
                      <a:chExt cx="1404491" cy="333257"/>
                    </a:xfrm>
                  </p:grpSpPr>
                  <p:sp>
                    <p:nvSpPr>
                      <p:cNvPr id="193" name="Ovál 19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4" name="Ovál 19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5" name="Ovál 19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6" name="Ovál 19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7" name="Ovál 19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8" name="Ovál 19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9" name="Ovál 19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0" name="Ovál 19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1" name="Ovál 20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2" name="Ovál 20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3" name="Ovál 20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4" name="Ovál 20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5" name="Ovál 20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6" name="Ovál 20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7" name="Ovál 20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230" name="Skupina 229"/>
                <p:cNvGrpSpPr/>
                <p:nvPr/>
              </p:nvGrpSpPr>
              <p:grpSpPr>
                <a:xfrm flipV="1">
                  <a:off x="1526567" y="5148757"/>
                  <a:ext cx="3750721" cy="333257"/>
                  <a:chOff x="1502485" y="3994053"/>
                  <a:chExt cx="3750721" cy="333257"/>
                </a:xfrm>
              </p:grpSpPr>
              <p:grpSp>
                <p:nvGrpSpPr>
                  <p:cNvPr id="231" name="Skupina 230"/>
                  <p:cNvGrpSpPr/>
                  <p:nvPr/>
                </p:nvGrpSpPr>
                <p:grpSpPr>
                  <a:xfrm>
                    <a:off x="1502485" y="3994053"/>
                    <a:ext cx="2018909" cy="333257"/>
                    <a:chOff x="1502485" y="3994053"/>
                    <a:chExt cx="2018909" cy="333257"/>
                  </a:xfrm>
                </p:grpSpPr>
                <p:cxnSp>
                  <p:nvCxnSpPr>
                    <p:cNvPr id="255" name="Přímá spojnice 25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 name="Přímá spojnice 25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 name="Přímá spojnice 25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61" name="Skupina 260"/>
                    <p:cNvGrpSpPr/>
                    <p:nvPr/>
                  </p:nvGrpSpPr>
                  <p:grpSpPr>
                    <a:xfrm>
                      <a:off x="1502485" y="3994053"/>
                      <a:ext cx="1404491" cy="333257"/>
                      <a:chOff x="1502485" y="3994053"/>
                      <a:chExt cx="1404491" cy="333257"/>
                    </a:xfrm>
                  </p:grpSpPr>
                  <p:sp>
                    <p:nvSpPr>
                      <p:cNvPr id="262" name="Ovál 26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3" name="Ovál 26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4" name="Ovál 26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5" name="Ovál 26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6" name="Ovál 26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7" name="Ovál 26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8" name="Ovál 26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9" name="Ovál 26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0" name="Ovál 26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1" name="Ovál 27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2" name="Ovál 27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3" name="Ovál 27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4" name="Ovál 27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5" name="Ovál 27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6" name="Ovál 27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232" name="Skupina 231"/>
                  <p:cNvGrpSpPr/>
                  <p:nvPr/>
                </p:nvGrpSpPr>
                <p:grpSpPr>
                  <a:xfrm flipH="1">
                    <a:off x="3234297" y="3994053"/>
                    <a:ext cx="2018909" cy="333257"/>
                    <a:chOff x="1502485" y="3994053"/>
                    <a:chExt cx="2018909" cy="333257"/>
                  </a:xfrm>
                </p:grpSpPr>
                <p:cxnSp>
                  <p:nvCxnSpPr>
                    <p:cNvPr id="233" name="Přímá spojnice 23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4" name="Přímá spojnice 23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5" name="Přímá spojnice 23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6" name="Přímá spojnice 23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7" name="Přímá spojnice 23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8" name="Přímá spojnice 23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9" name="Skupina 238"/>
                    <p:cNvGrpSpPr/>
                    <p:nvPr/>
                  </p:nvGrpSpPr>
                  <p:grpSpPr>
                    <a:xfrm>
                      <a:off x="1502485" y="3994053"/>
                      <a:ext cx="1404491" cy="333257"/>
                      <a:chOff x="1502485" y="3994053"/>
                      <a:chExt cx="1404491" cy="333257"/>
                    </a:xfrm>
                  </p:grpSpPr>
                  <p:sp>
                    <p:nvSpPr>
                      <p:cNvPr id="240" name="Ovál 23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1" name="Ovál 24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2" name="Ovál 24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3" name="Ovál 24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4" name="Ovál 24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5" name="Ovál 24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6" name="Ovál 24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7" name="Ovál 24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8" name="Ovál 24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9" name="Ovál 24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0" name="Ovál 24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1" name="Ovál 25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2" name="Ovál 25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3" name="Ovál 25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4" name="Ovál 25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277" name="Skupina 276"/>
                <p:cNvGrpSpPr/>
                <p:nvPr/>
              </p:nvGrpSpPr>
              <p:grpSpPr>
                <a:xfrm>
                  <a:off x="1453846" y="5744941"/>
                  <a:ext cx="3750721" cy="333257"/>
                  <a:chOff x="1502485" y="3994053"/>
                  <a:chExt cx="3750721" cy="333257"/>
                </a:xfrm>
              </p:grpSpPr>
              <p:grpSp>
                <p:nvGrpSpPr>
                  <p:cNvPr id="278" name="Skupina 277"/>
                  <p:cNvGrpSpPr/>
                  <p:nvPr/>
                </p:nvGrpSpPr>
                <p:grpSpPr>
                  <a:xfrm>
                    <a:off x="1502485" y="3994053"/>
                    <a:ext cx="2018909" cy="333257"/>
                    <a:chOff x="1502485" y="3994053"/>
                    <a:chExt cx="2018909" cy="333257"/>
                  </a:xfrm>
                </p:grpSpPr>
                <p:cxnSp>
                  <p:nvCxnSpPr>
                    <p:cNvPr id="302" name="Přímá spojnice 30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3" name="Přímá spojnice 30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4" name="Přímá spojnice 30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5" name="Přímá spojnice 30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6" name="Přímá spojnice 30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7" name="Přímá spojnice 30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08" name="Skupina 307"/>
                    <p:cNvGrpSpPr/>
                    <p:nvPr/>
                  </p:nvGrpSpPr>
                  <p:grpSpPr>
                    <a:xfrm>
                      <a:off x="1502485" y="3994053"/>
                      <a:ext cx="1404491" cy="333257"/>
                      <a:chOff x="1502485" y="3994053"/>
                      <a:chExt cx="1404491" cy="333257"/>
                    </a:xfrm>
                  </p:grpSpPr>
                  <p:sp>
                    <p:nvSpPr>
                      <p:cNvPr id="309" name="Ovál 30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0" name="Ovál 30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1" name="Ovál 31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2" name="Ovál 31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3" name="Ovál 31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4" name="Ovál 31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5" name="Ovál 31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6" name="Ovál 31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7" name="Ovál 31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8" name="Ovál 31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9" name="Ovál 31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0" name="Ovál 31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1" name="Ovál 32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2" name="Ovál 32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3" name="Ovál 32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279" name="Skupina 278"/>
                  <p:cNvGrpSpPr/>
                  <p:nvPr/>
                </p:nvGrpSpPr>
                <p:grpSpPr>
                  <a:xfrm flipH="1">
                    <a:off x="3234297" y="3994053"/>
                    <a:ext cx="2018909" cy="333257"/>
                    <a:chOff x="1502485" y="3994053"/>
                    <a:chExt cx="2018909" cy="333257"/>
                  </a:xfrm>
                </p:grpSpPr>
                <p:cxnSp>
                  <p:nvCxnSpPr>
                    <p:cNvPr id="280" name="Přímá spojnice 27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1" name="Přímá spojnice 28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2" name="Přímá spojnice 28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3" name="Přímá spojnice 28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4" name="Přímá spojnice 28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5" name="Přímá spojnice 28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86" name="Skupina 285"/>
                    <p:cNvGrpSpPr/>
                    <p:nvPr/>
                  </p:nvGrpSpPr>
                  <p:grpSpPr>
                    <a:xfrm>
                      <a:off x="1502485" y="3994053"/>
                      <a:ext cx="1404491" cy="333257"/>
                      <a:chOff x="1502485" y="3994053"/>
                      <a:chExt cx="1404491" cy="333257"/>
                    </a:xfrm>
                  </p:grpSpPr>
                  <p:sp>
                    <p:nvSpPr>
                      <p:cNvPr id="287" name="Ovál 28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8" name="Ovál 28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9" name="Ovál 28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0" name="Ovál 28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1" name="Ovál 29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2" name="Ovál 29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3" name="Ovál 29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4" name="Ovál 29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5" name="Ovál 29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6" name="Ovál 29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7" name="Ovál 29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8" name="Ovál 29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9" name="Ovál 29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0" name="Ovál 29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1" name="Ovál 30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325" name="Skupina 324"/>
                <p:cNvGrpSpPr/>
                <p:nvPr/>
              </p:nvGrpSpPr>
              <p:grpSpPr>
                <a:xfrm>
                  <a:off x="6677678" y="5760169"/>
                  <a:ext cx="2018909" cy="333257"/>
                  <a:chOff x="1502485" y="3994053"/>
                  <a:chExt cx="2018909" cy="333257"/>
                </a:xfrm>
              </p:grpSpPr>
              <p:cxnSp>
                <p:nvCxnSpPr>
                  <p:cNvPr id="349" name="Přímá spojnice 34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0" name="Přímá spojnice 34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1" name="Přímá spojnice 35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2" name="Přímá spojnice 35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3" name="Přímá spojnice 35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4" name="Přímá spojnice 35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55" name="Skupina 354"/>
                  <p:cNvGrpSpPr/>
                  <p:nvPr/>
                </p:nvGrpSpPr>
                <p:grpSpPr>
                  <a:xfrm>
                    <a:off x="1502485" y="3994053"/>
                    <a:ext cx="1404491" cy="333257"/>
                    <a:chOff x="1502485" y="3994053"/>
                    <a:chExt cx="1404491" cy="333257"/>
                  </a:xfrm>
                </p:grpSpPr>
                <p:sp>
                  <p:nvSpPr>
                    <p:cNvPr id="356" name="Ovál 35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7" name="Ovál 35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8" name="Ovál 35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9" name="Ovál 35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0" name="Ovál 35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1" name="Ovál 36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2" name="Ovál 36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3" name="Ovál 36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4" name="Ovál 36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5" name="Ovál 36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6" name="Ovál 36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7" name="Ovál 36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8" name="Ovál 36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9" name="Ovál 36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70" name="Ovál 36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372" name="Skupina 371"/>
                <p:cNvGrpSpPr/>
                <p:nvPr/>
              </p:nvGrpSpPr>
              <p:grpSpPr>
                <a:xfrm flipV="1">
                  <a:off x="6668585" y="5164016"/>
                  <a:ext cx="2018909" cy="333257"/>
                  <a:chOff x="1502485" y="3994053"/>
                  <a:chExt cx="2018909" cy="333257"/>
                </a:xfrm>
              </p:grpSpPr>
              <p:cxnSp>
                <p:nvCxnSpPr>
                  <p:cNvPr id="373" name="Přímá spojnice 37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4" name="Přímá spojnice 37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5" name="Přímá spojnice 37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6" name="Přímá spojnice 37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7" name="Přímá spojnice 37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8" name="Přímá spojnice 37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79" name="Skupina 378"/>
                  <p:cNvGrpSpPr/>
                  <p:nvPr/>
                </p:nvGrpSpPr>
                <p:grpSpPr>
                  <a:xfrm>
                    <a:off x="1502485" y="3994053"/>
                    <a:ext cx="1404491" cy="333257"/>
                    <a:chOff x="1502485" y="3994053"/>
                    <a:chExt cx="1404491" cy="333257"/>
                  </a:xfrm>
                </p:grpSpPr>
                <p:sp>
                  <p:nvSpPr>
                    <p:cNvPr id="380" name="Ovál 37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1" name="Ovál 38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2" name="Ovál 38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3" name="Ovál 38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4" name="Ovál 38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5" name="Ovál 38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6" name="Ovál 38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7" name="Ovál 38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8" name="Ovál 38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9" name="Ovál 38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0" name="Ovál 38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1" name="Ovál 39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2" name="Ovál 39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3" name="Ovál 39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4" name="Ovál 39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395" name="Skupina 394"/>
                <p:cNvGrpSpPr/>
                <p:nvPr/>
              </p:nvGrpSpPr>
              <p:grpSpPr>
                <a:xfrm flipV="1">
                  <a:off x="6670857" y="4581128"/>
                  <a:ext cx="2018909" cy="333257"/>
                  <a:chOff x="1502485" y="3994053"/>
                  <a:chExt cx="2018909" cy="333257"/>
                </a:xfrm>
              </p:grpSpPr>
              <p:cxnSp>
                <p:nvCxnSpPr>
                  <p:cNvPr id="396" name="Přímá spojnice 39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7" name="Přímá spojnice 39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8" name="Přímá spojnice 39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9" name="Přímá spojnice 39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0" name="Přímá spojnice 39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1" name="Přímá spojnice 40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2" name="Skupina 401"/>
                  <p:cNvGrpSpPr/>
                  <p:nvPr/>
                </p:nvGrpSpPr>
                <p:grpSpPr>
                  <a:xfrm>
                    <a:off x="1502485" y="3994053"/>
                    <a:ext cx="1404491" cy="333257"/>
                    <a:chOff x="1502485" y="3994053"/>
                    <a:chExt cx="1404491" cy="333257"/>
                  </a:xfrm>
                </p:grpSpPr>
                <p:sp>
                  <p:nvSpPr>
                    <p:cNvPr id="403" name="Ovál 40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4" name="Ovál 40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5" name="Ovál 40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6" name="Ovál 40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7" name="Ovál 40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8" name="Ovál 40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9" name="Ovál 40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0" name="Ovál 40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1" name="Ovál 41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2" name="Ovál 41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3" name="Ovál 41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4" name="Ovál 41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5" name="Ovál 41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6" name="Ovál 41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7" name="Ovál 41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418" name="Skupina 417"/>
                <p:cNvGrpSpPr/>
                <p:nvPr/>
              </p:nvGrpSpPr>
              <p:grpSpPr>
                <a:xfrm>
                  <a:off x="6650798" y="3987648"/>
                  <a:ext cx="2018909" cy="333257"/>
                  <a:chOff x="1502485" y="3994053"/>
                  <a:chExt cx="2018909" cy="333257"/>
                </a:xfrm>
              </p:grpSpPr>
              <p:cxnSp>
                <p:nvCxnSpPr>
                  <p:cNvPr id="419" name="Přímá spojnice 41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0" name="Přímá spojnice 41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1" name="Přímá spojnice 42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2" name="Přímá spojnice 42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3" name="Přímá spojnice 42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4" name="Přímá spojnice 42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25" name="Skupina 424"/>
                  <p:cNvGrpSpPr/>
                  <p:nvPr/>
                </p:nvGrpSpPr>
                <p:grpSpPr>
                  <a:xfrm>
                    <a:off x="1502485" y="3994053"/>
                    <a:ext cx="1404491" cy="333257"/>
                    <a:chOff x="1502485" y="3994053"/>
                    <a:chExt cx="1404491" cy="333257"/>
                  </a:xfrm>
                </p:grpSpPr>
                <p:sp>
                  <p:nvSpPr>
                    <p:cNvPr id="426" name="Ovál 42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7" name="Ovál 42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8" name="Ovál 42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9" name="Ovál 42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0" name="Ovál 42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1" name="Ovál 43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2" name="Ovál 43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3" name="Ovál 43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4" name="Ovál 43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5" name="Ovál 43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6" name="Ovál 43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7" name="Ovál 43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8" name="Ovál 43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9" name="Ovál 43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40" name="Ovál 43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cxnSp>
              <p:nvCxnSpPr>
                <p:cNvPr id="441" name="Přímá spojnice 440"/>
                <p:cNvCxnSpPr/>
                <p:nvPr/>
              </p:nvCxnSpPr>
              <p:spPr>
                <a:xfrm>
                  <a:off x="3372550" y="3800993"/>
                  <a:ext cx="0" cy="2376000"/>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6" name="Přímá spojnice 75"/>
                <p:cNvCxnSpPr/>
                <p:nvPr/>
              </p:nvCxnSpPr>
              <p:spPr>
                <a:xfrm>
                  <a:off x="5964334" y="3825280"/>
                  <a:ext cx="0" cy="24120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a:off x="720492" y="3853313"/>
                  <a:ext cx="0" cy="23760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42" name="TextovéPole 441"/>
              <p:cNvSpPr txBox="1"/>
              <p:nvPr/>
            </p:nvSpPr>
            <p:spPr>
              <a:xfrm>
                <a:off x="3142878" y="5363924"/>
                <a:ext cx="2757050" cy="461665"/>
              </a:xfrm>
              <a:prstGeom prst="rect">
                <a:avLst/>
              </a:prstGeom>
              <a:noFill/>
            </p:spPr>
            <p:txBody>
              <a:bodyPr wrap="square" rtlCol="0">
                <a:spAutoFit/>
              </a:bodyPr>
              <a:lstStyle/>
              <a:p>
                <a:pPr algn="ctr" fontAlgn="auto">
                  <a:spcBef>
                    <a:spcPts val="0"/>
                  </a:spcBef>
                  <a:spcAft>
                    <a:spcPts val="0"/>
                  </a:spcAft>
                </a:pPr>
                <a:r>
                  <a:rPr lang="en-US" b="1" dirty="0">
                    <a:solidFill>
                      <a:prstClr val="black"/>
                    </a:solidFill>
                    <a:latin typeface="Calibri"/>
                  </a:rPr>
                  <a:t>myosin filament</a:t>
                </a:r>
              </a:p>
            </p:txBody>
          </p:sp>
          <p:sp>
            <p:nvSpPr>
              <p:cNvPr id="443" name="Levá složená závorka 442"/>
              <p:cNvSpPr/>
              <p:nvPr/>
            </p:nvSpPr>
            <p:spPr>
              <a:xfrm rot="5400000" flipV="1">
                <a:off x="3222477" y="141627"/>
                <a:ext cx="288000" cy="3708000"/>
              </a:xfrm>
              <a:prstGeom prst="leftBrace">
                <a:avLst>
                  <a:gd name="adj1" fmla="val 55250"/>
                  <a:gd name="adj2" fmla="val 50628"/>
                </a:avLst>
              </a:prstGeom>
              <a:no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en-US" sz="1800" dirty="0">
                  <a:solidFill>
                    <a:prstClr val="black"/>
                  </a:solidFill>
                  <a:latin typeface="Calibri"/>
                </a:endParaRPr>
              </a:p>
            </p:txBody>
          </p:sp>
          <p:sp>
            <p:nvSpPr>
              <p:cNvPr id="444" name="Levá složená závorka 443"/>
              <p:cNvSpPr/>
              <p:nvPr/>
            </p:nvSpPr>
            <p:spPr>
              <a:xfrm rot="5400000" flipV="1">
                <a:off x="3163928" y="-1201913"/>
                <a:ext cx="288000" cy="5184000"/>
              </a:xfrm>
              <a:prstGeom prst="leftBrace">
                <a:avLst>
                  <a:gd name="adj1" fmla="val 55250"/>
                  <a:gd name="adj2" fmla="val 50628"/>
                </a:avLst>
              </a:prstGeom>
              <a:no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en-US" sz="1800" dirty="0">
                  <a:solidFill>
                    <a:prstClr val="black"/>
                  </a:solidFill>
                  <a:latin typeface="Calibri"/>
                </a:endParaRPr>
              </a:p>
            </p:txBody>
          </p:sp>
          <p:sp>
            <p:nvSpPr>
              <p:cNvPr id="445" name="Levá složená závorka 444"/>
              <p:cNvSpPr/>
              <p:nvPr/>
            </p:nvSpPr>
            <p:spPr>
              <a:xfrm rot="5400000" flipV="1">
                <a:off x="5832645" y="1662537"/>
                <a:ext cx="288000" cy="1512000"/>
              </a:xfrm>
              <a:prstGeom prst="leftBrace">
                <a:avLst>
                  <a:gd name="adj1" fmla="val 55250"/>
                  <a:gd name="adj2" fmla="val 53253"/>
                </a:avLst>
              </a:prstGeom>
              <a:no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auto">
                  <a:spcBef>
                    <a:spcPts val="0"/>
                  </a:spcBef>
                  <a:spcAft>
                    <a:spcPts val="0"/>
                  </a:spcAft>
                </a:pPr>
                <a:endParaRPr lang="en-US" sz="1800" dirty="0">
                  <a:solidFill>
                    <a:prstClr val="black"/>
                  </a:solidFill>
                  <a:latin typeface="Calibri"/>
                </a:endParaRPr>
              </a:p>
            </p:txBody>
          </p:sp>
          <p:cxnSp>
            <p:nvCxnSpPr>
              <p:cNvPr id="450" name="Přímá spojnice 449"/>
              <p:cNvCxnSpPr/>
              <p:nvPr/>
            </p:nvCxnSpPr>
            <p:spPr>
              <a:xfrm flipH="1" flipV="1">
                <a:off x="1106149" y="4524340"/>
                <a:ext cx="240835" cy="778858"/>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52" name="Přímá spojnice 451"/>
              <p:cNvCxnSpPr/>
              <p:nvPr/>
            </p:nvCxnSpPr>
            <p:spPr>
              <a:xfrm flipH="1" flipV="1">
                <a:off x="1106149" y="3916738"/>
                <a:ext cx="289474" cy="1447186"/>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55" name="Přímá spojnice 454"/>
              <p:cNvCxnSpPr/>
              <p:nvPr/>
            </p:nvCxnSpPr>
            <p:spPr>
              <a:xfrm flipH="1" flipV="1">
                <a:off x="1226567" y="3329776"/>
                <a:ext cx="169056" cy="2034148"/>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58" name="Přímá spojnice 457"/>
              <p:cNvCxnSpPr/>
              <p:nvPr/>
            </p:nvCxnSpPr>
            <p:spPr>
              <a:xfrm flipH="1" flipV="1">
                <a:off x="3670309" y="4201303"/>
                <a:ext cx="563931" cy="1162621"/>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61" name="Přímá spojnice 460"/>
              <p:cNvCxnSpPr/>
              <p:nvPr/>
            </p:nvCxnSpPr>
            <p:spPr>
              <a:xfrm flipH="1" flipV="1">
                <a:off x="3646934" y="3586278"/>
                <a:ext cx="602118" cy="1777646"/>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474" name="TextovéPole 473"/>
            <p:cNvSpPr txBox="1"/>
            <p:nvPr/>
          </p:nvSpPr>
          <p:spPr>
            <a:xfrm>
              <a:off x="8340056" y="2414718"/>
              <a:ext cx="2757050" cy="461665"/>
            </a:xfrm>
            <a:prstGeom prst="rect">
              <a:avLst/>
            </a:prstGeom>
            <a:noFill/>
          </p:spPr>
          <p:txBody>
            <a:bodyPr wrap="square" rtlCol="0">
              <a:spAutoFit/>
            </a:bodyPr>
            <a:lstStyle/>
            <a:p>
              <a:pPr algn="ctr" fontAlgn="auto">
                <a:spcBef>
                  <a:spcPts val="0"/>
                </a:spcBef>
                <a:spcAft>
                  <a:spcPts val="0"/>
                </a:spcAft>
              </a:pPr>
              <a:r>
                <a:rPr lang="en-US" b="1" dirty="0">
                  <a:solidFill>
                    <a:prstClr val="black"/>
                  </a:solidFill>
                  <a:latin typeface="Calibri"/>
                </a:rPr>
                <a:t>myosin heads</a:t>
              </a:r>
            </a:p>
          </p:txBody>
        </p:sp>
        <p:cxnSp>
          <p:nvCxnSpPr>
            <p:cNvPr id="475" name="Přímá spojnice 474"/>
            <p:cNvCxnSpPr>
              <a:endCxn id="431" idx="2"/>
            </p:cNvCxnSpPr>
            <p:nvPr/>
          </p:nvCxnSpPr>
          <p:spPr>
            <a:xfrm flipH="1">
              <a:off x="9496205" y="2919320"/>
              <a:ext cx="587584" cy="705861"/>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3790056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564214" y="298867"/>
            <a:ext cx="10960802" cy="584775"/>
          </a:xfrm>
          <a:prstGeom prst="rect">
            <a:avLst/>
          </a:prstGeom>
          <a:noFill/>
        </p:spPr>
        <p:txBody>
          <a:bodyPr wrap="square" rtlCol="0">
            <a:spAutoFit/>
          </a:bodyPr>
          <a:lstStyle/>
          <a:p>
            <a:pPr fontAlgn="auto">
              <a:spcBef>
                <a:spcPts val="0"/>
              </a:spcBef>
              <a:spcAft>
                <a:spcPts val="0"/>
              </a:spcAft>
            </a:pPr>
            <a:r>
              <a:rPr lang="en-US" sz="3200" dirty="0">
                <a:solidFill>
                  <a:prstClr val="black"/>
                </a:solidFill>
                <a:latin typeface="Calibri"/>
              </a:rPr>
              <a:t>Motor end-plate</a:t>
            </a:r>
          </a:p>
        </p:txBody>
      </p:sp>
      <p:grpSp>
        <p:nvGrpSpPr>
          <p:cNvPr id="3496" name="Skupina 3495"/>
          <p:cNvGrpSpPr/>
          <p:nvPr/>
        </p:nvGrpSpPr>
        <p:grpSpPr>
          <a:xfrm>
            <a:off x="191344" y="980728"/>
            <a:ext cx="11809312" cy="5616624"/>
            <a:chOff x="190550" y="980728"/>
            <a:chExt cx="11809312" cy="5616624"/>
          </a:xfrm>
        </p:grpSpPr>
        <p:sp>
          <p:nvSpPr>
            <p:cNvPr id="12" name="Volný tvar 11"/>
            <p:cNvSpPr/>
            <p:nvPr/>
          </p:nvSpPr>
          <p:spPr>
            <a:xfrm>
              <a:off x="3474186" y="1182362"/>
              <a:ext cx="4316592" cy="3427498"/>
            </a:xfrm>
            <a:custGeom>
              <a:avLst/>
              <a:gdLst>
                <a:gd name="connsiteX0" fmla="*/ 368135 w 3699835"/>
                <a:gd name="connsiteY0" fmla="*/ 665018 h 3204585"/>
                <a:gd name="connsiteX1" fmla="*/ 2078181 w 3699835"/>
                <a:gd name="connsiteY1" fmla="*/ 2030680 h 3204585"/>
                <a:gd name="connsiteX2" fmla="*/ 1318161 w 3699835"/>
                <a:gd name="connsiteY2" fmla="*/ 2351314 h 3204585"/>
                <a:gd name="connsiteX3" fmla="*/ 1721922 w 3699835"/>
                <a:gd name="connsiteY3" fmla="*/ 2850078 h 3204585"/>
                <a:gd name="connsiteX4" fmla="*/ 2280062 w 3699835"/>
                <a:gd name="connsiteY4" fmla="*/ 3194462 h 3204585"/>
                <a:gd name="connsiteX5" fmla="*/ 3040083 w 3699835"/>
                <a:gd name="connsiteY5" fmla="*/ 3087584 h 3204585"/>
                <a:gd name="connsiteX6" fmla="*/ 3396342 w 3699835"/>
                <a:gd name="connsiteY6" fmla="*/ 2826327 h 3204585"/>
                <a:gd name="connsiteX7" fmla="*/ 3669475 w 3699835"/>
                <a:gd name="connsiteY7" fmla="*/ 2327563 h 3204585"/>
                <a:gd name="connsiteX8" fmla="*/ 2648197 w 3699835"/>
                <a:gd name="connsiteY8" fmla="*/ 2066306 h 3204585"/>
                <a:gd name="connsiteX9" fmla="*/ 2006929 w 3699835"/>
                <a:gd name="connsiteY9" fmla="*/ 1496291 h 3204585"/>
                <a:gd name="connsiteX10" fmla="*/ 0 w 3699835"/>
                <a:gd name="connsiteY10" fmla="*/ 0 h 3204585"/>
                <a:gd name="connsiteX11" fmla="*/ 0 w 3699835"/>
                <a:gd name="connsiteY11" fmla="*/ 0 h 3204585"/>
                <a:gd name="connsiteX0" fmla="*/ 0 w 3851080"/>
                <a:gd name="connsiteY0" fmla="*/ 233421 h 3204585"/>
                <a:gd name="connsiteX1" fmla="*/ 2229426 w 3851080"/>
                <a:gd name="connsiteY1" fmla="*/ 2030680 h 3204585"/>
                <a:gd name="connsiteX2" fmla="*/ 1469406 w 3851080"/>
                <a:gd name="connsiteY2" fmla="*/ 2351314 h 3204585"/>
                <a:gd name="connsiteX3" fmla="*/ 1873167 w 3851080"/>
                <a:gd name="connsiteY3" fmla="*/ 2850078 h 3204585"/>
                <a:gd name="connsiteX4" fmla="*/ 2431307 w 3851080"/>
                <a:gd name="connsiteY4" fmla="*/ 3194462 h 3204585"/>
                <a:gd name="connsiteX5" fmla="*/ 3191328 w 3851080"/>
                <a:gd name="connsiteY5" fmla="*/ 3087584 h 3204585"/>
                <a:gd name="connsiteX6" fmla="*/ 3547587 w 3851080"/>
                <a:gd name="connsiteY6" fmla="*/ 2826327 h 3204585"/>
                <a:gd name="connsiteX7" fmla="*/ 3820720 w 3851080"/>
                <a:gd name="connsiteY7" fmla="*/ 2327563 h 3204585"/>
                <a:gd name="connsiteX8" fmla="*/ 2799442 w 3851080"/>
                <a:gd name="connsiteY8" fmla="*/ 2066306 h 3204585"/>
                <a:gd name="connsiteX9" fmla="*/ 2158174 w 3851080"/>
                <a:gd name="connsiteY9" fmla="*/ 1496291 h 3204585"/>
                <a:gd name="connsiteX10" fmla="*/ 151245 w 3851080"/>
                <a:gd name="connsiteY10" fmla="*/ 0 h 3204585"/>
                <a:gd name="connsiteX11" fmla="*/ 151245 w 3851080"/>
                <a:gd name="connsiteY11" fmla="*/ 0 h 3204585"/>
                <a:gd name="connsiteX0" fmla="*/ 0 w 3851080"/>
                <a:gd name="connsiteY0" fmla="*/ 233421 h 3141113"/>
                <a:gd name="connsiteX1" fmla="*/ 2229426 w 3851080"/>
                <a:gd name="connsiteY1" fmla="*/ 2030680 h 3141113"/>
                <a:gd name="connsiteX2" fmla="*/ 1469406 w 3851080"/>
                <a:gd name="connsiteY2" fmla="*/ 2351314 h 3141113"/>
                <a:gd name="connsiteX3" fmla="*/ 1873167 w 3851080"/>
                <a:gd name="connsiteY3" fmla="*/ 2850078 h 3141113"/>
                <a:gd name="connsiteX4" fmla="*/ 2467883 w 3851080"/>
                <a:gd name="connsiteY4" fmla="*/ 3121310 h 3141113"/>
                <a:gd name="connsiteX5" fmla="*/ 3191328 w 3851080"/>
                <a:gd name="connsiteY5" fmla="*/ 3087584 h 3141113"/>
                <a:gd name="connsiteX6" fmla="*/ 3547587 w 3851080"/>
                <a:gd name="connsiteY6" fmla="*/ 2826327 h 3141113"/>
                <a:gd name="connsiteX7" fmla="*/ 3820720 w 3851080"/>
                <a:gd name="connsiteY7" fmla="*/ 2327563 h 3141113"/>
                <a:gd name="connsiteX8" fmla="*/ 2799442 w 3851080"/>
                <a:gd name="connsiteY8" fmla="*/ 2066306 h 3141113"/>
                <a:gd name="connsiteX9" fmla="*/ 2158174 w 3851080"/>
                <a:gd name="connsiteY9" fmla="*/ 1496291 h 3141113"/>
                <a:gd name="connsiteX10" fmla="*/ 151245 w 3851080"/>
                <a:gd name="connsiteY10" fmla="*/ 0 h 3141113"/>
                <a:gd name="connsiteX11" fmla="*/ 151245 w 3851080"/>
                <a:gd name="connsiteY11" fmla="*/ 0 h 3141113"/>
                <a:gd name="connsiteX0" fmla="*/ 0 w 3852089"/>
                <a:gd name="connsiteY0" fmla="*/ 233421 h 3139474"/>
                <a:gd name="connsiteX1" fmla="*/ 2229426 w 3852089"/>
                <a:gd name="connsiteY1" fmla="*/ 2030680 h 3139474"/>
                <a:gd name="connsiteX2" fmla="*/ 1469406 w 3852089"/>
                <a:gd name="connsiteY2" fmla="*/ 2351314 h 3139474"/>
                <a:gd name="connsiteX3" fmla="*/ 1873167 w 3852089"/>
                <a:gd name="connsiteY3" fmla="*/ 2850078 h 3139474"/>
                <a:gd name="connsiteX4" fmla="*/ 2467883 w 3852089"/>
                <a:gd name="connsiteY4" fmla="*/ 3121310 h 3139474"/>
                <a:gd name="connsiteX5" fmla="*/ 3191328 w 3852089"/>
                <a:gd name="connsiteY5" fmla="*/ 3087584 h 3139474"/>
                <a:gd name="connsiteX6" fmla="*/ 3554903 w 3852089"/>
                <a:gd name="connsiteY6" fmla="*/ 2870218 h 3139474"/>
                <a:gd name="connsiteX7" fmla="*/ 3820720 w 3852089"/>
                <a:gd name="connsiteY7" fmla="*/ 2327563 h 3139474"/>
                <a:gd name="connsiteX8" fmla="*/ 2799442 w 3852089"/>
                <a:gd name="connsiteY8" fmla="*/ 2066306 h 3139474"/>
                <a:gd name="connsiteX9" fmla="*/ 2158174 w 3852089"/>
                <a:gd name="connsiteY9" fmla="*/ 1496291 h 3139474"/>
                <a:gd name="connsiteX10" fmla="*/ 151245 w 3852089"/>
                <a:gd name="connsiteY10" fmla="*/ 0 h 3139474"/>
                <a:gd name="connsiteX11" fmla="*/ 151245 w 3852089"/>
                <a:gd name="connsiteY11" fmla="*/ 0 h 3139474"/>
                <a:gd name="connsiteX0" fmla="*/ 0 w 3851655"/>
                <a:gd name="connsiteY0" fmla="*/ 233421 h 3139474"/>
                <a:gd name="connsiteX1" fmla="*/ 2229426 w 3851655"/>
                <a:gd name="connsiteY1" fmla="*/ 2030680 h 3139474"/>
                <a:gd name="connsiteX2" fmla="*/ 1469406 w 3851655"/>
                <a:gd name="connsiteY2" fmla="*/ 2351314 h 3139474"/>
                <a:gd name="connsiteX3" fmla="*/ 1873167 w 3851655"/>
                <a:gd name="connsiteY3" fmla="*/ 2850078 h 3139474"/>
                <a:gd name="connsiteX4" fmla="*/ 2467883 w 3851655"/>
                <a:gd name="connsiteY4" fmla="*/ 3121310 h 3139474"/>
                <a:gd name="connsiteX5" fmla="*/ 3191328 w 3851655"/>
                <a:gd name="connsiteY5" fmla="*/ 3087584 h 3139474"/>
                <a:gd name="connsiteX6" fmla="*/ 3554903 w 3851655"/>
                <a:gd name="connsiteY6" fmla="*/ 2870218 h 3139474"/>
                <a:gd name="connsiteX7" fmla="*/ 3820720 w 3851655"/>
                <a:gd name="connsiteY7" fmla="*/ 2327563 h 3139474"/>
                <a:gd name="connsiteX8" fmla="*/ 2806757 w 3851655"/>
                <a:gd name="connsiteY8" fmla="*/ 2110197 h 3139474"/>
                <a:gd name="connsiteX9" fmla="*/ 2158174 w 3851655"/>
                <a:gd name="connsiteY9" fmla="*/ 1496291 h 3139474"/>
                <a:gd name="connsiteX10" fmla="*/ 151245 w 3851655"/>
                <a:gd name="connsiteY10" fmla="*/ 0 h 3139474"/>
                <a:gd name="connsiteX11" fmla="*/ 151245 w 3851655"/>
                <a:gd name="connsiteY11" fmla="*/ 0 h 3139474"/>
                <a:gd name="connsiteX0" fmla="*/ 0 w 3848739"/>
                <a:gd name="connsiteY0" fmla="*/ 233421 h 3139474"/>
                <a:gd name="connsiteX1" fmla="*/ 2229426 w 3848739"/>
                <a:gd name="connsiteY1" fmla="*/ 2030680 h 3139474"/>
                <a:gd name="connsiteX2" fmla="*/ 1469406 w 3848739"/>
                <a:gd name="connsiteY2" fmla="*/ 2351314 h 3139474"/>
                <a:gd name="connsiteX3" fmla="*/ 1873167 w 3848739"/>
                <a:gd name="connsiteY3" fmla="*/ 2850078 h 3139474"/>
                <a:gd name="connsiteX4" fmla="*/ 2467883 w 3848739"/>
                <a:gd name="connsiteY4" fmla="*/ 3121310 h 3139474"/>
                <a:gd name="connsiteX5" fmla="*/ 3191328 w 3848739"/>
                <a:gd name="connsiteY5" fmla="*/ 3087584 h 3139474"/>
                <a:gd name="connsiteX6" fmla="*/ 3532957 w 3848739"/>
                <a:gd name="connsiteY6" fmla="*/ 2870218 h 3139474"/>
                <a:gd name="connsiteX7" fmla="*/ 3820720 w 3848739"/>
                <a:gd name="connsiteY7" fmla="*/ 2327563 h 3139474"/>
                <a:gd name="connsiteX8" fmla="*/ 2806757 w 3848739"/>
                <a:gd name="connsiteY8" fmla="*/ 2110197 h 3139474"/>
                <a:gd name="connsiteX9" fmla="*/ 2158174 w 3848739"/>
                <a:gd name="connsiteY9" fmla="*/ 1496291 h 3139474"/>
                <a:gd name="connsiteX10" fmla="*/ 151245 w 3848739"/>
                <a:gd name="connsiteY10" fmla="*/ 0 h 3139474"/>
                <a:gd name="connsiteX11" fmla="*/ 151245 w 3848739"/>
                <a:gd name="connsiteY11" fmla="*/ 0 h 3139474"/>
                <a:gd name="connsiteX0" fmla="*/ 0 w 3849730"/>
                <a:gd name="connsiteY0" fmla="*/ 233421 h 3141971"/>
                <a:gd name="connsiteX1" fmla="*/ 2229426 w 3849730"/>
                <a:gd name="connsiteY1" fmla="*/ 2030680 h 3141971"/>
                <a:gd name="connsiteX2" fmla="*/ 1469406 w 3849730"/>
                <a:gd name="connsiteY2" fmla="*/ 2351314 h 3141971"/>
                <a:gd name="connsiteX3" fmla="*/ 1873167 w 3849730"/>
                <a:gd name="connsiteY3" fmla="*/ 2850078 h 3141971"/>
                <a:gd name="connsiteX4" fmla="*/ 2467883 w 3849730"/>
                <a:gd name="connsiteY4" fmla="*/ 3121310 h 3141971"/>
                <a:gd name="connsiteX5" fmla="*/ 3103546 w 3849730"/>
                <a:gd name="connsiteY5" fmla="*/ 3094899 h 3141971"/>
                <a:gd name="connsiteX6" fmla="*/ 3532957 w 3849730"/>
                <a:gd name="connsiteY6" fmla="*/ 2870218 h 3141971"/>
                <a:gd name="connsiteX7" fmla="*/ 3820720 w 3849730"/>
                <a:gd name="connsiteY7" fmla="*/ 2327563 h 3141971"/>
                <a:gd name="connsiteX8" fmla="*/ 2806757 w 3849730"/>
                <a:gd name="connsiteY8" fmla="*/ 2110197 h 3141971"/>
                <a:gd name="connsiteX9" fmla="*/ 2158174 w 3849730"/>
                <a:gd name="connsiteY9" fmla="*/ 1496291 h 3141971"/>
                <a:gd name="connsiteX10" fmla="*/ 151245 w 3849730"/>
                <a:gd name="connsiteY10" fmla="*/ 0 h 3141971"/>
                <a:gd name="connsiteX11" fmla="*/ 151245 w 3849730"/>
                <a:gd name="connsiteY11" fmla="*/ 0 h 314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9730" h="3141971">
                  <a:moveTo>
                    <a:pt x="0" y="233421"/>
                  </a:moveTo>
                  <a:cubicBezTo>
                    <a:pt x="775854" y="775727"/>
                    <a:pt x="1984525" y="1677698"/>
                    <a:pt x="2229426" y="2030680"/>
                  </a:cubicBezTo>
                  <a:cubicBezTo>
                    <a:pt x="2474327" y="2383662"/>
                    <a:pt x="1528782" y="2214748"/>
                    <a:pt x="1469406" y="2351314"/>
                  </a:cubicBezTo>
                  <a:cubicBezTo>
                    <a:pt x="1410030" y="2487880"/>
                    <a:pt x="1706754" y="2721745"/>
                    <a:pt x="1873167" y="2850078"/>
                  </a:cubicBezTo>
                  <a:cubicBezTo>
                    <a:pt x="2039580" y="2978411"/>
                    <a:pt x="2262820" y="3080507"/>
                    <a:pt x="2467883" y="3121310"/>
                  </a:cubicBezTo>
                  <a:cubicBezTo>
                    <a:pt x="2672946" y="3162113"/>
                    <a:pt x="2926034" y="3136748"/>
                    <a:pt x="3103546" y="3094899"/>
                  </a:cubicBezTo>
                  <a:cubicBezTo>
                    <a:pt x="3281058" y="3053050"/>
                    <a:pt x="3413428" y="2998107"/>
                    <a:pt x="3532957" y="2870218"/>
                  </a:cubicBezTo>
                  <a:cubicBezTo>
                    <a:pt x="3652486" y="2742329"/>
                    <a:pt x="3941753" y="2454233"/>
                    <a:pt x="3820720" y="2327563"/>
                  </a:cubicBezTo>
                  <a:cubicBezTo>
                    <a:pt x="3699687" y="2200893"/>
                    <a:pt x="3083848" y="2248742"/>
                    <a:pt x="2806757" y="2110197"/>
                  </a:cubicBezTo>
                  <a:cubicBezTo>
                    <a:pt x="2529666" y="1971652"/>
                    <a:pt x="2600759" y="1847991"/>
                    <a:pt x="2158174" y="1496291"/>
                  </a:cubicBezTo>
                  <a:cubicBezTo>
                    <a:pt x="1715589" y="1144592"/>
                    <a:pt x="151245" y="0"/>
                    <a:pt x="151245" y="0"/>
                  </a:cubicBezTo>
                  <a:lnTo>
                    <a:pt x="151245" y="0"/>
                  </a:ln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 name="Volný tvar 12"/>
            <p:cNvSpPr/>
            <p:nvPr/>
          </p:nvSpPr>
          <p:spPr>
            <a:xfrm>
              <a:off x="4005137" y="980728"/>
              <a:ext cx="2029320" cy="1830402"/>
            </a:xfrm>
            <a:custGeom>
              <a:avLst/>
              <a:gdLst>
                <a:gd name="connsiteX0" fmla="*/ 2070202 w 2162817"/>
                <a:gd name="connsiteY0" fmla="*/ 1953159 h 1953159"/>
                <a:gd name="connsiteX1" fmla="*/ 2128723 w 2162817"/>
                <a:gd name="connsiteY1" fmla="*/ 1675181 h 1953159"/>
                <a:gd name="connsiteX2" fmla="*/ 1609344 w 2162817"/>
                <a:gd name="connsiteY2" fmla="*/ 1177748 h 1953159"/>
                <a:gd name="connsiteX3" fmla="*/ 0 w 2162817"/>
                <a:gd name="connsiteY3" fmla="*/ 0 h 1953159"/>
                <a:gd name="connsiteX0" fmla="*/ 1717223 w 1809838"/>
                <a:gd name="connsiteY0" fmla="*/ 1677920 h 1677920"/>
                <a:gd name="connsiteX1" fmla="*/ 1775744 w 1809838"/>
                <a:gd name="connsiteY1" fmla="*/ 1399942 h 1677920"/>
                <a:gd name="connsiteX2" fmla="*/ 1256365 w 1809838"/>
                <a:gd name="connsiteY2" fmla="*/ 902509 h 1677920"/>
                <a:gd name="connsiteX3" fmla="*/ 0 w 1809838"/>
                <a:gd name="connsiteY3" fmla="*/ 0 h 1677920"/>
              </a:gdLst>
              <a:ahLst/>
              <a:cxnLst>
                <a:cxn ang="0">
                  <a:pos x="connsiteX0" y="connsiteY0"/>
                </a:cxn>
                <a:cxn ang="0">
                  <a:pos x="connsiteX1" y="connsiteY1"/>
                </a:cxn>
                <a:cxn ang="0">
                  <a:pos x="connsiteX2" y="connsiteY2"/>
                </a:cxn>
                <a:cxn ang="0">
                  <a:pos x="connsiteX3" y="connsiteY3"/>
                </a:cxn>
              </a:cxnLst>
              <a:rect l="l" t="t" r="r" b="b"/>
              <a:pathLst>
                <a:path w="1809838" h="1677920">
                  <a:moveTo>
                    <a:pt x="1717223" y="1677920"/>
                  </a:moveTo>
                  <a:cubicBezTo>
                    <a:pt x="1784888" y="1603548"/>
                    <a:pt x="1852554" y="1529177"/>
                    <a:pt x="1775744" y="1399942"/>
                  </a:cubicBezTo>
                  <a:cubicBezTo>
                    <a:pt x="1698934" y="1270707"/>
                    <a:pt x="1552322" y="1135833"/>
                    <a:pt x="1256365" y="902509"/>
                  </a:cubicBezTo>
                  <a:cubicBezTo>
                    <a:pt x="960408" y="669185"/>
                    <a:pt x="0" y="0"/>
                    <a:pt x="0" y="0"/>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 name="Volný tvar 13"/>
            <p:cNvSpPr/>
            <p:nvPr/>
          </p:nvSpPr>
          <p:spPr>
            <a:xfrm>
              <a:off x="2920356" y="1374734"/>
              <a:ext cx="2739577" cy="1719237"/>
            </a:xfrm>
            <a:custGeom>
              <a:avLst/>
              <a:gdLst>
                <a:gd name="connsiteX0" fmla="*/ 2443277 w 2443277"/>
                <a:gd name="connsiteY0" fmla="*/ 1521561 h 1576016"/>
                <a:gd name="connsiteX1" fmla="*/ 2114093 w 2443277"/>
                <a:gd name="connsiteY1" fmla="*/ 1536192 h 1576016"/>
                <a:gd name="connsiteX2" fmla="*/ 1463040 w 2443277"/>
                <a:gd name="connsiteY2" fmla="*/ 1075334 h 1576016"/>
                <a:gd name="connsiteX3" fmla="*/ 607162 w 2443277"/>
                <a:gd name="connsiteY3" fmla="*/ 438912 h 1576016"/>
                <a:gd name="connsiteX4" fmla="*/ 0 w 2443277"/>
                <a:gd name="connsiteY4" fmla="*/ 0 h 1576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277" h="1576016">
                  <a:moveTo>
                    <a:pt x="2443277" y="1521561"/>
                  </a:moveTo>
                  <a:cubicBezTo>
                    <a:pt x="2360371" y="1566062"/>
                    <a:pt x="2277466" y="1610563"/>
                    <a:pt x="2114093" y="1536192"/>
                  </a:cubicBezTo>
                  <a:cubicBezTo>
                    <a:pt x="1950720" y="1461821"/>
                    <a:pt x="1714195" y="1258214"/>
                    <a:pt x="1463040" y="1075334"/>
                  </a:cubicBezTo>
                  <a:cubicBezTo>
                    <a:pt x="1211885" y="892454"/>
                    <a:pt x="851002" y="618134"/>
                    <a:pt x="607162" y="438912"/>
                  </a:cubicBezTo>
                  <a:cubicBezTo>
                    <a:pt x="363322" y="259690"/>
                    <a:pt x="181661" y="129845"/>
                    <a:pt x="0" y="0"/>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 name="Volný tvar 14"/>
            <p:cNvSpPr/>
            <p:nvPr/>
          </p:nvSpPr>
          <p:spPr>
            <a:xfrm>
              <a:off x="5979823" y="2771229"/>
              <a:ext cx="2017772" cy="1093255"/>
            </a:xfrm>
            <a:custGeom>
              <a:avLst/>
              <a:gdLst>
                <a:gd name="connsiteX0" fmla="*/ 0 w 1799539"/>
                <a:gd name="connsiteY0" fmla="*/ 0 h 1002182"/>
                <a:gd name="connsiteX1" fmla="*/ 314553 w 1799539"/>
                <a:gd name="connsiteY1" fmla="*/ 321869 h 1002182"/>
                <a:gd name="connsiteX2" fmla="*/ 468173 w 1799539"/>
                <a:gd name="connsiteY2" fmla="*/ 519379 h 1002182"/>
                <a:gd name="connsiteX3" fmla="*/ 753465 w 1799539"/>
                <a:gd name="connsiteY3" fmla="*/ 636422 h 1002182"/>
                <a:gd name="connsiteX4" fmla="*/ 1207008 w 1799539"/>
                <a:gd name="connsiteY4" fmla="*/ 680313 h 1002182"/>
                <a:gd name="connsiteX5" fmla="*/ 1543507 w 1799539"/>
                <a:gd name="connsiteY5" fmla="*/ 738835 h 1002182"/>
                <a:gd name="connsiteX6" fmla="*/ 1799539 w 1799539"/>
                <a:gd name="connsiteY6" fmla="*/ 1002182 h 100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539" h="1002182">
                  <a:moveTo>
                    <a:pt x="0" y="0"/>
                  </a:moveTo>
                  <a:cubicBezTo>
                    <a:pt x="118262" y="117653"/>
                    <a:pt x="236524" y="235306"/>
                    <a:pt x="314553" y="321869"/>
                  </a:cubicBezTo>
                  <a:cubicBezTo>
                    <a:pt x="392582" y="408432"/>
                    <a:pt x="395021" y="466954"/>
                    <a:pt x="468173" y="519379"/>
                  </a:cubicBezTo>
                  <a:cubicBezTo>
                    <a:pt x="541325" y="571804"/>
                    <a:pt x="630326" y="609600"/>
                    <a:pt x="753465" y="636422"/>
                  </a:cubicBezTo>
                  <a:cubicBezTo>
                    <a:pt x="876604" y="663244"/>
                    <a:pt x="1075334" y="663244"/>
                    <a:pt x="1207008" y="680313"/>
                  </a:cubicBezTo>
                  <a:cubicBezTo>
                    <a:pt x="1338682" y="697382"/>
                    <a:pt x="1444752" y="685190"/>
                    <a:pt x="1543507" y="738835"/>
                  </a:cubicBezTo>
                  <a:cubicBezTo>
                    <a:pt x="1642262" y="792480"/>
                    <a:pt x="1720900" y="897331"/>
                    <a:pt x="1799539" y="1002182"/>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 name="Volný tvar 15"/>
            <p:cNvSpPr/>
            <p:nvPr/>
          </p:nvSpPr>
          <p:spPr>
            <a:xfrm>
              <a:off x="4733204" y="3066487"/>
              <a:ext cx="1140738" cy="813958"/>
            </a:xfrm>
            <a:custGeom>
              <a:avLst/>
              <a:gdLst>
                <a:gd name="connsiteX0" fmla="*/ 731520 w 1017361"/>
                <a:gd name="connsiteY0" fmla="*/ 0 h 746151"/>
                <a:gd name="connsiteX1" fmla="*/ 885140 w 1017361"/>
                <a:gd name="connsiteY1" fmla="*/ 153619 h 746151"/>
                <a:gd name="connsiteX2" fmla="*/ 994868 w 1017361"/>
                <a:gd name="connsiteY2" fmla="*/ 277978 h 746151"/>
                <a:gd name="connsiteX3" fmla="*/ 1009498 w 1017361"/>
                <a:gd name="connsiteY3" fmla="*/ 395021 h 746151"/>
                <a:gd name="connsiteX4" fmla="*/ 899770 w 1017361"/>
                <a:gd name="connsiteY4" fmla="*/ 431597 h 746151"/>
                <a:gd name="connsiteX5" fmla="*/ 665684 w 1017361"/>
                <a:gd name="connsiteY5" fmla="*/ 468173 h 746151"/>
                <a:gd name="connsiteX6" fmla="*/ 365760 w 1017361"/>
                <a:gd name="connsiteY6" fmla="*/ 475488 h 746151"/>
                <a:gd name="connsiteX7" fmla="*/ 153620 w 1017361"/>
                <a:gd name="connsiteY7" fmla="*/ 541325 h 746151"/>
                <a:gd name="connsiteX8" fmla="*/ 0 w 1017361"/>
                <a:gd name="connsiteY8" fmla="*/ 746151 h 7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7361" h="746151">
                  <a:moveTo>
                    <a:pt x="731520" y="0"/>
                  </a:moveTo>
                  <a:cubicBezTo>
                    <a:pt x="786384" y="53644"/>
                    <a:pt x="841249" y="107289"/>
                    <a:pt x="885140" y="153619"/>
                  </a:cubicBezTo>
                  <a:cubicBezTo>
                    <a:pt x="929031" y="199949"/>
                    <a:pt x="974142" y="237744"/>
                    <a:pt x="994868" y="277978"/>
                  </a:cubicBezTo>
                  <a:cubicBezTo>
                    <a:pt x="1015594" y="318212"/>
                    <a:pt x="1025348" y="369418"/>
                    <a:pt x="1009498" y="395021"/>
                  </a:cubicBezTo>
                  <a:cubicBezTo>
                    <a:pt x="993648" y="420624"/>
                    <a:pt x="957072" y="419405"/>
                    <a:pt x="899770" y="431597"/>
                  </a:cubicBezTo>
                  <a:cubicBezTo>
                    <a:pt x="842468" y="443789"/>
                    <a:pt x="754686" y="460858"/>
                    <a:pt x="665684" y="468173"/>
                  </a:cubicBezTo>
                  <a:cubicBezTo>
                    <a:pt x="576682" y="475488"/>
                    <a:pt x="451104" y="463296"/>
                    <a:pt x="365760" y="475488"/>
                  </a:cubicBezTo>
                  <a:cubicBezTo>
                    <a:pt x="280416" y="487680"/>
                    <a:pt x="214580" y="496215"/>
                    <a:pt x="153620" y="541325"/>
                  </a:cubicBezTo>
                  <a:cubicBezTo>
                    <a:pt x="92660" y="586435"/>
                    <a:pt x="46330" y="666293"/>
                    <a:pt x="0" y="746151"/>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 name="Ovál 16"/>
            <p:cNvSpPr/>
            <p:nvPr/>
          </p:nvSpPr>
          <p:spPr>
            <a:xfrm rot="19475842">
              <a:off x="5385461" y="3782918"/>
              <a:ext cx="194563" cy="314207"/>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 name="Ovál 17"/>
            <p:cNvSpPr/>
            <p:nvPr/>
          </p:nvSpPr>
          <p:spPr>
            <a:xfrm rot="17246277">
              <a:off x="5948091" y="3988414"/>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 name="Ovál 18"/>
            <p:cNvSpPr/>
            <p:nvPr/>
          </p:nvSpPr>
          <p:spPr>
            <a:xfrm rot="15753106">
              <a:off x="6442902" y="4154664"/>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 name="Ovál 19"/>
            <p:cNvSpPr/>
            <p:nvPr/>
          </p:nvSpPr>
          <p:spPr>
            <a:xfrm rot="18065977">
              <a:off x="6899364" y="4095642"/>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 name="Ovál 20"/>
            <p:cNvSpPr/>
            <p:nvPr/>
          </p:nvSpPr>
          <p:spPr>
            <a:xfrm rot="12989067">
              <a:off x="7247670" y="3757137"/>
              <a:ext cx="194563" cy="314207"/>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nvGrpSpPr>
            <p:cNvPr id="80" name="Skupina 79"/>
            <p:cNvGrpSpPr/>
            <p:nvPr/>
          </p:nvGrpSpPr>
          <p:grpSpPr>
            <a:xfrm>
              <a:off x="190550" y="3860674"/>
              <a:ext cx="11809312" cy="1198560"/>
              <a:chOff x="190550" y="4771025"/>
              <a:chExt cx="11809312" cy="1198560"/>
            </a:xfrm>
          </p:grpSpPr>
          <p:cxnSp>
            <p:nvCxnSpPr>
              <p:cNvPr id="4" name="Přímá spojnice 3"/>
              <p:cNvCxnSpPr/>
              <p:nvPr/>
            </p:nvCxnSpPr>
            <p:spPr>
              <a:xfrm>
                <a:off x="190550" y="4772520"/>
                <a:ext cx="4565775" cy="0"/>
              </a:xfrm>
              <a:prstGeom prst="line">
                <a:avLst/>
              </a:prstGeom>
              <a:ln w="38100">
                <a:solidFill>
                  <a:srgbClr val="CC3300"/>
                </a:solidFill>
              </a:ln>
            </p:spPr>
            <p:style>
              <a:lnRef idx="1">
                <a:schemeClr val="accent1"/>
              </a:lnRef>
              <a:fillRef idx="0">
                <a:schemeClr val="accent1"/>
              </a:fillRef>
              <a:effectRef idx="0">
                <a:schemeClr val="accent1"/>
              </a:effectRef>
              <a:fontRef idx="minor">
                <a:schemeClr val="tx1"/>
              </a:fontRef>
            </p:style>
          </p:cxnSp>
          <p:cxnSp>
            <p:nvCxnSpPr>
              <p:cNvPr id="5" name="Přímá spojnice 4"/>
              <p:cNvCxnSpPr/>
              <p:nvPr/>
            </p:nvCxnSpPr>
            <p:spPr>
              <a:xfrm>
                <a:off x="7995618" y="4780435"/>
                <a:ext cx="4004244" cy="5180"/>
              </a:xfrm>
              <a:prstGeom prst="line">
                <a:avLst/>
              </a:prstGeom>
              <a:ln w="38100">
                <a:solidFill>
                  <a:srgbClr val="CC3300"/>
                </a:solidFill>
              </a:ln>
            </p:spPr>
            <p:style>
              <a:lnRef idx="1">
                <a:schemeClr val="accent1"/>
              </a:lnRef>
              <a:fillRef idx="0">
                <a:schemeClr val="accent1"/>
              </a:fillRef>
              <a:effectRef idx="0">
                <a:schemeClr val="accent1"/>
              </a:effectRef>
              <a:fontRef idx="minor">
                <a:schemeClr val="tx1"/>
              </a:fontRef>
            </p:style>
          </p:cxnSp>
          <p:sp>
            <p:nvSpPr>
              <p:cNvPr id="9" name="Volný tvar 8"/>
              <p:cNvSpPr/>
              <p:nvPr/>
            </p:nvSpPr>
            <p:spPr>
              <a:xfrm>
                <a:off x="4715369" y="4771025"/>
                <a:ext cx="3449449" cy="1169264"/>
              </a:xfrm>
              <a:custGeom>
                <a:avLst/>
                <a:gdLst>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665018 w 3078678"/>
                  <a:gd name="connsiteY7" fmla="*/ 641268 h 1655236"/>
                  <a:gd name="connsiteX8" fmla="*/ 676894 w 3078678"/>
                  <a:gd name="connsiteY8" fmla="*/ 736270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676894 w 3078678"/>
                  <a:gd name="connsiteY8" fmla="*/ 736270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116281 w 3078678"/>
                  <a:gd name="connsiteY17" fmla="*/ 1258785 h 1655236"/>
                  <a:gd name="connsiteX18" fmla="*/ 967344 w 3078678"/>
                  <a:gd name="connsiteY18" fmla="*/ 1138052 h 1655236"/>
                  <a:gd name="connsiteX19" fmla="*/ 1116281 w 3078678"/>
                  <a:gd name="connsiteY19" fmla="*/ 1377538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1116281 w 3078678"/>
                  <a:gd name="connsiteY19" fmla="*/ 1377538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40278 w 3078678"/>
                  <a:gd name="connsiteY22" fmla="*/ 10732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152650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93421 w 3078678"/>
                  <a:gd name="connsiteY23" fmla="*/ 1063583 h 1655236"/>
                  <a:gd name="connsiteX24" fmla="*/ 1579418 w 3078678"/>
                  <a:gd name="connsiteY24" fmla="*/ 1152650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93421 w 3078678"/>
                  <a:gd name="connsiteY23" fmla="*/ 1063583 h 1655236"/>
                  <a:gd name="connsiteX24" fmla="*/ 1579418 w 3078678"/>
                  <a:gd name="connsiteY24" fmla="*/ 1152650 h 1655236"/>
                  <a:gd name="connsiteX25" fmla="*/ 1940379 w 3078678"/>
                  <a:gd name="connsiteY25" fmla="*/ 1110590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65060"/>
                  <a:gd name="connsiteX1" fmla="*/ 190005 w 3078678"/>
                  <a:gd name="connsiteY1" fmla="*/ 71252 h 1665060"/>
                  <a:gd name="connsiteX2" fmla="*/ 320634 w 3078678"/>
                  <a:gd name="connsiteY2" fmla="*/ 249382 h 1665060"/>
                  <a:gd name="connsiteX3" fmla="*/ 59377 w 3078678"/>
                  <a:gd name="connsiteY3" fmla="*/ 368135 h 1665060"/>
                  <a:gd name="connsiteX4" fmla="*/ 118753 w 3078678"/>
                  <a:gd name="connsiteY4" fmla="*/ 451263 h 1665060"/>
                  <a:gd name="connsiteX5" fmla="*/ 332509 w 3078678"/>
                  <a:gd name="connsiteY5" fmla="*/ 332509 h 1665060"/>
                  <a:gd name="connsiteX6" fmla="*/ 439387 w 3078678"/>
                  <a:gd name="connsiteY6" fmla="*/ 463138 h 1665060"/>
                  <a:gd name="connsiteX7" fmla="*/ 550718 w 3078678"/>
                  <a:gd name="connsiteY7" fmla="*/ 556903 h 1665060"/>
                  <a:gd name="connsiteX8" fmla="*/ 480951 w 3078678"/>
                  <a:gd name="connsiteY8" fmla="*/ 668234 h 1665060"/>
                  <a:gd name="connsiteX9" fmla="*/ 334488 w 3078678"/>
                  <a:gd name="connsiteY9" fmla="*/ 854529 h 1665060"/>
                  <a:gd name="connsiteX10" fmla="*/ 442109 w 3078678"/>
                  <a:gd name="connsiteY10" fmla="*/ 914895 h 1665060"/>
                  <a:gd name="connsiteX11" fmla="*/ 650175 w 3078678"/>
                  <a:gd name="connsiteY11" fmla="*/ 671203 h 1665060"/>
                  <a:gd name="connsiteX12" fmla="*/ 775113 w 3078678"/>
                  <a:gd name="connsiteY12" fmla="*/ 747898 h 1665060"/>
                  <a:gd name="connsiteX13" fmla="*/ 682336 w 3078678"/>
                  <a:gd name="connsiteY13" fmla="*/ 885948 h 1665060"/>
                  <a:gd name="connsiteX14" fmla="*/ 741466 w 3078678"/>
                  <a:gd name="connsiteY14" fmla="*/ 921574 h 1665060"/>
                  <a:gd name="connsiteX15" fmla="*/ 836221 w 3078678"/>
                  <a:gd name="connsiteY15" fmla="*/ 804554 h 1665060"/>
                  <a:gd name="connsiteX16" fmla="*/ 1085850 w 3078678"/>
                  <a:gd name="connsiteY16" fmla="*/ 925039 h 1665060"/>
                  <a:gd name="connsiteX17" fmla="*/ 1034638 w 3078678"/>
                  <a:gd name="connsiteY17" fmla="*/ 1057400 h 1665060"/>
                  <a:gd name="connsiteX18" fmla="*/ 972787 w 3078678"/>
                  <a:gd name="connsiteY18" fmla="*/ 1154380 h 1665060"/>
                  <a:gd name="connsiteX19" fmla="*/ 925781 w 3078678"/>
                  <a:gd name="connsiteY19" fmla="*/ 1255074 h 1665060"/>
                  <a:gd name="connsiteX20" fmla="*/ 1044781 w 3078678"/>
                  <a:gd name="connsiteY20" fmla="*/ 1282288 h 1665060"/>
                  <a:gd name="connsiteX21" fmla="*/ 1076449 w 3078678"/>
                  <a:gd name="connsiteY21" fmla="*/ 1185554 h 1665060"/>
                  <a:gd name="connsiteX22" fmla="*/ 1164771 w 3078678"/>
                  <a:gd name="connsiteY22" fmla="*/ 1013361 h 1665060"/>
                  <a:gd name="connsiteX23" fmla="*/ 1293421 w 3078678"/>
                  <a:gd name="connsiteY23" fmla="*/ 1063583 h 1665060"/>
                  <a:gd name="connsiteX24" fmla="*/ 1579418 w 3078678"/>
                  <a:gd name="connsiteY24" fmla="*/ 1152650 h 1665060"/>
                  <a:gd name="connsiteX25" fmla="*/ 1940379 w 3078678"/>
                  <a:gd name="connsiteY25" fmla="*/ 1110590 h 1665060"/>
                  <a:gd name="connsiteX26" fmla="*/ 1986890 w 3078678"/>
                  <a:gd name="connsiteY26" fmla="*/ 1244188 h 1665060"/>
                  <a:gd name="connsiteX27" fmla="*/ 2042556 w 3078678"/>
                  <a:gd name="connsiteY27" fmla="*/ 1638795 h 1665060"/>
                  <a:gd name="connsiteX28" fmla="*/ 2149434 w 3078678"/>
                  <a:gd name="connsiteY28" fmla="*/ 1615044 h 1665060"/>
                  <a:gd name="connsiteX29" fmla="*/ 2066307 w 3078678"/>
                  <a:gd name="connsiteY29" fmla="*/ 1508166 h 1665060"/>
                  <a:gd name="connsiteX30" fmla="*/ 2066307 w 3078678"/>
                  <a:gd name="connsiteY30" fmla="*/ 1246909 h 1665060"/>
                  <a:gd name="connsiteX31" fmla="*/ 2232561 w 3078678"/>
                  <a:gd name="connsiteY31" fmla="*/ 1163782 h 1665060"/>
                  <a:gd name="connsiteX32" fmla="*/ 2386940 w 3078678"/>
                  <a:gd name="connsiteY32" fmla="*/ 1258785 h 1665060"/>
                  <a:gd name="connsiteX33" fmla="*/ 2375065 w 3078678"/>
                  <a:gd name="connsiteY33" fmla="*/ 1389413 h 1665060"/>
                  <a:gd name="connsiteX34" fmla="*/ 2470068 w 3078678"/>
                  <a:gd name="connsiteY34" fmla="*/ 1413164 h 1665060"/>
                  <a:gd name="connsiteX35" fmla="*/ 2517569 w 3078678"/>
                  <a:gd name="connsiteY35" fmla="*/ 1294411 h 1665060"/>
                  <a:gd name="connsiteX36" fmla="*/ 2422566 w 3078678"/>
                  <a:gd name="connsiteY36" fmla="*/ 1235034 h 1665060"/>
                  <a:gd name="connsiteX37" fmla="*/ 2375065 w 3078678"/>
                  <a:gd name="connsiteY37" fmla="*/ 1092530 h 1665060"/>
                  <a:gd name="connsiteX38" fmla="*/ 2565070 w 3078678"/>
                  <a:gd name="connsiteY38" fmla="*/ 843148 h 1665060"/>
                  <a:gd name="connsiteX39" fmla="*/ 2671948 w 3078678"/>
                  <a:gd name="connsiteY39" fmla="*/ 831273 h 1665060"/>
                  <a:gd name="connsiteX40" fmla="*/ 2826327 w 3078678"/>
                  <a:gd name="connsiteY40" fmla="*/ 902525 h 1665060"/>
                  <a:gd name="connsiteX41" fmla="*/ 2838203 w 3078678"/>
                  <a:gd name="connsiteY41" fmla="*/ 1021278 h 1665060"/>
                  <a:gd name="connsiteX42" fmla="*/ 2933205 w 3078678"/>
                  <a:gd name="connsiteY42" fmla="*/ 1033153 h 1665060"/>
                  <a:gd name="connsiteX43" fmla="*/ 3016333 w 3078678"/>
                  <a:gd name="connsiteY43" fmla="*/ 831273 h 1665060"/>
                  <a:gd name="connsiteX44" fmla="*/ 2861953 w 3078678"/>
                  <a:gd name="connsiteY44" fmla="*/ 819398 h 1665060"/>
                  <a:gd name="connsiteX45" fmla="*/ 2766951 w 3078678"/>
                  <a:gd name="connsiteY45" fmla="*/ 748146 h 1665060"/>
                  <a:gd name="connsiteX46" fmla="*/ 2719449 w 3078678"/>
                  <a:gd name="connsiteY46" fmla="*/ 700644 h 1665060"/>
                  <a:gd name="connsiteX47" fmla="*/ 2802577 w 3078678"/>
                  <a:gd name="connsiteY47" fmla="*/ 308759 h 1665060"/>
                  <a:gd name="connsiteX48" fmla="*/ 2980707 w 3078678"/>
                  <a:gd name="connsiteY48" fmla="*/ 356260 h 1665060"/>
                  <a:gd name="connsiteX49" fmla="*/ 3004457 w 3078678"/>
                  <a:gd name="connsiteY49" fmla="*/ 451263 h 1665060"/>
                  <a:gd name="connsiteX50" fmla="*/ 3075709 w 3078678"/>
                  <a:gd name="connsiteY50" fmla="*/ 380011 h 1665060"/>
                  <a:gd name="connsiteX51" fmla="*/ 3051959 w 3078678"/>
                  <a:gd name="connsiteY51" fmla="*/ 308759 h 1665060"/>
                  <a:gd name="connsiteX52" fmla="*/ 2933205 w 3078678"/>
                  <a:gd name="connsiteY52" fmla="*/ 261257 h 1665060"/>
                  <a:gd name="connsiteX53" fmla="*/ 2826327 w 3078678"/>
                  <a:gd name="connsiteY53" fmla="*/ 166255 h 1665060"/>
                  <a:gd name="connsiteX54" fmla="*/ 2897579 w 3078678"/>
                  <a:gd name="connsiteY54" fmla="*/ 11876 h 1665060"/>
                  <a:gd name="connsiteX55" fmla="*/ 2933205 w 3078678"/>
                  <a:gd name="connsiteY55" fmla="*/ 23751 h 1665060"/>
                  <a:gd name="connsiteX0" fmla="*/ 0 w 3078678"/>
                  <a:gd name="connsiteY0" fmla="*/ 0 h 1618063"/>
                  <a:gd name="connsiteX1" fmla="*/ 190005 w 3078678"/>
                  <a:gd name="connsiteY1" fmla="*/ 71252 h 1618063"/>
                  <a:gd name="connsiteX2" fmla="*/ 320634 w 3078678"/>
                  <a:gd name="connsiteY2" fmla="*/ 249382 h 1618063"/>
                  <a:gd name="connsiteX3" fmla="*/ 59377 w 3078678"/>
                  <a:gd name="connsiteY3" fmla="*/ 368135 h 1618063"/>
                  <a:gd name="connsiteX4" fmla="*/ 118753 w 3078678"/>
                  <a:gd name="connsiteY4" fmla="*/ 451263 h 1618063"/>
                  <a:gd name="connsiteX5" fmla="*/ 332509 w 3078678"/>
                  <a:gd name="connsiteY5" fmla="*/ 332509 h 1618063"/>
                  <a:gd name="connsiteX6" fmla="*/ 439387 w 3078678"/>
                  <a:gd name="connsiteY6" fmla="*/ 463138 h 1618063"/>
                  <a:gd name="connsiteX7" fmla="*/ 550718 w 3078678"/>
                  <a:gd name="connsiteY7" fmla="*/ 556903 h 1618063"/>
                  <a:gd name="connsiteX8" fmla="*/ 480951 w 3078678"/>
                  <a:gd name="connsiteY8" fmla="*/ 668234 h 1618063"/>
                  <a:gd name="connsiteX9" fmla="*/ 334488 w 3078678"/>
                  <a:gd name="connsiteY9" fmla="*/ 854529 h 1618063"/>
                  <a:gd name="connsiteX10" fmla="*/ 442109 w 3078678"/>
                  <a:gd name="connsiteY10" fmla="*/ 914895 h 1618063"/>
                  <a:gd name="connsiteX11" fmla="*/ 650175 w 3078678"/>
                  <a:gd name="connsiteY11" fmla="*/ 671203 h 1618063"/>
                  <a:gd name="connsiteX12" fmla="*/ 775113 w 3078678"/>
                  <a:gd name="connsiteY12" fmla="*/ 747898 h 1618063"/>
                  <a:gd name="connsiteX13" fmla="*/ 682336 w 3078678"/>
                  <a:gd name="connsiteY13" fmla="*/ 885948 h 1618063"/>
                  <a:gd name="connsiteX14" fmla="*/ 741466 w 3078678"/>
                  <a:gd name="connsiteY14" fmla="*/ 921574 h 1618063"/>
                  <a:gd name="connsiteX15" fmla="*/ 836221 w 3078678"/>
                  <a:gd name="connsiteY15" fmla="*/ 804554 h 1618063"/>
                  <a:gd name="connsiteX16" fmla="*/ 1085850 w 3078678"/>
                  <a:gd name="connsiteY16" fmla="*/ 925039 h 1618063"/>
                  <a:gd name="connsiteX17" fmla="*/ 1034638 w 3078678"/>
                  <a:gd name="connsiteY17" fmla="*/ 1057400 h 1618063"/>
                  <a:gd name="connsiteX18" fmla="*/ 972787 w 3078678"/>
                  <a:gd name="connsiteY18" fmla="*/ 1154380 h 1618063"/>
                  <a:gd name="connsiteX19" fmla="*/ 925781 w 3078678"/>
                  <a:gd name="connsiteY19" fmla="*/ 1255074 h 1618063"/>
                  <a:gd name="connsiteX20" fmla="*/ 1044781 w 3078678"/>
                  <a:gd name="connsiteY20" fmla="*/ 1282288 h 1618063"/>
                  <a:gd name="connsiteX21" fmla="*/ 1076449 w 3078678"/>
                  <a:gd name="connsiteY21" fmla="*/ 1185554 h 1618063"/>
                  <a:gd name="connsiteX22" fmla="*/ 1164771 w 3078678"/>
                  <a:gd name="connsiteY22" fmla="*/ 1013361 h 1618063"/>
                  <a:gd name="connsiteX23" fmla="*/ 1293421 w 3078678"/>
                  <a:gd name="connsiteY23" fmla="*/ 1063583 h 1618063"/>
                  <a:gd name="connsiteX24" fmla="*/ 1579418 w 3078678"/>
                  <a:gd name="connsiteY24" fmla="*/ 1152650 h 1618063"/>
                  <a:gd name="connsiteX25" fmla="*/ 1940379 w 3078678"/>
                  <a:gd name="connsiteY25" fmla="*/ 1110590 h 1618063"/>
                  <a:gd name="connsiteX26" fmla="*/ 1986890 w 3078678"/>
                  <a:gd name="connsiteY26" fmla="*/ 1244188 h 1618063"/>
                  <a:gd name="connsiteX27" fmla="*/ 1979963 w 3078678"/>
                  <a:gd name="connsiteY27" fmla="*/ 1402031 h 1618063"/>
                  <a:gd name="connsiteX28" fmla="*/ 2149434 w 3078678"/>
                  <a:gd name="connsiteY28" fmla="*/ 1615044 h 1618063"/>
                  <a:gd name="connsiteX29" fmla="*/ 2066307 w 3078678"/>
                  <a:gd name="connsiteY29" fmla="*/ 1508166 h 1618063"/>
                  <a:gd name="connsiteX30" fmla="*/ 2066307 w 3078678"/>
                  <a:gd name="connsiteY30" fmla="*/ 1246909 h 1618063"/>
                  <a:gd name="connsiteX31" fmla="*/ 2232561 w 3078678"/>
                  <a:gd name="connsiteY31" fmla="*/ 1163782 h 1618063"/>
                  <a:gd name="connsiteX32" fmla="*/ 2386940 w 3078678"/>
                  <a:gd name="connsiteY32" fmla="*/ 1258785 h 1618063"/>
                  <a:gd name="connsiteX33" fmla="*/ 2375065 w 3078678"/>
                  <a:gd name="connsiteY33" fmla="*/ 1389413 h 1618063"/>
                  <a:gd name="connsiteX34" fmla="*/ 2470068 w 3078678"/>
                  <a:gd name="connsiteY34" fmla="*/ 1413164 h 1618063"/>
                  <a:gd name="connsiteX35" fmla="*/ 2517569 w 3078678"/>
                  <a:gd name="connsiteY35" fmla="*/ 1294411 h 1618063"/>
                  <a:gd name="connsiteX36" fmla="*/ 2422566 w 3078678"/>
                  <a:gd name="connsiteY36" fmla="*/ 1235034 h 1618063"/>
                  <a:gd name="connsiteX37" fmla="*/ 2375065 w 3078678"/>
                  <a:gd name="connsiteY37" fmla="*/ 1092530 h 1618063"/>
                  <a:gd name="connsiteX38" fmla="*/ 2565070 w 3078678"/>
                  <a:gd name="connsiteY38" fmla="*/ 843148 h 1618063"/>
                  <a:gd name="connsiteX39" fmla="*/ 2671948 w 3078678"/>
                  <a:gd name="connsiteY39" fmla="*/ 831273 h 1618063"/>
                  <a:gd name="connsiteX40" fmla="*/ 2826327 w 3078678"/>
                  <a:gd name="connsiteY40" fmla="*/ 902525 h 1618063"/>
                  <a:gd name="connsiteX41" fmla="*/ 2838203 w 3078678"/>
                  <a:gd name="connsiteY41" fmla="*/ 1021278 h 1618063"/>
                  <a:gd name="connsiteX42" fmla="*/ 2933205 w 3078678"/>
                  <a:gd name="connsiteY42" fmla="*/ 1033153 h 1618063"/>
                  <a:gd name="connsiteX43" fmla="*/ 3016333 w 3078678"/>
                  <a:gd name="connsiteY43" fmla="*/ 831273 h 1618063"/>
                  <a:gd name="connsiteX44" fmla="*/ 2861953 w 3078678"/>
                  <a:gd name="connsiteY44" fmla="*/ 819398 h 1618063"/>
                  <a:gd name="connsiteX45" fmla="*/ 2766951 w 3078678"/>
                  <a:gd name="connsiteY45" fmla="*/ 748146 h 1618063"/>
                  <a:gd name="connsiteX46" fmla="*/ 2719449 w 3078678"/>
                  <a:gd name="connsiteY46" fmla="*/ 700644 h 1618063"/>
                  <a:gd name="connsiteX47" fmla="*/ 2802577 w 3078678"/>
                  <a:gd name="connsiteY47" fmla="*/ 308759 h 1618063"/>
                  <a:gd name="connsiteX48" fmla="*/ 2980707 w 3078678"/>
                  <a:gd name="connsiteY48" fmla="*/ 356260 h 1618063"/>
                  <a:gd name="connsiteX49" fmla="*/ 3004457 w 3078678"/>
                  <a:gd name="connsiteY49" fmla="*/ 451263 h 1618063"/>
                  <a:gd name="connsiteX50" fmla="*/ 3075709 w 3078678"/>
                  <a:gd name="connsiteY50" fmla="*/ 380011 h 1618063"/>
                  <a:gd name="connsiteX51" fmla="*/ 3051959 w 3078678"/>
                  <a:gd name="connsiteY51" fmla="*/ 308759 h 1618063"/>
                  <a:gd name="connsiteX52" fmla="*/ 2933205 w 3078678"/>
                  <a:gd name="connsiteY52" fmla="*/ 261257 h 1618063"/>
                  <a:gd name="connsiteX53" fmla="*/ 2826327 w 3078678"/>
                  <a:gd name="connsiteY53" fmla="*/ 166255 h 1618063"/>
                  <a:gd name="connsiteX54" fmla="*/ 2897579 w 3078678"/>
                  <a:gd name="connsiteY54" fmla="*/ 11876 h 1618063"/>
                  <a:gd name="connsiteX55" fmla="*/ 2933205 w 3078678"/>
                  <a:gd name="connsiteY55" fmla="*/ 23751 h 1618063"/>
                  <a:gd name="connsiteX0" fmla="*/ 0 w 3078678"/>
                  <a:gd name="connsiteY0" fmla="*/ 0 h 1618632"/>
                  <a:gd name="connsiteX1" fmla="*/ 190005 w 3078678"/>
                  <a:gd name="connsiteY1" fmla="*/ 71252 h 1618632"/>
                  <a:gd name="connsiteX2" fmla="*/ 320634 w 3078678"/>
                  <a:gd name="connsiteY2" fmla="*/ 249382 h 1618632"/>
                  <a:gd name="connsiteX3" fmla="*/ 59377 w 3078678"/>
                  <a:gd name="connsiteY3" fmla="*/ 368135 h 1618632"/>
                  <a:gd name="connsiteX4" fmla="*/ 118753 w 3078678"/>
                  <a:gd name="connsiteY4" fmla="*/ 451263 h 1618632"/>
                  <a:gd name="connsiteX5" fmla="*/ 332509 w 3078678"/>
                  <a:gd name="connsiteY5" fmla="*/ 332509 h 1618632"/>
                  <a:gd name="connsiteX6" fmla="*/ 439387 w 3078678"/>
                  <a:gd name="connsiteY6" fmla="*/ 463138 h 1618632"/>
                  <a:gd name="connsiteX7" fmla="*/ 550718 w 3078678"/>
                  <a:gd name="connsiteY7" fmla="*/ 556903 h 1618632"/>
                  <a:gd name="connsiteX8" fmla="*/ 480951 w 3078678"/>
                  <a:gd name="connsiteY8" fmla="*/ 668234 h 1618632"/>
                  <a:gd name="connsiteX9" fmla="*/ 334488 w 3078678"/>
                  <a:gd name="connsiteY9" fmla="*/ 854529 h 1618632"/>
                  <a:gd name="connsiteX10" fmla="*/ 442109 w 3078678"/>
                  <a:gd name="connsiteY10" fmla="*/ 914895 h 1618632"/>
                  <a:gd name="connsiteX11" fmla="*/ 650175 w 3078678"/>
                  <a:gd name="connsiteY11" fmla="*/ 671203 h 1618632"/>
                  <a:gd name="connsiteX12" fmla="*/ 775113 w 3078678"/>
                  <a:gd name="connsiteY12" fmla="*/ 747898 h 1618632"/>
                  <a:gd name="connsiteX13" fmla="*/ 682336 w 3078678"/>
                  <a:gd name="connsiteY13" fmla="*/ 885948 h 1618632"/>
                  <a:gd name="connsiteX14" fmla="*/ 741466 w 3078678"/>
                  <a:gd name="connsiteY14" fmla="*/ 921574 h 1618632"/>
                  <a:gd name="connsiteX15" fmla="*/ 836221 w 3078678"/>
                  <a:gd name="connsiteY15" fmla="*/ 804554 h 1618632"/>
                  <a:gd name="connsiteX16" fmla="*/ 1085850 w 3078678"/>
                  <a:gd name="connsiteY16" fmla="*/ 925039 h 1618632"/>
                  <a:gd name="connsiteX17" fmla="*/ 1034638 w 3078678"/>
                  <a:gd name="connsiteY17" fmla="*/ 1057400 h 1618632"/>
                  <a:gd name="connsiteX18" fmla="*/ 972787 w 3078678"/>
                  <a:gd name="connsiteY18" fmla="*/ 1154380 h 1618632"/>
                  <a:gd name="connsiteX19" fmla="*/ 925781 w 3078678"/>
                  <a:gd name="connsiteY19" fmla="*/ 1255074 h 1618632"/>
                  <a:gd name="connsiteX20" fmla="*/ 1044781 w 3078678"/>
                  <a:gd name="connsiteY20" fmla="*/ 1282288 h 1618632"/>
                  <a:gd name="connsiteX21" fmla="*/ 1076449 w 3078678"/>
                  <a:gd name="connsiteY21" fmla="*/ 1185554 h 1618632"/>
                  <a:gd name="connsiteX22" fmla="*/ 1164771 w 3078678"/>
                  <a:gd name="connsiteY22" fmla="*/ 1013361 h 1618632"/>
                  <a:gd name="connsiteX23" fmla="*/ 1293421 w 3078678"/>
                  <a:gd name="connsiteY23" fmla="*/ 1063583 h 1618632"/>
                  <a:gd name="connsiteX24" fmla="*/ 1579418 w 3078678"/>
                  <a:gd name="connsiteY24" fmla="*/ 1152650 h 1618632"/>
                  <a:gd name="connsiteX25" fmla="*/ 1940379 w 3078678"/>
                  <a:gd name="connsiteY25" fmla="*/ 1110590 h 1618632"/>
                  <a:gd name="connsiteX26" fmla="*/ 1986890 w 3078678"/>
                  <a:gd name="connsiteY26" fmla="*/ 1244188 h 1618632"/>
                  <a:gd name="connsiteX27" fmla="*/ 1979963 w 3078678"/>
                  <a:gd name="connsiteY27" fmla="*/ 1402031 h 1618632"/>
                  <a:gd name="connsiteX28" fmla="*/ 2149434 w 3078678"/>
                  <a:gd name="connsiteY28" fmla="*/ 1615044 h 1618632"/>
                  <a:gd name="connsiteX29" fmla="*/ 2066307 w 3078678"/>
                  <a:gd name="connsiteY29" fmla="*/ 1508166 h 1618632"/>
                  <a:gd name="connsiteX30" fmla="*/ 2085357 w 3078678"/>
                  <a:gd name="connsiteY30" fmla="*/ 1165266 h 1618632"/>
                  <a:gd name="connsiteX31" fmla="*/ 2232561 w 3078678"/>
                  <a:gd name="connsiteY31" fmla="*/ 1163782 h 1618632"/>
                  <a:gd name="connsiteX32" fmla="*/ 2386940 w 3078678"/>
                  <a:gd name="connsiteY32" fmla="*/ 1258785 h 1618632"/>
                  <a:gd name="connsiteX33" fmla="*/ 2375065 w 3078678"/>
                  <a:gd name="connsiteY33" fmla="*/ 1389413 h 1618632"/>
                  <a:gd name="connsiteX34" fmla="*/ 2470068 w 3078678"/>
                  <a:gd name="connsiteY34" fmla="*/ 1413164 h 1618632"/>
                  <a:gd name="connsiteX35" fmla="*/ 2517569 w 3078678"/>
                  <a:gd name="connsiteY35" fmla="*/ 1294411 h 1618632"/>
                  <a:gd name="connsiteX36" fmla="*/ 2422566 w 3078678"/>
                  <a:gd name="connsiteY36" fmla="*/ 1235034 h 1618632"/>
                  <a:gd name="connsiteX37" fmla="*/ 2375065 w 3078678"/>
                  <a:gd name="connsiteY37" fmla="*/ 1092530 h 1618632"/>
                  <a:gd name="connsiteX38" fmla="*/ 2565070 w 3078678"/>
                  <a:gd name="connsiteY38" fmla="*/ 843148 h 1618632"/>
                  <a:gd name="connsiteX39" fmla="*/ 2671948 w 3078678"/>
                  <a:gd name="connsiteY39" fmla="*/ 831273 h 1618632"/>
                  <a:gd name="connsiteX40" fmla="*/ 2826327 w 3078678"/>
                  <a:gd name="connsiteY40" fmla="*/ 902525 h 1618632"/>
                  <a:gd name="connsiteX41" fmla="*/ 2838203 w 3078678"/>
                  <a:gd name="connsiteY41" fmla="*/ 1021278 h 1618632"/>
                  <a:gd name="connsiteX42" fmla="*/ 2933205 w 3078678"/>
                  <a:gd name="connsiteY42" fmla="*/ 1033153 h 1618632"/>
                  <a:gd name="connsiteX43" fmla="*/ 3016333 w 3078678"/>
                  <a:gd name="connsiteY43" fmla="*/ 831273 h 1618632"/>
                  <a:gd name="connsiteX44" fmla="*/ 2861953 w 3078678"/>
                  <a:gd name="connsiteY44" fmla="*/ 819398 h 1618632"/>
                  <a:gd name="connsiteX45" fmla="*/ 2766951 w 3078678"/>
                  <a:gd name="connsiteY45" fmla="*/ 748146 h 1618632"/>
                  <a:gd name="connsiteX46" fmla="*/ 2719449 w 3078678"/>
                  <a:gd name="connsiteY46" fmla="*/ 700644 h 1618632"/>
                  <a:gd name="connsiteX47" fmla="*/ 2802577 w 3078678"/>
                  <a:gd name="connsiteY47" fmla="*/ 308759 h 1618632"/>
                  <a:gd name="connsiteX48" fmla="*/ 2980707 w 3078678"/>
                  <a:gd name="connsiteY48" fmla="*/ 356260 h 1618632"/>
                  <a:gd name="connsiteX49" fmla="*/ 3004457 w 3078678"/>
                  <a:gd name="connsiteY49" fmla="*/ 451263 h 1618632"/>
                  <a:gd name="connsiteX50" fmla="*/ 3075709 w 3078678"/>
                  <a:gd name="connsiteY50" fmla="*/ 380011 h 1618632"/>
                  <a:gd name="connsiteX51" fmla="*/ 3051959 w 3078678"/>
                  <a:gd name="connsiteY51" fmla="*/ 308759 h 1618632"/>
                  <a:gd name="connsiteX52" fmla="*/ 2933205 w 3078678"/>
                  <a:gd name="connsiteY52" fmla="*/ 261257 h 1618632"/>
                  <a:gd name="connsiteX53" fmla="*/ 2826327 w 3078678"/>
                  <a:gd name="connsiteY53" fmla="*/ 166255 h 1618632"/>
                  <a:gd name="connsiteX54" fmla="*/ 2897579 w 3078678"/>
                  <a:gd name="connsiteY54" fmla="*/ 11876 h 1618632"/>
                  <a:gd name="connsiteX55" fmla="*/ 2933205 w 3078678"/>
                  <a:gd name="connsiteY55" fmla="*/ 23751 h 1618632"/>
                  <a:gd name="connsiteX0" fmla="*/ 0 w 3078678"/>
                  <a:gd name="connsiteY0" fmla="*/ 0 h 1617292"/>
                  <a:gd name="connsiteX1" fmla="*/ 190005 w 3078678"/>
                  <a:gd name="connsiteY1" fmla="*/ 71252 h 1617292"/>
                  <a:gd name="connsiteX2" fmla="*/ 320634 w 3078678"/>
                  <a:gd name="connsiteY2" fmla="*/ 249382 h 1617292"/>
                  <a:gd name="connsiteX3" fmla="*/ 59377 w 3078678"/>
                  <a:gd name="connsiteY3" fmla="*/ 368135 h 1617292"/>
                  <a:gd name="connsiteX4" fmla="*/ 118753 w 3078678"/>
                  <a:gd name="connsiteY4" fmla="*/ 451263 h 1617292"/>
                  <a:gd name="connsiteX5" fmla="*/ 332509 w 3078678"/>
                  <a:gd name="connsiteY5" fmla="*/ 332509 h 1617292"/>
                  <a:gd name="connsiteX6" fmla="*/ 439387 w 3078678"/>
                  <a:gd name="connsiteY6" fmla="*/ 463138 h 1617292"/>
                  <a:gd name="connsiteX7" fmla="*/ 550718 w 3078678"/>
                  <a:gd name="connsiteY7" fmla="*/ 556903 h 1617292"/>
                  <a:gd name="connsiteX8" fmla="*/ 480951 w 3078678"/>
                  <a:gd name="connsiteY8" fmla="*/ 668234 h 1617292"/>
                  <a:gd name="connsiteX9" fmla="*/ 334488 w 3078678"/>
                  <a:gd name="connsiteY9" fmla="*/ 854529 h 1617292"/>
                  <a:gd name="connsiteX10" fmla="*/ 442109 w 3078678"/>
                  <a:gd name="connsiteY10" fmla="*/ 914895 h 1617292"/>
                  <a:gd name="connsiteX11" fmla="*/ 650175 w 3078678"/>
                  <a:gd name="connsiteY11" fmla="*/ 671203 h 1617292"/>
                  <a:gd name="connsiteX12" fmla="*/ 775113 w 3078678"/>
                  <a:gd name="connsiteY12" fmla="*/ 747898 h 1617292"/>
                  <a:gd name="connsiteX13" fmla="*/ 682336 w 3078678"/>
                  <a:gd name="connsiteY13" fmla="*/ 885948 h 1617292"/>
                  <a:gd name="connsiteX14" fmla="*/ 741466 w 3078678"/>
                  <a:gd name="connsiteY14" fmla="*/ 921574 h 1617292"/>
                  <a:gd name="connsiteX15" fmla="*/ 836221 w 3078678"/>
                  <a:gd name="connsiteY15" fmla="*/ 804554 h 1617292"/>
                  <a:gd name="connsiteX16" fmla="*/ 1085850 w 3078678"/>
                  <a:gd name="connsiteY16" fmla="*/ 925039 h 1617292"/>
                  <a:gd name="connsiteX17" fmla="*/ 1034638 w 3078678"/>
                  <a:gd name="connsiteY17" fmla="*/ 1057400 h 1617292"/>
                  <a:gd name="connsiteX18" fmla="*/ 972787 w 3078678"/>
                  <a:gd name="connsiteY18" fmla="*/ 1154380 h 1617292"/>
                  <a:gd name="connsiteX19" fmla="*/ 925781 w 3078678"/>
                  <a:gd name="connsiteY19" fmla="*/ 1255074 h 1617292"/>
                  <a:gd name="connsiteX20" fmla="*/ 1044781 w 3078678"/>
                  <a:gd name="connsiteY20" fmla="*/ 1282288 h 1617292"/>
                  <a:gd name="connsiteX21" fmla="*/ 1076449 w 3078678"/>
                  <a:gd name="connsiteY21" fmla="*/ 1185554 h 1617292"/>
                  <a:gd name="connsiteX22" fmla="*/ 1164771 w 3078678"/>
                  <a:gd name="connsiteY22" fmla="*/ 1013361 h 1617292"/>
                  <a:gd name="connsiteX23" fmla="*/ 1293421 w 3078678"/>
                  <a:gd name="connsiteY23" fmla="*/ 1063583 h 1617292"/>
                  <a:gd name="connsiteX24" fmla="*/ 1579418 w 3078678"/>
                  <a:gd name="connsiteY24" fmla="*/ 1152650 h 1617292"/>
                  <a:gd name="connsiteX25" fmla="*/ 1940379 w 3078678"/>
                  <a:gd name="connsiteY25" fmla="*/ 1110590 h 1617292"/>
                  <a:gd name="connsiteX26" fmla="*/ 1986890 w 3078678"/>
                  <a:gd name="connsiteY26" fmla="*/ 1244188 h 1617292"/>
                  <a:gd name="connsiteX27" fmla="*/ 1979963 w 3078678"/>
                  <a:gd name="connsiteY27" fmla="*/ 1402031 h 1617292"/>
                  <a:gd name="connsiteX28" fmla="*/ 2149434 w 3078678"/>
                  <a:gd name="connsiteY28" fmla="*/ 1615044 h 1617292"/>
                  <a:gd name="connsiteX29" fmla="*/ 2074471 w 3078678"/>
                  <a:gd name="connsiteY29" fmla="*/ 1257794 h 1617292"/>
                  <a:gd name="connsiteX30" fmla="*/ 2085357 w 3078678"/>
                  <a:gd name="connsiteY30" fmla="*/ 1165266 h 1617292"/>
                  <a:gd name="connsiteX31" fmla="*/ 2232561 w 3078678"/>
                  <a:gd name="connsiteY31" fmla="*/ 1163782 h 1617292"/>
                  <a:gd name="connsiteX32" fmla="*/ 2386940 w 3078678"/>
                  <a:gd name="connsiteY32" fmla="*/ 1258785 h 1617292"/>
                  <a:gd name="connsiteX33" fmla="*/ 2375065 w 3078678"/>
                  <a:gd name="connsiteY33" fmla="*/ 1389413 h 1617292"/>
                  <a:gd name="connsiteX34" fmla="*/ 2470068 w 3078678"/>
                  <a:gd name="connsiteY34" fmla="*/ 1413164 h 1617292"/>
                  <a:gd name="connsiteX35" fmla="*/ 2517569 w 3078678"/>
                  <a:gd name="connsiteY35" fmla="*/ 1294411 h 1617292"/>
                  <a:gd name="connsiteX36" fmla="*/ 2422566 w 3078678"/>
                  <a:gd name="connsiteY36" fmla="*/ 1235034 h 1617292"/>
                  <a:gd name="connsiteX37" fmla="*/ 2375065 w 3078678"/>
                  <a:gd name="connsiteY37" fmla="*/ 1092530 h 1617292"/>
                  <a:gd name="connsiteX38" fmla="*/ 2565070 w 3078678"/>
                  <a:gd name="connsiteY38" fmla="*/ 843148 h 1617292"/>
                  <a:gd name="connsiteX39" fmla="*/ 2671948 w 3078678"/>
                  <a:gd name="connsiteY39" fmla="*/ 831273 h 1617292"/>
                  <a:gd name="connsiteX40" fmla="*/ 2826327 w 3078678"/>
                  <a:gd name="connsiteY40" fmla="*/ 902525 h 1617292"/>
                  <a:gd name="connsiteX41" fmla="*/ 2838203 w 3078678"/>
                  <a:gd name="connsiteY41" fmla="*/ 1021278 h 1617292"/>
                  <a:gd name="connsiteX42" fmla="*/ 2933205 w 3078678"/>
                  <a:gd name="connsiteY42" fmla="*/ 1033153 h 1617292"/>
                  <a:gd name="connsiteX43" fmla="*/ 3016333 w 3078678"/>
                  <a:gd name="connsiteY43" fmla="*/ 831273 h 1617292"/>
                  <a:gd name="connsiteX44" fmla="*/ 2861953 w 3078678"/>
                  <a:gd name="connsiteY44" fmla="*/ 819398 h 1617292"/>
                  <a:gd name="connsiteX45" fmla="*/ 2766951 w 3078678"/>
                  <a:gd name="connsiteY45" fmla="*/ 748146 h 1617292"/>
                  <a:gd name="connsiteX46" fmla="*/ 2719449 w 3078678"/>
                  <a:gd name="connsiteY46" fmla="*/ 700644 h 1617292"/>
                  <a:gd name="connsiteX47" fmla="*/ 2802577 w 3078678"/>
                  <a:gd name="connsiteY47" fmla="*/ 308759 h 1617292"/>
                  <a:gd name="connsiteX48" fmla="*/ 2980707 w 3078678"/>
                  <a:gd name="connsiteY48" fmla="*/ 356260 h 1617292"/>
                  <a:gd name="connsiteX49" fmla="*/ 3004457 w 3078678"/>
                  <a:gd name="connsiteY49" fmla="*/ 451263 h 1617292"/>
                  <a:gd name="connsiteX50" fmla="*/ 3075709 w 3078678"/>
                  <a:gd name="connsiteY50" fmla="*/ 380011 h 1617292"/>
                  <a:gd name="connsiteX51" fmla="*/ 3051959 w 3078678"/>
                  <a:gd name="connsiteY51" fmla="*/ 308759 h 1617292"/>
                  <a:gd name="connsiteX52" fmla="*/ 2933205 w 3078678"/>
                  <a:gd name="connsiteY52" fmla="*/ 261257 h 1617292"/>
                  <a:gd name="connsiteX53" fmla="*/ 2826327 w 3078678"/>
                  <a:gd name="connsiteY53" fmla="*/ 166255 h 1617292"/>
                  <a:gd name="connsiteX54" fmla="*/ 2897579 w 3078678"/>
                  <a:gd name="connsiteY54" fmla="*/ 11876 h 1617292"/>
                  <a:gd name="connsiteX55" fmla="*/ 2933205 w 3078678"/>
                  <a:gd name="connsiteY55" fmla="*/ 23751 h 1617292"/>
                  <a:gd name="connsiteX0" fmla="*/ 0 w 3078678"/>
                  <a:gd name="connsiteY0" fmla="*/ 0 h 1421329"/>
                  <a:gd name="connsiteX1" fmla="*/ 190005 w 3078678"/>
                  <a:gd name="connsiteY1" fmla="*/ 71252 h 1421329"/>
                  <a:gd name="connsiteX2" fmla="*/ 320634 w 3078678"/>
                  <a:gd name="connsiteY2" fmla="*/ 249382 h 1421329"/>
                  <a:gd name="connsiteX3" fmla="*/ 59377 w 3078678"/>
                  <a:gd name="connsiteY3" fmla="*/ 368135 h 1421329"/>
                  <a:gd name="connsiteX4" fmla="*/ 118753 w 3078678"/>
                  <a:gd name="connsiteY4" fmla="*/ 451263 h 1421329"/>
                  <a:gd name="connsiteX5" fmla="*/ 332509 w 3078678"/>
                  <a:gd name="connsiteY5" fmla="*/ 332509 h 1421329"/>
                  <a:gd name="connsiteX6" fmla="*/ 439387 w 3078678"/>
                  <a:gd name="connsiteY6" fmla="*/ 463138 h 1421329"/>
                  <a:gd name="connsiteX7" fmla="*/ 550718 w 3078678"/>
                  <a:gd name="connsiteY7" fmla="*/ 556903 h 1421329"/>
                  <a:gd name="connsiteX8" fmla="*/ 480951 w 3078678"/>
                  <a:gd name="connsiteY8" fmla="*/ 668234 h 1421329"/>
                  <a:gd name="connsiteX9" fmla="*/ 334488 w 3078678"/>
                  <a:gd name="connsiteY9" fmla="*/ 854529 h 1421329"/>
                  <a:gd name="connsiteX10" fmla="*/ 442109 w 3078678"/>
                  <a:gd name="connsiteY10" fmla="*/ 914895 h 1421329"/>
                  <a:gd name="connsiteX11" fmla="*/ 650175 w 3078678"/>
                  <a:gd name="connsiteY11" fmla="*/ 671203 h 1421329"/>
                  <a:gd name="connsiteX12" fmla="*/ 775113 w 3078678"/>
                  <a:gd name="connsiteY12" fmla="*/ 747898 h 1421329"/>
                  <a:gd name="connsiteX13" fmla="*/ 682336 w 3078678"/>
                  <a:gd name="connsiteY13" fmla="*/ 885948 h 1421329"/>
                  <a:gd name="connsiteX14" fmla="*/ 741466 w 3078678"/>
                  <a:gd name="connsiteY14" fmla="*/ 921574 h 1421329"/>
                  <a:gd name="connsiteX15" fmla="*/ 836221 w 3078678"/>
                  <a:gd name="connsiteY15" fmla="*/ 804554 h 1421329"/>
                  <a:gd name="connsiteX16" fmla="*/ 1085850 w 3078678"/>
                  <a:gd name="connsiteY16" fmla="*/ 925039 h 1421329"/>
                  <a:gd name="connsiteX17" fmla="*/ 1034638 w 3078678"/>
                  <a:gd name="connsiteY17" fmla="*/ 1057400 h 1421329"/>
                  <a:gd name="connsiteX18" fmla="*/ 972787 w 3078678"/>
                  <a:gd name="connsiteY18" fmla="*/ 1154380 h 1421329"/>
                  <a:gd name="connsiteX19" fmla="*/ 925781 w 3078678"/>
                  <a:gd name="connsiteY19" fmla="*/ 1255074 h 1421329"/>
                  <a:gd name="connsiteX20" fmla="*/ 1044781 w 3078678"/>
                  <a:gd name="connsiteY20" fmla="*/ 1282288 h 1421329"/>
                  <a:gd name="connsiteX21" fmla="*/ 1076449 w 3078678"/>
                  <a:gd name="connsiteY21" fmla="*/ 1185554 h 1421329"/>
                  <a:gd name="connsiteX22" fmla="*/ 1164771 w 3078678"/>
                  <a:gd name="connsiteY22" fmla="*/ 1013361 h 1421329"/>
                  <a:gd name="connsiteX23" fmla="*/ 1293421 w 3078678"/>
                  <a:gd name="connsiteY23" fmla="*/ 1063583 h 1421329"/>
                  <a:gd name="connsiteX24" fmla="*/ 1579418 w 3078678"/>
                  <a:gd name="connsiteY24" fmla="*/ 1152650 h 1421329"/>
                  <a:gd name="connsiteX25" fmla="*/ 1940379 w 3078678"/>
                  <a:gd name="connsiteY25" fmla="*/ 1110590 h 1421329"/>
                  <a:gd name="connsiteX26" fmla="*/ 1986890 w 3078678"/>
                  <a:gd name="connsiteY26" fmla="*/ 1244188 h 1421329"/>
                  <a:gd name="connsiteX27" fmla="*/ 1979963 w 3078678"/>
                  <a:gd name="connsiteY27" fmla="*/ 1402031 h 1421329"/>
                  <a:gd name="connsiteX28" fmla="*/ 2059627 w 3078678"/>
                  <a:gd name="connsiteY28" fmla="*/ 1402773 h 1421329"/>
                  <a:gd name="connsiteX29" fmla="*/ 2074471 w 3078678"/>
                  <a:gd name="connsiteY29" fmla="*/ 1257794 h 1421329"/>
                  <a:gd name="connsiteX30" fmla="*/ 2085357 w 3078678"/>
                  <a:gd name="connsiteY30" fmla="*/ 1165266 h 1421329"/>
                  <a:gd name="connsiteX31" fmla="*/ 2232561 w 3078678"/>
                  <a:gd name="connsiteY31" fmla="*/ 1163782 h 1421329"/>
                  <a:gd name="connsiteX32" fmla="*/ 2386940 w 3078678"/>
                  <a:gd name="connsiteY32" fmla="*/ 1258785 h 1421329"/>
                  <a:gd name="connsiteX33" fmla="*/ 2375065 w 3078678"/>
                  <a:gd name="connsiteY33" fmla="*/ 1389413 h 1421329"/>
                  <a:gd name="connsiteX34" fmla="*/ 2470068 w 3078678"/>
                  <a:gd name="connsiteY34" fmla="*/ 1413164 h 1421329"/>
                  <a:gd name="connsiteX35" fmla="*/ 2517569 w 3078678"/>
                  <a:gd name="connsiteY35" fmla="*/ 1294411 h 1421329"/>
                  <a:gd name="connsiteX36" fmla="*/ 2422566 w 3078678"/>
                  <a:gd name="connsiteY36" fmla="*/ 1235034 h 1421329"/>
                  <a:gd name="connsiteX37" fmla="*/ 2375065 w 3078678"/>
                  <a:gd name="connsiteY37" fmla="*/ 1092530 h 1421329"/>
                  <a:gd name="connsiteX38" fmla="*/ 2565070 w 3078678"/>
                  <a:gd name="connsiteY38" fmla="*/ 843148 h 1421329"/>
                  <a:gd name="connsiteX39" fmla="*/ 2671948 w 3078678"/>
                  <a:gd name="connsiteY39" fmla="*/ 831273 h 1421329"/>
                  <a:gd name="connsiteX40" fmla="*/ 2826327 w 3078678"/>
                  <a:gd name="connsiteY40" fmla="*/ 902525 h 1421329"/>
                  <a:gd name="connsiteX41" fmla="*/ 2838203 w 3078678"/>
                  <a:gd name="connsiteY41" fmla="*/ 1021278 h 1421329"/>
                  <a:gd name="connsiteX42" fmla="*/ 2933205 w 3078678"/>
                  <a:gd name="connsiteY42" fmla="*/ 1033153 h 1421329"/>
                  <a:gd name="connsiteX43" fmla="*/ 3016333 w 3078678"/>
                  <a:gd name="connsiteY43" fmla="*/ 831273 h 1421329"/>
                  <a:gd name="connsiteX44" fmla="*/ 2861953 w 3078678"/>
                  <a:gd name="connsiteY44" fmla="*/ 819398 h 1421329"/>
                  <a:gd name="connsiteX45" fmla="*/ 2766951 w 3078678"/>
                  <a:gd name="connsiteY45" fmla="*/ 748146 h 1421329"/>
                  <a:gd name="connsiteX46" fmla="*/ 2719449 w 3078678"/>
                  <a:gd name="connsiteY46" fmla="*/ 700644 h 1421329"/>
                  <a:gd name="connsiteX47" fmla="*/ 2802577 w 3078678"/>
                  <a:gd name="connsiteY47" fmla="*/ 308759 h 1421329"/>
                  <a:gd name="connsiteX48" fmla="*/ 2980707 w 3078678"/>
                  <a:gd name="connsiteY48" fmla="*/ 356260 h 1421329"/>
                  <a:gd name="connsiteX49" fmla="*/ 3004457 w 3078678"/>
                  <a:gd name="connsiteY49" fmla="*/ 451263 h 1421329"/>
                  <a:gd name="connsiteX50" fmla="*/ 3075709 w 3078678"/>
                  <a:gd name="connsiteY50" fmla="*/ 380011 h 1421329"/>
                  <a:gd name="connsiteX51" fmla="*/ 3051959 w 3078678"/>
                  <a:gd name="connsiteY51" fmla="*/ 308759 h 1421329"/>
                  <a:gd name="connsiteX52" fmla="*/ 2933205 w 3078678"/>
                  <a:gd name="connsiteY52" fmla="*/ 261257 h 1421329"/>
                  <a:gd name="connsiteX53" fmla="*/ 2826327 w 3078678"/>
                  <a:gd name="connsiteY53" fmla="*/ 166255 h 1421329"/>
                  <a:gd name="connsiteX54" fmla="*/ 2897579 w 3078678"/>
                  <a:gd name="connsiteY54" fmla="*/ 11876 h 1421329"/>
                  <a:gd name="connsiteX55" fmla="*/ 2933205 w 3078678"/>
                  <a:gd name="connsiteY55" fmla="*/ 23751 h 1421329"/>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232561 w 3078678"/>
                  <a:gd name="connsiteY31" fmla="*/ 1163782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75065 w 3078678"/>
                  <a:gd name="connsiteY37" fmla="*/ 1092530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75065 w 3078678"/>
                  <a:gd name="connsiteY37" fmla="*/ 1092530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4570"/>
                  <a:gd name="connsiteX1" fmla="*/ 190005 w 3078678"/>
                  <a:gd name="connsiteY1" fmla="*/ 71252 h 1424570"/>
                  <a:gd name="connsiteX2" fmla="*/ 320634 w 3078678"/>
                  <a:gd name="connsiteY2" fmla="*/ 249382 h 1424570"/>
                  <a:gd name="connsiteX3" fmla="*/ 59377 w 3078678"/>
                  <a:gd name="connsiteY3" fmla="*/ 368135 h 1424570"/>
                  <a:gd name="connsiteX4" fmla="*/ 118753 w 3078678"/>
                  <a:gd name="connsiteY4" fmla="*/ 451263 h 1424570"/>
                  <a:gd name="connsiteX5" fmla="*/ 332509 w 3078678"/>
                  <a:gd name="connsiteY5" fmla="*/ 332509 h 1424570"/>
                  <a:gd name="connsiteX6" fmla="*/ 439387 w 3078678"/>
                  <a:gd name="connsiteY6" fmla="*/ 463138 h 1424570"/>
                  <a:gd name="connsiteX7" fmla="*/ 550718 w 3078678"/>
                  <a:gd name="connsiteY7" fmla="*/ 556903 h 1424570"/>
                  <a:gd name="connsiteX8" fmla="*/ 480951 w 3078678"/>
                  <a:gd name="connsiteY8" fmla="*/ 668234 h 1424570"/>
                  <a:gd name="connsiteX9" fmla="*/ 334488 w 3078678"/>
                  <a:gd name="connsiteY9" fmla="*/ 854529 h 1424570"/>
                  <a:gd name="connsiteX10" fmla="*/ 442109 w 3078678"/>
                  <a:gd name="connsiteY10" fmla="*/ 914895 h 1424570"/>
                  <a:gd name="connsiteX11" fmla="*/ 650175 w 3078678"/>
                  <a:gd name="connsiteY11" fmla="*/ 671203 h 1424570"/>
                  <a:gd name="connsiteX12" fmla="*/ 775113 w 3078678"/>
                  <a:gd name="connsiteY12" fmla="*/ 747898 h 1424570"/>
                  <a:gd name="connsiteX13" fmla="*/ 682336 w 3078678"/>
                  <a:gd name="connsiteY13" fmla="*/ 885948 h 1424570"/>
                  <a:gd name="connsiteX14" fmla="*/ 741466 w 3078678"/>
                  <a:gd name="connsiteY14" fmla="*/ 921574 h 1424570"/>
                  <a:gd name="connsiteX15" fmla="*/ 836221 w 3078678"/>
                  <a:gd name="connsiteY15" fmla="*/ 804554 h 1424570"/>
                  <a:gd name="connsiteX16" fmla="*/ 1085850 w 3078678"/>
                  <a:gd name="connsiteY16" fmla="*/ 925039 h 1424570"/>
                  <a:gd name="connsiteX17" fmla="*/ 1034638 w 3078678"/>
                  <a:gd name="connsiteY17" fmla="*/ 1057400 h 1424570"/>
                  <a:gd name="connsiteX18" fmla="*/ 972787 w 3078678"/>
                  <a:gd name="connsiteY18" fmla="*/ 1154380 h 1424570"/>
                  <a:gd name="connsiteX19" fmla="*/ 925781 w 3078678"/>
                  <a:gd name="connsiteY19" fmla="*/ 1255074 h 1424570"/>
                  <a:gd name="connsiteX20" fmla="*/ 1044781 w 3078678"/>
                  <a:gd name="connsiteY20" fmla="*/ 1282288 h 1424570"/>
                  <a:gd name="connsiteX21" fmla="*/ 1076449 w 3078678"/>
                  <a:gd name="connsiteY21" fmla="*/ 1185554 h 1424570"/>
                  <a:gd name="connsiteX22" fmla="*/ 1164771 w 3078678"/>
                  <a:gd name="connsiteY22" fmla="*/ 1013361 h 1424570"/>
                  <a:gd name="connsiteX23" fmla="*/ 1293421 w 3078678"/>
                  <a:gd name="connsiteY23" fmla="*/ 1063583 h 1424570"/>
                  <a:gd name="connsiteX24" fmla="*/ 1579418 w 3078678"/>
                  <a:gd name="connsiteY24" fmla="*/ 1152650 h 1424570"/>
                  <a:gd name="connsiteX25" fmla="*/ 1940379 w 3078678"/>
                  <a:gd name="connsiteY25" fmla="*/ 1110590 h 1424570"/>
                  <a:gd name="connsiteX26" fmla="*/ 1986890 w 3078678"/>
                  <a:gd name="connsiteY26" fmla="*/ 1244188 h 1424570"/>
                  <a:gd name="connsiteX27" fmla="*/ 1979963 w 3078678"/>
                  <a:gd name="connsiteY27" fmla="*/ 1402031 h 1424570"/>
                  <a:gd name="connsiteX28" fmla="*/ 2059627 w 3078678"/>
                  <a:gd name="connsiteY28" fmla="*/ 1402773 h 1424570"/>
                  <a:gd name="connsiteX29" fmla="*/ 2047256 w 3078678"/>
                  <a:gd name="connsiteY29" fmla="*/ 1249629 h 1424570"/>
                  <a:gd name="connsiteX30" fmla="*/ 2085357 w 3078678"/>
                  <a:gd name="connsiteY30" fmla="*/ 1165266 h 1424570"/>
                  <a:gd name="connsiteX31" fmla="*/ 2178132 w 3078678"/>
                  <a:gd name="connsiteY31" fmla="*/ 1008661 h 1424570"/>
                  <a:gd name="connsiteX32" fmla="*/ 2283526 w 3078678"/>
                  <a:gd name="connsiteY32" fmla="*/ 1144485 h 1424570"/>
                  <a:gd name="connsiteX33" fmla="*/ 2375065 w 3078678"/>
                  <a:gd name="connsiteY33" fmla="*/ 1389413 h 1424570"/>
                  <a:gd name="connsiteX34" fmla="*/ 2470068 w 3078678"/>
                  <a:gd name="connsiteY34" fmla="*/ 1413164 h 1424570"/>
                  <a:gd name="connsiteX35" fmla="*/ 2517569 w 3078678"/>
                  <a:gd name="connsiteY35" fmla="*/ 1294411 h 1424570"/>
                  <a:gd name="connsiteX36" fmla="*/ 2422566 w 3078678"/>
                  <a:gd name="connsiteY36" fmla="*/ 1235034 h 1424570"/>
                  <a:gd name="connsiteX37" fmla="*/ 2347851 w 3078678"/>
                  <a:gd name="connsiteY37" fmla="*/ 980951 h 1424570"/>
                  <a:gd name="connsiteX38" fmla="*/ 2565070 w 3078678"/>
                  <a:gd name="connsiteY38" fmla="*/ 843148 h 1424570"/>
                  <a:gd name="connsiteX39" fmla="*/ 2671948 w 3078678"/>
                  <a:gd name="connsiteY39" fmla="*/ 831273 h 1424570"/>
                  <a:gd name="connsiteX40" fmla="*/ 2826327 w 3078678"/>
                  <a:gd name="connsiteY40" fmla="*/ 902525 h 1424570"/>
                  <a:gd name="connsiteX41" fmla="*/ 2838203 w 3078678"/>
                  <a:gd name="connsiteY41" fmla="*/ 1021278 h 1424570"/>
                  <a:gd name="connsiteX42" fmla="*/ 2933205 w 3078678"/>
                  <a:gd name="connsiteY42" fmla="*/ 1033153 h 1424570"/>
                  <a:gd name="connsiteX43" fmla="*/ 3016333 w 3078678"/>
                  <a:gd name="connsiteY43" fmla="*/ 831273 h 1424570"/>
                  <a:gd name="connsiteX44" fmla="*/ 2861953 w 3078678"/>
                  <a:gd name="connsiteY44" fmla="*/ 819398 h 1424570"/>
                  <a:gd name="connsiteX45" fmla="*/ 2766951 w 3078678"/>
                  <a:gd name="connsiteY45" fmla="*/ 748146 h 1424570"/>
                  <a:gd name="connsiteX46" fmla="*/ 2719449 w 3078678"/>
                  <a:gd name="connsiteY46" fmla="*/ 700644 h 1424570"/>
                  <a:gd name="connsiteX47" fmla="*/ 2802577 w 3078678"/>
                  <a:gd name="connsiteY47" fmla="*/ 308759 h 1424570"/>
                  <a:gd name="connsiteX48" fmla="*/ 2980707 w 3078678"/>
                  <a:gd name="connsiteY48" fmla="*/ 356260 h 1424570"/>
                  <a:gd name="connsiteX49" fmla="*/ 3004457 w 3078678"/>
                  <a:gd name="connsiteY49" fmla="*/ 451263 h 1424570"/>
                  <a:gd name="connsiteX50" fmla="*/ 3075709 w 3078678"/>
                  <a:gd name="connsiteY50" fmla="*/ 380011 h 1424570"/>
                  <a:gd name="connsiteX51" fmla="*/ 3051959 w 3078678"/>
                  <a:gd name="connsiteY51" fmla="*/ 308759 h 1424570"/>
                  <a:gd name="connsiteX52" fmla="*/ 2933205 w 3078678"/>
                  <a:gd name="connsiteY52" fmla="*/ 261257 h 1424570"/>
                  <a:gd name="connsiteX53" fmla="*/ 2826327 w 3078678"/>
                  <a:gd name="connsiteY53" fmla="*/ 166255 h 1424570"/>
                  <a:gd name="connsiteX54" fmla="*/ 2897579 w 3078678"/>
                  <a:gd name="connsiteY54" fmla="*/ 11876 h 1424570"/>
                  <a:gd name="connsiteX55" fmla="*/ 2933205 w 3078678"/>
                  <a:gd name="connsiteY55" fmla="*/ 23751 h 1424570"/>
                  <a:gd name="connsiteX0" fmla="*/ 0 w 3078678"/>
                  <a:gd name="connsiteY0" fmla="*/ 0 h 1424570"/>
                  <a:gd name="connsiteX1" fmla="*/ 190005 w 3078678"/>
                  <a:gd name="connsiteY1" fmla="*/ 71252 h 1424570"/>
                  <a:gd name="connsiteX2" fmla="*/ 320634 w 3078678"/>
                  <a:gd name="connsiteY2" fmla="*/ 249382 h 1424570"/>
                  <a:gd name="connsiteX3" fmla="*/ 59377 w 3078678"/>
                  <a:gd name="connsiteY3" fmla="*/ 368135 h 1424570"/>
                  <a:gd name="connsiteX4" fmla="*/ 118753 w 3078678"/>
                  <a:gd name="connsiteY4" fmla="*/ 451263 h 1424570"/>
                  <a:gd name="connsiteX5" fmla="*/ 332509 w 3078678"/>
                  <a:gd name="connsiteY5" fmla="*/ 332509 h 1424570"/>
                  <a:gd name="connsiteX6" fmla="*/ 439387 w 3078678"/>
                  <a:gd name="connsiteY6" fmla="*/ 463138 h 1424570"/>
                  <a:gd name="connsiteX7" fmla="*/ 550718 w 3078678"/>
                  <a:gd name="connsiteY7" fmla="*/ 556903 h 1424570"/>
                  <a:gd name="connsiteX8" fmla="*/ 480951 w 3078678"/>
                  <a:gd name="connsiteY8" fmla="*/ 668234 h 1424570"/>
                  <a:gd name="connsiteX9" fmla="*/ 334488 w 3078678"/>
                  <a:gd name="connsiteY9" fmla="*/ 854529 h 1424570"/>
                  <a:gd name="connsiteX10" fmla="*/ 442109 w 3078678"/>
                  <a:gd name="connsiteY10" fmla="*/ 914895 h 1424570"/>
                  <a:gd name="connsiteX11" fmla="*/ 650175 w 3078678"/>
                  <a:gd name="connsiteY11" fmla="*/ 671203 h 1424570"/>
                  <a:gd name="connsiteX12" fmla="*/ 775113 w 3078678"/>
                  <a:gd name="connsiteY12" fmla="*/ 747898 h 1424570"/>
                  <a:gd name="connsiteX13" fmla="*/ 682336 w 3078678"/>
                  <a:gd name="connsiteY13" fmla="*/ 885948 h 1424570"/>
                  <a:gd name="connsiteX14" fmla="*/ 741466 w 3078678"/>
                  <a:gd name="connsiteY14" fmla="*/ 921574 h 1424570"/>
                  <a:gd name="connsiteX15" fmla="*/ 836221 w 3078678"/>
                  <a:gd name="connsiteY15" fmla="*/ 804554 h 1424570"/>
                  <a:gd name="connsiteX16" fmla="*/ 1085850 w 3078678"/>
                  <a:gd name="connsiteY16" fmla="*/ 925039 h 1424570"/>
                  <a:gd name="connsiteX17" fmla="*/ 1034638 w 3078678"/>
                  <a:gd name="connsiteY17" fmla="*/ 1057400 h 1424570"/>
                  <a:gd name="connsiteX18" fmla="*/ 972787 w 3078678"/>
                  <a:gd name="connsiteY18" fmla="*/ 1154380 h 1424570"/>
                  <a:gd name="connsiteX19" fmla="*/ 925781 w 3078678"/>
                  <a:gd name="connsiteY19" fmla="*/ 1255074 h 1424570"/>
                  <a:gd name="connsiteX20" fmla="*/ 1044781 w 3078678"/>
                  <a:gd name="connsiteY20" fmla="*/ 1282288 h 1424570"/>
                  <a:gd name="connsiteX21" fmla="*/ 1076449 w 3078678"/>
                  <a:gd name="connsiteY21" fmla="*/ 1185554 h 1424570"/>
                  <a:gd name="connsiteX22" fmla="*/ 1164771 w 3078678"/>
                  <a:gd name="connsiteY22" fmla="*/ 1013361 h 1424570"/>
                  <a:gd name="connsiteX23" fmla="*/ 1293421 w 3078678"/>
                  <a:gd name="connsiteY23" fmla="*/ 1063583 h 1424570"/>
                  <a:gd name="connsiteX24" fmla="*/ 1579418 w 3078678"/>
                  <a:gd name="connsiteY24" fmla="*/ 1152650 h 1424570"/>
                  <a:gd name="connsiteX25" fmla="*/ 1940379 w 3078678"/>
                  <a:gd name="connsiteY25" fmla="*/ 1110590 h 1424570"/>
                  <a:gd name="connsiteX26" fmla="*/ 1986890 w 3078678"/>
                  <a:gd name="connsiteY26" fmla="*/ 1244188 h 1424570"/>
                  <a:gd name="connsiteX27" fmla="*/ 1979963 w 3078678"/>
                  <a:gd name="connsiteY27" fmla="*/ 1402031 h 1424570"/>
                  <a:gd name="connsiteX28" fmla="*/ 2059627 w 3078678"/>
                  <a:gd name="connsiteY28" fmla="*/ 1402773 h 1424570"/>
                  <a:gd name="connsiteX29" fmla="*/ 2047256 w 3078678"/>
                  <a:gd name="connsiteY29" fmla="*/ 1249629 h 1424570"/>
                  <a:gd name="connsiteX30" fmla="*/ 2085357 w 3078678"/>
                  <a:gd name="connsiteY30" fmla="*/ 1165266 h 1424570"/>
                  <a:gd name="connsiteX31" fmla="*/ 2178132 w 3078678"/>
                  <a:gd name="connsiteY31" fmla="*/ 1008661 h 1424570"/>
                  <a:gd name="connsiteX32" fmla="*/ 2283526 w 3078678"/>
                  <a:gd name="connsiteY32" fmla="*/ 1144485 h 1424570"/>
                  <a:gd name="connsiteX33" fmla="*/ 2375065 w 3078678"/>
                  <a:gd name="connsiteY33" fmla="*/ 1389413 h 1424570"/>
                  <a:gd name="connsiteX34" fmla="*/ 2470068 w 3078678"/>
                  <a:gd name="connsiteY34" fmla="*/ 1413164 h 1424570"/>
                  <a:gd name="connsiteX35" fmla="*/ 2517569 w 3078678"/>
                  <a:gd name="connsiteY35" fmla="*/ 1294411 h 1424570"/>
                  <a:gd name="connsiteX36" fmla="*/ 2354530 w 3078678"/>
                  <a:gd name="connsiteY36" fmla="*/ 1118012 h 1424570"/>
                  <a:gd name="connsiteX37" fmla="*/ 2347851 w 3078678"/>
                  <a:gd name="connsiteY37" fmla="*/ 980951 h 1424570"/>
                  <a:gd name="connsiteX38" fmla="*/ 2565070 w 3078678"/>
                  <a:gd name="connsiteY38" fmla="*/ 843148 h 1424570"/>
                  <a:gd name="connsiteX39" fmla="*/ 2671948 w 3078678"/>
                  <a:gd name="connsiteY39" fmla="*/ 831273 h 1424570"/>
                  <a:gd name="connsiteX40" fmla="*/ 2826327 w 3078678"/>
                  <a:gd name="connsiteY40" fmla="*/ 902525 h 1424570"/>
                  <a:gd name="connsiteX41" fmla="*/ 2838203 w 3078678"/>
                  <a:gd name="connsiteY41" fmla="*/ 1021278 h 1424570"/>
                  <a:gd name="connsiteX42" fmla="*/ 2933205 w 3078678"/>
                  <a:gd name="connsiteY42" fmla="*/ 1033153 h 1424570"/>
                  <a:gd name="connsiteX43" fmla="*/ 3016333 w 3078678"/>
                  <a:gd name="connsiteY43" fmla="*/ 831273 h 1424570"/>
                  <a:gd name="connsiteX44" fmla="*/ 2861953 w 3078678"/>
                  <a:gd name="connsiteY44" fmla="*/ 819398 h 1424570"/>
                  <a:gd name="connsiteX45" fmla="*/ 2766951 w 3078678"/>
                  <a:gd name="connsiteY45" fmla="*/ 748146 h 1424570"/>
                  <a:gd name="connsiteX46" fmla="*/ 2719449 w 3078678"/>
                  <a:gd name="connsiteY46" fmla="*/ 700644 h 1424570"/>
                  <a:gd name="connsiteX47" fmla="*/ 2802577 w 3078678"/>
                  <a:gd name="connsiteY47" fmla="*/ 308759 h 1424570"/>
                  <a:gd name="connsiteX48" fmla="*/ 2980707 w 3078678"/>
                  <a:gd name="connsiteY48" fmla="*/ 356260 h 1424570"/>
                  <a:gd name="connsiteX49" fmla="*/ 3004457 w 3078678"/>
                  <a:gd name="connsiteY49" fmla="*/ 451263 h 1424570"/>
                  <a:gd name="connsiteX50" fmla="*/ 3075709 w 3078678"/>
                  <a:gd name="connsiteY50" fmla="*/ 380011 h 1424570"/>
                  <a:gd name="connsiteX51" fmla="*/ 3051959 w 3078678"/>
                  <a:gd name="connsiteY51" fmla="*/ 308759 h 1424570"/>
                  <a:gd name="connsiteX52" fmla="*/ 2933205 w 3078678"/>
                  <a:gd name="connsiteY52" fmla="*/ 261257 h 1424570"/>
                  <a:gd name="connsiteX53" fmla="*/ 2826327 w 3078678"/>
                  <a:gd name="connsiteY53" fmla="*/ 166255 h 1424570"/>
                  <a:gd name="connsiteX54" fmla="*/ 2897579 w 3078678"/>
                  <a:gd name="connsiteY54" fmla="*/ 11876 h 1424570"/>
                  <a:gd name="connsiteX55" fmla="*/ 2933205 w 3078678"/>
                  <a:gd name="connsiteY55" fmla="*/ 23751 h 1424570"/>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70068 w 3078678"/>
                  <a:gd name="connsiteY34" fmla="*/ 1413164 h 1421838"/>
                  <a:gd name="connsiteX35" fmla="*/ 2517569 w 3078678"/>
                  <a:gd name="connsiteY35" fmla="*/ 1294411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70068 w 3078678"/>
                  <a:gd name="connsiteY34" fmla="*/ 1413164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2885951 w 3078678"/>
                  <a:gd name="connsiteY43" fmla="*/ 920338 h 1421838"/>
                  <a:gd name="connsiteX44" fmla="*/ 3016333 w 3078678"/>
                  <a:gd name="connsiteY44" fmla="*/ 831273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579418 w 3078678"/>
                  <a:gd name="connsiteY25" fmla="*/ 1152650 h 1421838"/>
                  <a:gd name="connsiteX26" fmla="*/ 1940379 w 3078678"/>
                  <a:gd name="connsiteY26" fmla="*/ 1110590 h 1421838"/>
                  <a:gd name="connsiteX27" fmla="*/ 1986890 w 3078678"/>
                  <a:gd name="connsiteY27" fmla="*/ 1244188 h 1421838"/>
                  <a:gd name="connsiteX28" fmla="*/ 1979963 w 3078678"/>
                  <a:gd name="connsiteY28" fmla="*/ 1402031 h 1421838"/>
                  <a:gd name="connsiteX29" fmla="*/ 2059627 w 3078678"/>
                  <a:gd name="connsiteY29" fmla="*/ 1402773 h 1421838"/>
                  <a:gd name="connsiteX30" fmla="*/ 2047256 w 3078678"/>
                  <a:gd name="connsiteY30" fmla="*/ 1249629 h 1421838"/>
                  <a:gd name="connsiteX31" fmla="*/ 2063585 w 3078678"/>
                  <a:gd name="connsiteY31" fmla="*/ 1102673 h 1421838"/>
                  <a:gd name="connsiteX32" fmla="*/ 2178132 w 3078678"/>
                  <a:gd name="connsiteY32" fmla="*/ 1008661 h 1421838"/>
                  <a:gd name="connsiteX33" fmla="*/ 2283526 w 3078678"/>
                  <a:gd name="connsiteY33" fmla="*/ 1144485 h 1421838"/>
                  <a:gd name="connsiteX34" fmla="*/ 2342408 w 3078678"/>
                  <a:gd name="connsiteY34" fmla="*/ 1239734 h 1421838"/>
                  <a:gd name="connsiteX35" fmla="*/ 2421083 w 3078678"/>
                  <a:gd name="connsiteY35" fmla="*/ 1296143 h 1421838"/>
                  <a:gd name="connsiteX36" fmla="*/ 2425040 w 3078678"/>
                  <a:gd name="connsiteY36" fmla="*/ 1226375 h 1421838"/>
                  <a:gd name="connsiteX37" fmla="*/ 2354530 w 3078678"/>
                  <a:gd name="connsiteY37" fmla="*/ 1118012 h 1421838"/>
                  <a:gd name="connsiteX38" fmla="*/ 2320636 w 3078678"/>
                  <a:gd name="connsiteY38" fmla="*/ 953737 h 1421838"/>
                  <a:gd name="connsiteX39" fmla="*/ 2497035 w 3078678"/>
                  <a:gd name="connsiteY39" fmla="*/ 717963 h 1421838"/>
                  <a:gd name="connsiteX40" fmla="*/ 2598469 w 3078678"/>
                  <a:gd name="connsiteY40" fmla="*/ 752352 h 1421838"/>
                  <a:gd name="connsiteX41" fmla="*/ 2777341 w 3078678"/>
                  <a:gd name="connsiteY41" fmla="*/ 856261 h 1421838"/>
                  <a:gd name="connsiteX42" fmla="*/ 2805546 w 3078678"/>
                  <a:gd name="connsiteY42" fmla="*/ 909700 h 1421838"/>
                  <a:gd name="connsiteX43" fmla="*/ 2837955 w 3078678"/>
                  <a:gd name="connsiteY43" fmla="*/ 959674 h 1421838"/>
                  <a:gd name="connsiteX44" fmla="*/ 2885951 w 3078678"/>
                  <a:gd name="connsiteY44" fmla="*/ 920338 h 1421838"/>
                  <a:gd name="connsiteX45" fmla="*/ 2921083 w 3078678"/>
                  <a:gd name="connsiteY45" fmla="*/ 820387 h 1421838"/>
                  <a:gd name="connsiteX46" fmla="*/ 2812968 w 3078678"/>
                  <a:gd name="connsiteY46" fmla="*/ 792184 h 1421838"/>
                  <a:gd name="connsiteX47" fmla="*/ 2698915 w 3078678"/>
                  <a:gd name="connsiteY47" fmla="*/ 731817 h 1421838"/>
                  <a:gd name="connsiteX48" fmla="*/ 2607871 w 3078678"/>
                  <a:gd name="connsiteY48" fmla="*/ 651658 h 1421838"/>
                  <a:gd name="connsiteX49" fmla="*/ 2802577 w 3078678"/>
                  <a:gd name="connsiteY49" fmla="*/ 308759 h 1421838"/>
                  <a:gd name="connsiteX50" fmla="*/ 2980707 w 3078678"/>
                  <a:gd name="connsiteY50" fmla="*/ 356260 h 1421838"/>
                  <a:gd name="connsiteX51" fmla="*/ 3004457 w 3078678"/>
                  <a:gd name="connsiteY51" fmla="*/ 451263 h 1421838"/>
                  <a:gd name="connsiteX52" fmla="*/ 3075709 w 3078678"/>
                  <a:gd name="connsiteY52" fmla="*/ 380011 h 1421838"/>
                  <a:gd name="connsiteX53" fmla="*/ 3051959 w 3078678"/>
                  <a:gd name="connsiteY53" fmla="*/ 308759 h 1421838"/>
                  <a:gd name="connsiteX54" fmla="*/ 2933205 w 3078678"/>
                  <a:gd name="connsiteY54" fmla="*/ 261257 h 1421838"/>
                  <a:gd name="connsiteX55" fmla="*/ 2826327 w 3078678"/>
                  <a:gd name="connsiteY55" fmla="*/ 166255 h 1421838"/>
                  <a:gd name="connsiteX56" fmla="*/ 2897579 w 3078678"/>
                  <a:gd name="connsiteY56" fmla="*/ 11876 h 1421838"/>
                  <a:gd name="connsiteX57" fmla="*/ 2933205 w 3078678"/>
                  <a:gd name="connsiteY57"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372837 w 3078678"/>
                  <a:gd name="connsiteY25" fmla="*/ 1108116 h 1421838"/>
                  <a:gd name="connsiteX26" fmla="*/ 1579418 w 3078678"/>
                  <a:gd name="connsiteY26" fmla="*/ 1152650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372837 w 3078678"/>
                  <a:gd name="connsiteY25" fmla="*/ 1108116 h 1421838"/>
                  <a:gd name="connsiteX26" fmla="*/ 1557646 w 3078678"/>
                  <a:gd name="connsiteY26" fmla="*/ 1111828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72837 w 3078678"/>
                  <a:gd name="connsiteY25" fmla="*/ 1108116 h 1421838"/>
                  <a:gd name="connsiteX26" fmla="*/ 1557646 w 3078678"/>
                  <a:gd name="connsiteY26" fmla="*/ 1111828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802577 w 3078678"/>
                  <a:gd name="connsiteY51" fmla="*/ 308759 h 1421838"/>
                  <a:gd name="connsiteX52" fmla="*/ 2980707 w 3078678"/>
                  <a:gd name="connsiteY52" fmla="*/ 356260 h 1421838"/>
                  <a:gd name="connsiteX53" fmla="*/ 3004457 w 3078678"/>
                  <a:gd name="connsiteY53" fmla="*/ 451263 h 1421838"/>
                  <a:gd name="connsiteX54" fmla="*/ 3075709 w 3078678"/>
                  <a:gd name="connsiteY54" fmla="*/ 380011 h 1421838"/>
                  <a:gd name="connsiteX55" fmla="*/ 3051959 w 3078678"/>
                  <a:gd name="connsiteY55" fmla="*/ 308759 h 1421838"/>
                  <a:gd name="connsiteX56" fmla="*/ 2933205 w 3078678"/>
                  <a:gd name="connsiteY56" fmla="*/ 261257 h 1421838"/>
                  <a:gd name="connsiteX57" fmla="*/ 2826327 w 3078678"/>
                  <a:gd name="connsiteY57" fmla="*/ 166255 h 1421838"/>
                  <a:gd name="connsiteX58" fmla="*/ 2897579 w 3078678"/>
                  <a:gd name="connsiteY58" fmla="*/ 11876 h 1421838"/>
                  <a:gd name="connsiteX59" fmla="*/ 2933205 w 3078678"/>
                  <a:gd name="connsiteY59"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828801 w 3078678"/>
                  <a:gd name="connsiteY51" fmla="*/ 441366 h 1421838"/>
                  <a:gd name="connsiteX52" fmla="*/ 2802577 w 3078678"/>
                  <a:gd name="connsiteY52" fmla="*/ 308759 h 1421838"/>
                  <a:gd name="connsiteX53" fmla="*/ 2980707 w 3078678"/>
                  <a:gd name="connsiteY53" fmla="*/ 356260 h 1421838"/>
                  <a:gd name="connsiteX54" fmla="*/ 3004457 w 3078678"/>
                  <a:gd name="connsiteY54" fmla="*/ 451263 h 1421838"/>
                  <a:gd name="connsiteX55" fmla="*/ 3075709 w 3078678"/>
                  <a:gd name="connsiteY55" fmla="*/ 380011 h 1421838"/>
                  <a:gd name="connsiteX56" fmla="*/ 3051959 w 3078678"/>
                  <a:gd name="connsiteY56" fmla="*/ 308759 h 1421838"/>
                  <a:gd name="connsiteX57" fmla="*/ 2933205 w 3078678"/>
                  <a:gd name="connsiteY57" fmla="*/ 261257 h 1421838"/>
                  <a:gd name="connsiteX58" fmla="*/ 2826327 w 3078678"/>
                  <a:gd name="connsiteY58" fmla="*/ 166255 h 1421838"/>
                  <a:gd name="connsiteX59" fmla="*/ 2897579 w 3078678"/>
                  <a:gd name="connsiteY59" fmla="*/ 11876 h 1421838"/>
                  <a:gd name="connsiteX60" fmla="*/ 2933205 w 3078678"/>
                  <a:gd name="connsiteY60"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828801 w 3078678"/>
                  <a:gd name="connsiteY52" fmla="*/ 441366 h 1421838"/>
                  <a:gd name="connsiteX53" fmla="*/ 2802577 w 3078678"/>
                  <a:gd name="connsiteY53" fmla="*/ 308759 h 1421838"/>
                  <a:gd name="connsiteX54" fmla="*/ 2980707 w 3078678"/>
                  <a:gd name="connsiteY54" fmla="*/ 356260 h 1421838"/>
                  <a:gd name="connsiteX55" fmla="*/ 3004457 w 3078678"/>
                  <a:gd name="connsiteY55" fmla="*/ 451263 h 1421838"/>
                  <a:gd name="connsiteX56" fmla="*/ 3075709 w 3078678"/>
                  <a:gd name="connsiteY56" fmla="*/ 380011 h 1421838"/>
                  <a:gd name="connsiteX57" fmla="*/ 3051959 w 3078678"/>
                  <a:gd name="connsiteY57" fmla="*/ 308759 h 1421838"/>
                  <a:gd name="connsiteX58" fmla="*/ 2933205 w 3078678"/>
                  <a:gd name="connsiteY58" fmla="*/ 261257 h 1421838"/>
                  <a:gd name="connsiteX59" fmla="*/ 2826327 w 3078678"/>
                  <a:gd name="connsiteY59" fmla="*/ 166255 h 1421838"/>
                  <a:gd name="connsiteX60" fmla="*/ 2897579 w 3078678"/>
                  <a:gd name="connsiteY60" fmla="*/ 11876 h 1421838"/>
                  <a:gd name="connsiteX61" fmla="*/ 2933205 w 3078678"/>
                  <a:gd name="connsiteY61"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828801 w 3078678"/>
                  <a:gd name="connsiteY52" fmla="*/ 441366 h 1421838"/>
                  <a:gd name="connsiteX53" fmla="*/ 2771651 w 3078678"/>
                  <a:gd name="connsiteY53" fmla="*/ 378774 h 1421838"/>
                  <a:gd name="connsiteX54" fmla="*/ 2802577 w 3078678"/>
                  <a:gd name="connsiteY54" fmla="*/ 308759 h 1421838"/>
                  <a:gd name="connsiteX55" fmla="*/ 2980707 w 3078678"/>
                  <a:gd name="connsiteY55" fmla="*/ 356260 h 1421838"/>
                  <a:gd name="connsiteX56" fmla="*/ 3004457 w 3078678"/>
                  <a:gd name="connsiteY56" fmla="*/ 451263 h 1421838"/>
                  <a:gd name="connsiteX57" fmla="*/ 3075709 w 3078678"/>
                  <a:gd name="connsiteY57" fmla="*/ 380011 h 1421838"/>
                  <a:gd name="connsiteX58" fmla="*/ 3051959 w 3078678"/>
                  <a:gd name="connsiteY58" fmla="*/ 308759 h 1421838"/>
                  <a:gd name="connsiteX59" fmla="*/ 2933205 w 3078678"/>
                  <a:gd name="connsiteY59" fmla="*/ 261257 h 1421838"/>
                  <a:gd name="connsiteX60" fmla="*/ 2826327 w 3078678"/>
                  <a:gd name="connsiteY60" fmla="*/ 166255 h 1421838"/>
                  <a:gd name="connsiteX61" fmla="*/ 2897579 w 3078678"/>
                  <a:gd name="connsiteY61" fmla="*/ 11876 h 1421838"/>
                  <a:gd name="connsiteX62" fmla="*/ 2933205 w 3078678"/>
                  <a:gd name="connsiteY62"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798866 w 3078678"/>
                  <a:gd name="connsiteY52" fmla="*/ 487631 h 1421838"/>
                  <a:gd name="connsiteX53" fmla="*/ 2828801 w 3078678"/>
                  <a:gd name="connsiteY53" fmla="*/ 441366 h 1421838"/>
                  <a:gd name="connsiteX54" fmla="*/ 2771651 w 3078678"/>
                  <a:gd name="connsiteY54" fmla="*/ 378774 h 1421838"/>
                  <a:gd name="connsiteX55" fmla="*/ 2802577 w 3078678"/>
                  <a:gd name="connsiteY55" fmla="*/ 308759 h 1421838"/>
                  <a:gd name="connsiteX56" fmla="*/ 2980707 w 3078678"/>
                  <a:gd name="connsiteY56" fmla="*/ 356260 h 1421838"/>
                  <a:gd name="connsiteX57" fmla="*/ 3004457 w 3078678"/>
                  <a:gd name="connsiteY57" fmla="*/ 451263 h 1421838"/>
                  <a:gd name="connsiteX58" fmla="*/ 3075709 w 3078678"/>
                  <a:gd name="connsiteY58" fmla="*/ 380011 h 1421838"/>
                  <a:gd name="connsiteX59" fmla="*/ 3051959 w 3078678"/>
                  <a:gd name="connsiteY59" fmla="*/ 308759 h 1421838"/>
                  <a:gd name="connsiteX60" fmla="*/ 2933205 w 3078678"/>
                  <a:gd name="connsiteY60" fmla="*/ 261257 h 1421838"/>
                  <a:gd name="connsiteX61" fmla="*/ 2826327 w 3078678"/>
                  <a:gd name="connsiteY61" fmla="*/ 166255 h 1421838"/>
                  <a:gd name="connsiteX62" fmla="*/ 2897579 w 3078678"/>
                  <a:gd name="connsiteY62" fmla="*/ 11876 h 1421838"/>
                  <a:gd name="connsiteX63" fmla="*/ 2933205 w 3078678"/>
                  <a:gd name="connsiteY63"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2987788 w 3077461"/>
                  <a:gd name="connsiteY57" fmla="*/ 427450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61657 w 3076373"/>
                  <a:gd name="connsiteY56" fmla="*/ 368167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61657 w 3076373"/>
                  <a:gd name="connsiteY56" fmla="*/ 368167 h 1421838"/>
                  <a:gd name="connsiteX57" fmla="*/ 2999694 w 3076373"/>
                  <a:gd name="connsiteY57" fmla="*/ 420307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373" h="1421838">
                    <a:moveTo>
                      <a:pt x="0" y="0"/>
                    </a:moveTo>
                    <a:cubicBezTo>
                      <a:pt x="68283" y="14844"/>
                      <a:pt x="136566" y="29688"/>
                      <a:pt x="190005" y="71252"/>
                    </a:cubicBezTo>
                    <a:cubicBezTo>
                      <a:pt x="243444" y="112816"/>
                      <a:pt x="342405" y="199901"/>
                      <a:pt x="320634" y="249382"/>
                    </a:cubicBezTo>
                    <a:cubicBezTo>
                      <a:pt x="298863" y="298863"/>
                      <a:pt x="93024" y="334488"/>
                      <a:pt x="59377" y="368135"/>
                    </a:cubicBezTo>
                    <a:cubicBezTo>
                      <a:pt x="25730" y="401782"/>
                      <a:pt x="73231" y="457201"/>
                      <a:pt x="118753" y="451263"/>
                    </a:cubicBezTo>
                    <a:cubicBezTo>
                      <a:pt x="164275" y="445325"/>
                      <a:pt x="279070" y="330530"/>
                      <a:pt x="332509" y="332509"/>
                    </a:cubicBezTo>
                    <a:cubicBezTo>
                      <a:pt x="385948" y="334488"/>
                      <a:pt x="403019" y="425739"/>
                      <a:pt x="439387" y="463138"/>
                    </a:cubicBezTo>
                    <a:cubicBezTo>
                      <a:pt x="475755" y="500537"/>
                      <a:pt x="543791" y="522720"/>
                      <a:pt x="550718" y="556903"/>
                    </a:cubicBezTo>
                    <a:cubicBezTo>
                      <a:pt x="557645" y="591086"/>
                      <a:pt x="516989" y="618630"/>
                      <a:pt x="480951" y="668234"/>
                    </a:cubicBezTo>
                    <a:cubicBezTo>
                      <a:pt x="444913" y="717838"/>
                      <a:pt x="340962" y="813419"/>
                      <a:pt x="334488" y="854529"/>
                    </a:cubicBezTo>
                    <a:cubicBezTo>
                      <a:pt x="328014" y="895639"/>
                      <a:pt x="389495" y="945449"/>
                      <a:pt x="442109" y="914895"/>
                    </a:cubicBezTo>
                    <a:cubicBezTo>
                      <a:pt x="494724" y="884341"/>
                      <a:pt x="594674" y="699036"/>
                      <a:pt x="650175" y="671203"/>
                    </a:cubicBezTo>
                    <a:cubicBezTo>
                      <a:pt x="705676" y="643370"/>
                      <a:pt x="769753" y="712107"/>
                      <a:pt x="775113" y="747898"/>
                    </a:cubicBezTo>
                    <a:cubicBezTo>
                      <a:pt x="780473" y="783689"/>
                      <a:pt x="687944" y="857002"/>
                      <a:pt x="682336" y="885948"/>
                    </a:cubicBezTo>
                    <a:cubicBezTo>
                      <a:pt x="676728" y="914894"/>
                      <a:pt x="715819" y="935140"/>
                      <a:pt x="741466" y="921574"/>
                    </a:cubicBezTo>
                    <a:cubicBezTo>
                      <a:pt x="767113" y="908008"/>
                      <a:pt x="793792" y="798987"/>
                      <a:pt x="836221" y="804554"/>
                    </a:cubicBezTo>
                    <a:cubicBezTo>
                      <a:pt x="878651" y="810121"/>
                      <a:pt x="962974" y="912833"/>
                      <a:pt x="996043" y="954974"/>
                    </a:cubicBezTo>
                    <a:cubicBezTo>
                      <a:pt x="1029113" y="997115"/>
                      <a:pt x="1038514" y="1024166"/>
                      <a:pt x="1034638" y="1057400"/>
                    </a:cubicBezTo>
                    <a:cubicBezTo>
                      <a:pt x="1030762" y="1090634"/>
                      <a:pt x="991837" y="1140031"/>
                      <a:pt x="972787" y="1154380"/>
                    </a:cubicBezTo>
                    <a:cubicBezTo>
                      <a:pt x="945573" y="1176894"/>
                      <a:pt x="913782" y="1233756"/>
                      <a:pt x="925781" y="1255074"/>
                    </a:cubicBezTo>
                    <a:cubicBezTo>
                      <a:pt x="937780" y="1276392"/>
                      <a:pt x="1019670" y="1293875"/>
                      <a:pt x="1044781" y="1282288"/>
                    </a:cubicBezTo>
                    <a:cubicBezTo>
                      <a:pt x="1069892" y="1270701"/>
                      <a:pt x="1061894" y="1223571"/>
                      <a:pt x="1076449" y="1185554"/>
                    </a:cubicBezTo>
                    <a:cubicBezTo>
                      <a:pt x="1091004" y="1147537"/>
                      <a:pt x="1100033" y="1070429"/>
                      <a:pt x="1132113" y="1054183"/>
                    </a:cubicBezTo>
                    <a:cubicBezTo>
                      <a:pt x="1164193" y="1037937"/>
                      <a:pt x="1246950" y="1057316"/>
                      <a:pt x="1268928" y="1088076"/>
                    </a:cubicBezTo>
                    <a:cubicBezTo>
                      <a:pt x="1290906" y="1118836"/>
                      <a:pt x="1258001" y="1219530"/>
                      <a:pt x="1263980" y="1238745"/>
                    </a:cubicBezTo>
                    <a:cubicBezTo>
                      <a:pt x="1269959" y="1257960"/>
                      <a:pt x="1305708" y="1252352"/>
                      <a:pt x="1323851" y="1230581"/>
                    </a:cubicBezTo>
                    <a:cubicBezTo>
                      <a:pt x="1341994" y="1208810"/>
                      <a:pt x="1330696" y="1123372"/>
                      <a:pt x="1372837" y="1108116"/>
                    </a:cubicBezTo>
                    <a:cubicBezTo>
                      <a:pt x="1414978" y="1092860"/>
                      <a:pt x="1463056" y="1111416"/>
                      <a:pt x="1557646" y="1111828"/>
                    </a:cubicBezTo>
                    <a:cubicBezTo>
                      <a:pt x="1652236" y="1112240"/>
                      <a:pt x="1868838" y="1088530"/>
                      <a:pt x="1940379" y="1110590"/>
                    </a:cubicBezTo>
                    <a:cubicBezTo>
                      <a:pt x="2011920" y="1132650"/>
                      <a:pt x="1980293" y="1195615"/>
                      <a:pt x="1986890" y="1244188"/>
                    </a:cubicBezTo>
                    <a:cubicBezTo>
                      <a:pt x="1993487" y="1292761"/>
                      <a:pt x="1967840" y="1375600"/>
                      <a:pt x="1979963" y="1402031"/>
                    </a:cubicBezTo>
                    <a:cubicBezTo>
                      <a:pt x="1992086" y="1428462"/>
                      <a:pt x="2048411" y="1428173"/>
                      <a:pt x="2059627" y="1402773"/>
                    </a:cubicBezTo>
                    <a:cubicBezTo>
                      <a:pt x="2070843" y="1377373"/>
                      <a:pt x="2046596" y="1299646"/>
                      <a:pt x="2047256" y="1249629"/>
                    </a:cubicBezTo>
                    <a:cubicBezTo>
                      <a:pt x="2047916" y="1199612"/>
                      <a:pt x="2041772" y="1142834"/>
                      <a:pt x="2063585" y="1102673"/>
                    </a:cubicBezTo>
                    <a:cubicBezTo>
                      <a:pt x="2085398" y="1062512"/>
                      <a:pt x="2141475" y="1001692"/>
                      <a:pt x="2178132" y="1008661"/>
                    </a:cubicBezTo>
                    <a:cubicBezTo>
                      <a:pt x="2214789" y="1015630"/>
                      <a:pt x="2256147" y="1105973"/>
                      <a:pt x="2283526" y="1144485"/>
                    </a:cubicBezTo>
                    <a:cubicBezTo>
                      <a:pt x="2310905" y="1182997"/>
                      <a:pt x="2319482" y="1214458"/>
                      <a:pt x="2342408" y="1239734"/>
                    </a:cubicBezTo>
                    <a:cubicBezTo>
                      <a:pt x="2365334" y="1265010"/>
                      <a:pt x="2407311" y="1298370"/>
                      <a:pt x="2421083" y="1296143"/>
                    </a:cubicBezTo>
                    <a:cubicBezTo>
                      <a:pt x="2434855" y="1293916"/>
                      <a:pt x="2436132" y="1256063"/>
                      <a:pt x="2425040" y="1226375"/>
                    </a:cubicBezTo>
                    <a:cubicBezTo>
                      <a:pt x="2413948" y="1196687"/>
                      <a:pt x="2371931" y="1163452"/>
                      <a:pt x="2354530" y="1118012"/>
                    </a:cubicBezTo>
                    <a:cubicBezTo>
                      <a:pt x="2337129" y="1072572"/>
                      <a:pt x="2296885" y="1020412"/>
                      <a:pt x="2320636" y="953737"/>
                    </a:cubicBezTo>
                    <a:cubicBezTo>
                      <a:pt x="2344387" y="887062"/>
                      <a:pt x="2450729" y="751527"/>
                      <a:pt x="2497035" y="717963"/>
                    </a:cubicBezTo>
                    <a:cubicBezTo>
                      <a:pt x="2543341" y="684399"/>
                      <a:pt x="2551751" y="729302"/>
                      <a:pt x="2598469" y="752352"/>
                    </a:cubicBezTo>
                    <a:cubicBezTo>
                      <a:pt x="2645187" y="775402"/>
                      <a:pt x="2742828" y="830036"/>
                      <a:pt x="2777341" y="856261"/>
                    </a:cubicBezTo>
                    <a:cubicBezTo>
                      <a:pt x="2811854" y="882486"/>
                      <a:pt x="2795444" y="892465"/>
                      <a:pt x="2805546" y="909700"/>
                    </a:cubicBezTo>
                    <a:cubicBezTo>
                      <a:pt x="2815648" y="926936"/>
                      <a:pt x="2824554" y="957901"/>
                      <a:pt x="2837955" y="959674"/>
                    </a:cubicBezTo>
                    <a:cubicBezTo>
                      <a:pt x="2851356" y="961447"/>
                      <a:pt x="2872096" y="953985"/>
                      <a:pt x="2885951" y="920338"/>
                    </a:cubicBezTo>
                    <a:cubicBezTo>
                      <a:pt x="2899806" y="886691"/>
                      <a:pt x="2933247" y="841746"/>
                      <a:pt x="2921083" y="820387"/>
                    </a:cubicBezTo>
                    <a:cubicBezTo>
                      <a:pt x="2908919" y="799028"/>
                      <a:pt x="2849996" y="806946"/>
                      <a:pt x="2812968" y="792184"/>
                    </a:cubicBezTo>
                    <a:cubicBezTo>
                      <a:pt x="2775940" y="777422"/>
                      <a:pt x="2733098" y="755238"/>
                      <a:pt x="2698915" y="731817"/>
                    </a:cubicBezTo>
                    <a:cubicBezTo>
                      <a:pt x="2664732" y="708396"/>
                      <a:pt x="2606634" y="700973"/>
                      <a:pt x="2607871" y="651658"/>
                    </a:cubicBezTo>
                    <a:cubicBezTo>
                      <a:pt x="2609108" y="602343"/>
                      <a:pt x="2675865" y="472333"/>
                      <a:pt x="2706337" y="435924"/>
                    </a:cubicBezTo>
                    <a:cubicBezTo>
                      <a:pt x="2736809" y="399515"/>
                      <a:pt x="2778455" y="486724"/>
                      <a:pt x="2798866" y="487631"/>
                    </a:cubicBezTo>
                    <a:cubicBezTo>
                      <a:pt x="2819277" y="488538"/>
                      <a:pt x="2831976" y="450437"/>
                      <a:pt x="2828801" y="441366"/>
                    </a:cubicBezTo>
                    <a:cubicBezTo>
                      <a:pt x="2825626" y="432295"/>
                      <a:pt x="2776022" y="400875"/>
                      <a:pt x="2771651" y="378774"/>
                    </a:cubicBezTo>
                    <a:cubicBezTo>
                      <a:pt x="2767280" y="356673"/>
                      <a:pt x="2770909" y="310527"/>
                      <a:pt x="2802577" y="308759"/>
                    </a:cubicBezTo>
                    <a:cubicBezTo>
                      <a:pt x="2834245" y="306991"/>
                      <a:pt x="2928804" y="349576"/>
                      <a:pt x="2961657" y="368167"/>
                    </a:cubicBezTo>
                    <a:cubicBezTo>
                      <a:pt x="2994510" y="386758"/>
                      <a:pt x="2986855" y="409638"/>
                      <a:pt x="2999694" y="420307"/>
                    </a:cubicBezTo>
                    <a:cubicBezTo>
                      <a:pt x="3012533" y="430976"/>
                      <a:pt x="3012189" y="438954"/>
                      <a:pt x="3038692" y="432182"/>
                    </a:cubicBezTo>
                    <a:cubicBezTo>
                      <a:pt x="3073359" y="438677"/>
                      <a:pt x="3073498" y="400581"/>
                      <a:pt x="3075709" y="380011"/>
                    </a:cubicBezTo>
                    <a:cubicBezTo>
                      <a:pt x="3077920" y="359441"/>
                      <a:pt x="3075710" y="328551"/>
                      <a:pt x="3051959" y="308759"/>
                    </a:cubicBezTo>
                    <a:cubicBezTo>
                      <a:pt x="3028208" y="288967"/>
                      <a:pt x="2970810" y="285008"/>
                      <a:pt x="2933205" y="261257"/>
                    </a:cubicBezTo>
                    <a:cubicBezTo>
                      <a:pt x="2895600" y="237506"/>
                      <a:pt x="2832265" y="207819"/>
                      <a:pt x="2826327" y="166255"/>
                    </a:cubicBezTo>
                    <a:cubicBezTo>
                      <a:pt x="2820389" y="124691"/>
                      <a:pt x="2879766" y="35626"/>
                      <a:pt x="2897579" y="11876"/>
                    </a:cubicBezTo>
                    <a:cubicBezTo>
                      <a:pt x="2915392" y="-11874"/>
                      <a:pt x="2924298" y="5938"/>
                      <a:pt x="2933205" y="23751"/>
                    </a:cubicBezTo>
                  </a:path>
                </a:pathLst>
              </a:custGeom>
              <a:noFill/>
              <a:ln w="38100">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nvGrpSpPr>
              <p:cNvPr id="24" name="Skupina 23"/>
              <p:cNvGrpSpPr/>
              <p:nvPr/>
            </p:nvGrpSpPr>
            <p:grpSpPr>
              <a:xfrm rot="20953459">
                <a:off x="5100156" y="5080757"/>
                <a:ext cx="151539" cy="104794"/>
                <a:chOff x="4731135" y="5152360"/>
                <a:chExt cx="135149" cy="96064"/>
              </a:xfrm>
            </p:grpSpPr>
            <p:sp>
              <p:nvSpPr>
                <p:cNvPr id="22" name="Ovál 2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 name="Ovál 2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25" name="Skupina 24"/>
              <p:cNvGrpSpPr/>
              <p:nvPr/>
            </p:nvGrpSpPr>
            <p:grpSpPr>
              <a:xfrm rot="19286778">
                <a:off x="5419751" y="5282582"/>
                <a:ext cx="151539" cy="104794"/>
                <a:chOff x="4731135" y="5152360"/>
                <a:chExt cx="135149" cy="96064"/>
              </a:xfrm>
            </p:grpSpPr>
            <p:sp>
              <p:nvSpPr>
                <p:cNvPr id="26" name="Ovál 2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 name="Ovál 2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28" name="Skupina 27"/>
              <p:cNvGrpSpPr/>
              <p:nvPr/>
            </p:nvGrpSpPr>
            <p:grpSpPr>
              <a:xfrm rot="20624959">
                <a:off x="5661973" y="5439685"/>
                <a:ext cx="151539" cy="104794"/>
                <a:chOff x="4731135" y="5152360"/>
                <a:chExt cx="135149" cy="96064"/>
              </a:xfrm>
            </p:grpSpPr>
            <p:sp>
              <p:nvSpPr>
                <p:cNvPr id="29" name="Ovál 28"/>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 name="Ovál 29"/>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31" name="Skupina 30"/>
              <p:cNvGrpSpPr/>
              <p:nvPr/>
            </p:nvGrpSpPr>
            <p:grpSpPr>
              <a:xfrm rot="3224206">
                <a:off x="5766407" y="5596789"/>
                <a:ext cx="151539" cy="104794"/>
                <a:chOff x="4731135" y="5152360"/>
                <a:chExt cx="135149" cy="96064"/>
              </a:xfrm>
            </p:grpSpPr>
            <p:sp>
              <p:nvSpPr>
                <p:cNvPr id="32" name="Ovál 3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3" name="Ovál 3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34" name="Skupina 33"/>
              <p:cNvGrpSpPr/>
              <p:nvPr/>
            </p:nvGrpSpPr>
            <p:grpSpPr>
              <a:xfrm rot="18851664">
                <a:off x="5988284" y="5595924"/>
                <a:ext cx="151539" cy="104794"/>
                <a:chOff x="4731135" y="5152360"/>
                <a:chExt cx="135149" cy="96064"/>
              </a:xfrm>
            </p:grpSpPr>
            <p:sp>
              <p:nvSpPr>
                <p:cNvPr id="35" name="Ovál 34"/>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6" name="Ovál 35"/>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38" name="Skupina 37"/>
              <p:cNvGrpSpPr/>
              <p:nvPr/>
            </p:nvGrpSpPr>
            <p:grpSpPr>
              <a:xfrm rot="17876901">
                <a:off x="6268532" y="5614853"/>
                <a:ext cx="151539" cy="104794"/>
                <a:chOff x="4731135" y="5152360"/>
                <a:chExt cx="135149" cy="96064"/>
              </a:xfrm>
            </p:grpSpPr>
            <p:sp>
              <p:nvSpPr>
                <p:cNvPr id="39" name="Ovál 38"/>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 name="Ovál 39"/>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41" name="Skupina 40"/>
              <p:cNvGrpSpPr/>
              <p:nvPr/>
            </p:nvGrpSpPr>
            <p:grpSpPr>
              <a:xfrm rot="17579860">
                <a:off x="6589221" y="5627062"/>
                <a:ext cx="151539" cy="104794"/>
                <a:chOff x="4731135" y="5152360"/>
                <a:chExt cx="135149" cy="96064"/>
              </a:xfrm>
            </p:grpSpPr>
            <p:sp>
              <p:nvSpPr>
                <p:cNvPr id="42" name="Ovál 4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 name="Ovál 4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44" name="Skupina 43"/>
              <p:cNvGrpSpPr/>
              <p:nvPr/>
            </p:nvGrpSpPr>
            <p:grpSpPr>
              <a:xfrm rot="18861296">
                <a:off x="5745500" y="5784008"/>
                <a:ext cx="151539" cy="104794"/>
                <a:chOff x="4731135" y="5152360"/>
                <a:chExt cx="135149" cy="96064"/>
              </a:xfrm>
            </p:grpSpPr>
            <p:sp>
              <p:nvSpPr>
                <p:cNvPr id="45" name="Ovál 44"/>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6" name="Ovál 45"/>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47" name="Skupina 46"/>
              <p:cNvGrpSpPr/>
              <p:nvPr/>
            </p:nvGrpSpPr>
            <p:grpSpPr>
              <a:xfrm rot="15421679">
                <a:off x="5149811" y="5294023"/>
                <a:ext cx="151539" cy="104794"/>
                <a:chOff x="4731135" y="5152360"/>
                <a:chExt cx="135149" cy="96064"/>
              </a:xfrm>
            </p:grpSpPr>
            <p:sp>
              <p:nvSpPr>
                <p:cNvPr id="48" name="Ovál 47"/>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 name="Ovál 48"/>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50" name="Skupina 49"/>
              <p:cNvGrpSpPr/>
              <p:nvPr/>
            </p:nvGrpSpPr>
            <p:grpSpPr>
              <a:xfrm rot="4527936">
                <a:off x="5171894" y="5471423"/>
                <a:ext cx="151539" cy="104794"/>
                <a:chOff x="4731135" y="5152360"/>
                <a:chExt cx="135149" cy="96064"/>
              </a:xfrm>
            </p:grpSpPr>
            <p:sp>
              <p:nvSpPr>
                <p:cNvPr id="51" name="Ovál 50"/>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 name="Ovál 51"/>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53" name="Skupina 52"/>
              <p:cNvGrpSpPr/>
              <p:nvPr/>
            </p:nvGrpSpPr>
            <p:grpSpPr>
              <a:xfrm rot="2597522">
                <a:off x="4680556" y="5021993"/>
                <a:ext cx="151539" cy="104794"/>
                <a:chOff x="4731135" y="5152360"/>
                <a:chExt cx="135149" cy="96064"/>
              </a:xfrm>
            </p:grpSpPr>
            <p:sp>
              <p:nvSpPr>
                <p:cNvPr id="54" name="Ovál 53"/>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 name="Ovál 54"/>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56" name="Skupina 55"/>
              <p:cNvGrpSpPr/>
              <p:nvPr/>
            </p:nvGrpSpPr>
            <p:grpSpPr>
              <a:xfrm rot="20953459">
                <a:off x="6871310" y="5864791"/>
                <a:ext cx="151539" cy="104794"/>
                <a:chOff x="4731135" y="5152360"/>
                <a:chExt cx="135149" cy="96064"/>
              </a:xfrm>
            </p:grpSpPr>
            <p:sp>
              <p:nvSpPr>
                <p:cNvPr id="57" name="Ovál 56"/>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 name="Ovál 57"/>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59" name="Skupina 58"/>
              <p:cNvGrpSpPr/>
              <p:nvPr/>
            </p:nvGrpSpPr>
            <p:grpSpPr>
              <a:xfrm rot="17787155">
                <a:off x="7088243" y="5566633"/>
                <a:ext cx="151539" cy="104794"/>
                <a:chOff x="4731135" y="5152360"/>
                <a:chExt cx="135149" cy="96064"/>
              </a:xfrm>
            </p:grpSpPr>
            <p:sp>
              <p:nvSpPr>
                <p:cNvPr id="60" name="Ovál 59"/>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 name="Ovál 60"/>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62" name="Skupina 61"/>
              <p:cNvGrpSpPr/>
              <p:nvPr/>
            </p:nvGrpSpPr>
            <p:grpSpPr>
              <a:xfrm rot="20953459">
                <a:off x="7302223" y="5638521"/>
                <a:ext cx="151539" cy="104794"/>
                <a:chOff x="4731135" y="5152360"/>
                <a:chExt cx="135149" cy="96064"/>
              </a:xfrm>
            </p:grpSpPr>
            <p:sp>
              <p:nvSpPr>
                <p:cNvPr id="63" name="Ovál 62"/>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4" name="Ovál 63"/>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65" name="Skupina 64"/>
              <p:cNvGrpSpPr/>
              <p:nvPr/>
            </p:nvGrpSpPr>
            <p:grpSpPr>
              <a:xfrm rot="16200000">
                <a:off x="7326253" y="5409563"/>
                <a:ext cx="151539" cy="104794"/>
                <a:chOff x="4731135" y="5152360"/>
                <a:chExt cx="135149" cy="96064"/>
              </a:xfrm>
            </p:grpSpPr>
            <p:sp>
              <p:nvSpPr>
                <p:cNvPr id="66" name="Ovál 6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 name="Ovál 6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68" name="Skupina 67"/>
              <p:cNvGrpSpPr/>
              <p:nvPr/>
            </p:nvGrpSpPr>
            <p:grpSpPr>
              <a:xfrm rot="15605391">
                <a:off x="7868637" y="5477525"/>
                <a:ext cx="151539" cy="104794"/>
                <a:chOff x="4731135" y="5152360"/>
                <a:chExt cx="135149" cy="96064"/>
              </a:xfrm>
            </p:grpSpPr>
            <p:sp>
              <p:nvSpPr>
                <p:cNvPr id="69" name="Ovál 68"/>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 name="Ovál 69"/>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71" name="Skupina 70"/>
              <p:cNvGrpSpPr/>
              <p:nvPr/>
            </p:nvGrpSpPr>
            <p:grpSpPr>
              <a:xfrm rot="15459066">
                <a:off x="7619947" y="5162066"/>
                <a:ext cx="151539" cy="104794"/>
                <a:chOff x="4731135" y="5152360"/>
                <a:chExt cx="135149" cy="96064"/>
              </a:xfrm>
            </p:grpSpPr>
            <p:sp>
              <p:nvSpPr>
                <p:cNvPr id="72" name="Ovál 7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3" name="Ovál 7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74" name="Skupina 73"/>
              <p:cNvGrpSpPr/>
              <p:nvPr/>
            </p:nvGrpSpPr>
            <p:grpSpPr>
              <a:xfrm rot="20953459">
                <a:off x="8079653" y="4984874"/>
                <a:ext cx="151539" cy="104794"/>
                <a:chOff x="4731135" y="5152360"/>
                <a:chExt cx="135149" cy="96064"/>
              </a:xfrm>
            </p:grpSpPr>
            <p:sp>
              <p:nvSpPr>
                <p:cNvPr id="75" name="Ovál 74"/>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6" name="Ovál 75"/>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77" name="Skupina 76"/>
              <p:cNvGrpSpPr/>
              <p:nvPr/>
            </p:nvGrpSpPr>
            <p:grpSpPr>
              <a:xfrm rot="19914035">
                <a:off x="7919149" y="5020269"/>
                <a:ext cx="151539" cy="104794"/>
                <a:chOff x="4731135" y="5152360"/>
                <a:chExt cx="135149" cy="96064"/>
              </a:xfrm>
            </p:grpSpPr>
            <p:sp>
              <p:nvSpPr>
                <p:cNvPr id="78" name="Ovál 77"/>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 name="Ovál 78"/>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87" name="Skupina 86"/>
            <p:cNvGrpSpPr/>
            <p:nvPr/>
          </p:nvGrpSpPr>
          <p:grpSpPr>
            <a:xfrm rot="20290553">
              <a:off x="3825086" y="4401882"/>
              <a:ext cx="734638" cy="507724"/>
              <a:chOff x="3838767" y="5405636"/>
              <a:chExt cx="772637" cy="406723"/>
            </a:xfrm>
          </p:grpSpPr>
          <p:sp>
            <p:nvSpPr>
              <p:cNvPr id="83" name="Ovál 82"/>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 name="Volný tvar 85"/>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88" name="Skupina 87"/>
            <p:cNvGrpSpPr/>
            <p:nvPr/>
          </p:nvGrpSpPr>
          <p:grpSpPr>
            <a:xfrm rot="812475">
              <a:off x="5167322" y="5022748"/>
              <a:ext cx="734638" cy="507724"/>
              <a:chOff x="3838767" y="5405636"/>
              <a:chExt cx="772637" cy="406723"/>
            </a:xfrm>
          </p:grpSpPr>
          <p:sp>
            <p:nvSpPr>
              <p:cNvPr id="89" name="Ovál 88"/>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 name="Volný tvar 89"/>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91" name="Skupina 90"/>
            <p:cNvGrpSpPr/>
            <p:nvPr/>
          </p:nvGrpSpPr>
          <p:grpSpPr>
            <a:xfrm rot="17921486">
              <a:off x="8323219" y="4130256"/>
              <a:ext cx="734638" cy="507724"/>
              <a:chOff x="3838767" y="5405636"/>
              <a:chExt cx="772637" cy="406723"/>
            </a:xfrm>
          </p:grpSpPr>
          <p:sp>
            <p:nvSpPr>
              <p:cNvPr id="92" name="Ovál 91"/>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 name="Volný tvar 92"/>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94" name="Skupina 93"/>
            <p:cNvGrpSpPr/>
            <p:nvPr/>
          </p:nvGrpSpPr>
          <p:grpSpPr>
            <a:xfrm rot="1063277">
              <a:off x="6452853" y="5151524"/>
              <a:ext cx="734638" cy="507724"/>
              <a:chOff x="3838767" y="5405636"/>
              <a:chExt cx="772637" cy="406723"/>
            </a:xfrm>
          </p:grpSpPr>
          <p:sp>
            <p:nvSpPr>
              <p:cNvPr id="95" name="Ovál 94"/>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6" name="Volný tvar 95"/>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sp>
          <p:nvSpPr>
            <p:cNvPr id="97" name="TextovéPole 96"/>
            <p:cNvSpPr txBox="1"/>
            <p:nvPr/>
          </p:nvSpPr>
          <p:spPr>
            <a:xfrm>
              <a:off x="1968885" y="4233353"/>
              <a:ext cx="1978641"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mitochondria</a:t>
              </a:r>
            </a:p>
          </p:txBody>
        </p:sp>
        <p:sp>
          <p:nvSpPr>
            <p:cNvPr id="99" name="TextovéPole 98"/>
            <p:cNvSpPr txBox="1"/>
            <p:nvPr/>
          </p:nvSpPr>
          <p:spPr>
            <a:xfrm>
              <a:off x="7614629" y="5088023"/>
              <a:ext cx="4075843"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nicotinic receptors</a:t>
              </a:r>
            </a:p>
          </p:txBody>
        </p:sp>
        <p:sp>
          <p:nvSpPr>
            <p:cNvPr id="100" name="TextovéPole 99"/>
            <p:cNvSpPr txBox="1"/>
            <p:nvPr/>
          </p:nvSpPr>
          <p:spPr>
            <a:xfrm>
              <a:off x="7735603" y="3183359"/>
              <a:ext cx="4120243"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Plasma membrane</a:t>
              </a:r>
            </a:p>
          </p:txBody>
        </p:sp>
        <p:sp>
          <p:nvSpPr>
            <p:cNvPr id="101" name="TextovéPole 100"/>
            <p:cNvSpPr txBox="1"/>
            <p:nvPr/>
          </p:nvSpPr>
          <p:spPr>
            <a:xfrm>
              <a:off x="4716937" y="982307"/>
              <a:ext cx="2584857"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myelin</a:t>
              </a:r>
            </a:p>
          </p:txBody>
        </p:sp>
        <p:sp>
          <p:nvSpPr>
            <p:cNvPr id="102" name="TextovéPole 101"/>
            <p:cNvSpPr txBox="1"/>
            <p:nvPr/>
          </p:nvSpPr>
          <p:spPr>
            <a:xfrm>
              <a:off x="6473758" y="2119453"/>
              <a:ext cx="2901793"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Schwann cell</a:t>
              </a:r>
            </a:p>
          </p:txBody>
        </p:sp>
        <p:sp>
          <p:nvSpPr>
            <p:cNvPr id="103" name="TextovéPole 102"/>
            <p:cNvSpPr txBox="1"/>
            <p:nvPr/>
          </p:nvSpPr>
          <p:spPr>
            <a:xfrm>
              <a:off x="9151382" y="4128739"/>
              <a:ext cx="2584857"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cytoplasm</a:t>
              </a:r>
            </a:p>
          </p:txBody>
        </p:sp>
        <p:sp>
          <p:nvSpPr>
            <p:cNvPr id="104" name="TextovéPole 103"/>
            <p:cNvSpPr txBox="1"/>
            <p:nvPr/>
          </p:nvSpPr>
          <p:spPr>
            <a:xfrm>
              <a:off x="910631" y="1654553"/>
              <a:ext cx="2448272" cy="830997"/>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Axon of the</a:t>
              </a:r>
            </a:p>
            <a:p>
              <a:pPr algn="ctr" fontAlgn="auto">
                <a:spcBef>
                  <a:spcPts val="0"/>
                </a:spcBef>
                <a:spcAft>
                  <a:spcPts val="0"/>
                </a:spcAft>
              </a:pPr>
              <a:r>
                <a:rPr lang="en-US" dirty="0">
                  <a:solidFill>
                    <a:prstClr val="black"/>
                  </a:solidFill>
                  <a:latin typeface="Calibri"/>
                </a:rPr>
                <a:t> </a:t>
              </a:r>
              <a:r>
                <a:rPr lang="en-US" dirty="0">
                  <a:solidFill>
                    <a:prstClr val="black"/>
                  </a:solidFill>
                  <a:latin typeface="Calibri"/>
                  <a:sym typeface="Symbol"/>
                </a:rPr>
                <a:t>-</a:t>
              </a:r>
              <a:r>
                <a:rPr lang="en-US" dirty="0" err="1">
                  <a:solidFill>
                    <a:prstClr val="black"/>
                  </a:solidFill>
                  <a:latin typeface="Calibri"/>
                </a:rPr>
                <a:t>motoneuron</a:t>
              </a:r>
              <a:endParaRPr lang="en-US" dirty="0">
                <a:solidFill>
                  <a:prstClr val="black"/>
                </a:solidFill>
                <a:latin typeface="Calibri"/>
              </a:endParaRPr>
            </a:p>
          </p:txBody>
        </p:sp>
        <p:sp>
          <p:nvSpPr>
            <p:cNvPr id="105" name="TextovéPole 104"/>
            <p:cNvSpPr txBox="1"/>
            <p:nvPr/>
          </p:nvSpPr>
          <p:spPr>
            <a:xfrm>
              <a:off x="5181330" y="3604954"/>
              <a:ext cx="2584857" cy="400110"/>
            </a:xfrm>
            <a:prstGeom prst="rect">
              <a:avLst/>
            </a:prstGeom>
            <a:noFill/>
          </p:spPr>
          <p:txBody>
            <a:bodyPr wrap="square" rtlCol="0">
              <a:spAutoFit/>
            </a:bodyPr>
            <a:lstStyle/>
            <a:p>
              <a:pPr algn="ctr" fontAlgn="auto">
                <a:spcBef>
                  <a:spcPts val="0"/>
                </a:spcBef>
                <a:spcAft>
                  <a:spcPts val="0"/>
                </a:spcAft>
              </a:pPr>
              <a:r>
                <a:rPr lang="en-US" sz="2000" dirty="0">
                  <a:solidFill>
                    <a:prstClr val="black"/>
                  </a:solidFill>
                  <a:latin typeface="Calibri"/>
                </a:rPr>
                <a:t>Terminal button</a:t>
              </a:r>
            </a:p>
          </p:txBody>
        </p:sp>
        <p:sp>
          <p:nvSpPr>
            <p:cNvPr id="106" name="TextovéPole 105"/>
            <p:cNvSpPr txBox="1"/>
            <p:nvPr/>
          </p:nvSpPr>
          <p:spPr>
            <a:xfrm>
              <a:off x="2031290" y="2912248"/>
              <a:ext cx="2584857" cy="830997"/>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Vesicle of acetylcholine</a:t>
              </a:r>
            </a:p>
          </p:txBody>
        </p:sp>
        <p:cxnSp>
          <p:nvCxnSpPr>
            <p:cNvPr id="107" name="Přímá spojnice 106"/>
            <p:cNvCxnSpPr/>
            <p:nvPr/>
          </p:nvCxnSpPr>
          <p:spPr>
            <a:xfrm>
              <a:off x="8881616" y="3646390"/>
              <a:ext cx="146415" cy="234055"/>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8" name="Přímá spojnice 107"/>
            <p:cNvCxnSpPr/>
            <p:nvPr/>
          </p:nvCxnSpPr>
          <p:spPr>
            <a:xfrm flipV="1">
              <a:off x="2870663" y="1745802"/>
              <a:ext cx="1318144" cy="222902"/>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4" name="Přímá spojnice 113"/>
            <p:cNvCxnSpPr>
              <a:stCxn id="106" idx="3"/>
            </p:cNvCxnSpPr>
            <p:nvPr/>
          </p:nvCxnSpPr>
          <p:spPr>
            <a:xfrm>
              <a:off x="4616147" y="3327747"/>
              <a:ext cx="859534" cy="552698"/>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20" name="Přímá spojnice 119"/>
            <p:cNvCxnSpPr/>
            <p:nvPr/>
          </p:nvCxnSpPr>
          <p:spPr>
            <a:xfrm>
              <a:off x="3646934" y="4560303"/>
              <a:ext cx="377164" cy="177944"/>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26" name="Přímá spojnice 125"/>
            <p:cNvCxnSpPr/>
            <p:nvPr/>
          </p:nvCxnSpPr>
          <p:spPr>
            <a:xfrm flipH="1" flipV="1">
              <a:off x="7425580" y="4603161"/>
              <a:ext cx="595367" cy="550519"/>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28" name="Přímá spojnice 127"/>
            <p:cNvCxnSpPr>
              <a:endCxn id="9" idx="45"/>
            </p:cNvCxnSpPr>
            <p:nvPr/>
          </p:nvCxnSpPr>
          <p:spPr>
            <a:xfrm flipH="1" flipV="1">
              <a:off x="7897487" y="4649872"/>
              <a:ext cx="313398" cy="478176"/>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a:endCxn id="64" idx="2"/>
            </p:cNvCxnSpPr>
            <p:nvPr/>
          </p:nvCxnSpPr>
          <p:spPr>
            <a:xfrm flipH="1" flipV="1">
              <a:off x="7413644" y="4824281"/>
              <a:ext cx="609476" cy="512251"/>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5144390" y="1382417"/>
              <a:ext cx="322550" cy="586287"/>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6225158" y="2590657"/>
              <a:ext cx="908118" cy="359793"/>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148" name="Skupina 147"/>
            <p:cNvGrpSpPr/>
            <p:nvPr/>
          </p:nvGrpSpPr>
          <p:grpSpPr>
            <a:xfrm>
              <a:off x="910630" y="5867392"/>
              <a:ext cx="10485719" cy="371195"/>
              <a:chOff x="2035980" y="1340769"/>
              <a:chExt cx="10485719" cy="371195"/>
            </a:xfrm>
          </p:grpSpPr>
          <p:grpSp>
            <p:nvGrpSpPr>
              <p:cNvPr id="149" name="Skupina 148"/>
              <p:cNvGrpSpPr/>
              <p:nvPr/>
            </p:nvGrpSpPr>
            <p:grpSpPr>
              <a:xfrm>
                <a:off x="2035980" y="1340769"/>
                <a:ext cx="2631258" cy="364368"/>
                <a:chOff x="2035980" y="1340769"/>
                <a:chExt cx="3611724" cy="364368"/>
              </a:xfrm>
            </p:grpSpPr>
            <p:cxnSp>
              <p:nvCxnSpPr>
                <p:cNvPr id="756" name="Přímá spojnice 755"/>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57" name="Přímá spojnice 756"/>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58" name="Přímá spojnice 757"/>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59" name="Přímá spojnice 758"/>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0" name="Přímá spojnice 759"/>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1" name="Přímá spojnice 760"/>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2" name="Přímá spojnice 761"/>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3" name="Přímá spojnice 762"/>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4" name="Přímá spojnice 763"/>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65" name="Přímá spojnice 764"/>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766" name="Skupina 765"/>
                <p:cNvGrpSpPr/>
                <p:nvPr/>
              </p:nvGrpSpPr>
              <p:grpSpPr>
                <a:xfrm flipV="1">
                  <a:off x="2589562" y="1369643"/>
                  <a:ext cx="2570737" cy="49841"/>
                  <a:chOff x="1502485" y="3994053"/>
                  <a:chExt cx="3750721" cy="333257"/>
                </a:xfrm>
              </p:grpSpPr>
              <p:grpSp>
                <p:nvGrpSpPr>
                  <p:cNvPr id="911" name="Skupina 910"/>
                  <p:cNvGrpSpPr/>
                  <p:nvPr/>
                </p:nvGrpSpPr>
                <p:grpSpPr>
                  <a:xfrm>
                    <a:off x="1502485" y="3994053"/>
                    <a:ext cx="2018909" cy="333257"/>
                    <a:chOff x="1502485" y="3994053"/>
                    <a:chExt cx="2018909" cy="333257"/>
                  </a:xfrm>
                </p:grpSpPr>
                <p:cxnSp>
                  <p:nvCxnSpPr>
                    <p:cNvPr id="935" name="Přímá spojnice 93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6" name="Přímá spojnice 93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7" name="Přímá spojnice 93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8" name="Přímá spojnice 93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9" name="Přímá spojnice 93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0" name="Přímá spojnice 93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41" name="Skupina 940"/>
                    <p:cNvGrpSpPr/>
                    <p:nvPr/>
                  </p:nvGrpSpPr>
                  <p:grpSpPr>
                    <a:xfrm>
                      <a:off x="1502485" y="3994053"/>
                      <a:ext cx="1404491" cy="333257"/>
                      <a:chOff x="1502485" y="3994053"/>
                      <a:chExt cx="1404491" cy="333257"/>
                    </a:xfrm>
                  </p:grpSpPr>
                  <p:sp>
                    <p:nvSpPr>
                      <p:cNvPr id="942" name="Ovál 94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3" name="Ovál 94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4" name="Ovál 94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5" name="Ovál 94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6" name="Ovál 94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7" name="Ovál 94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8" name="Ovál 94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49" name="Ovál 94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0" name="Ovál 94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1" name="Ovál 95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2" name="Ovál 95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3" name="Ovál 95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4" name="Ovál 95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5" name="Ovál 95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6" name="Ovál 95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912" name="Skupina 911"/>
                  <p:cNvGrpSpPr/>
                  <p:nvPr/>
                </p:nvGrpSpPr>
                <p:grpSpPr>
                  <a:xfrm flipH="1">
                    <a:off x="3234297" y="3994053"/>
                    <a:ext cx="2018909" cy="333257"/>
                    <a:chOff x="1502485" y="3994053"/>
                    <a:chExt cx="2018909" cy="333257"/>
                  </a:xfrm>
                </p:grpSpPr>
                <p:cxnSp>
                  <p:nvCxnSpPr>
                    <p:cNvPr id="913" name="Přímá spojnice 91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4" name="Přímá spojnice 91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5" name="Přímá spojnice 91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6" name="Přímá spojnice 91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7" name="Přímá spojnice 91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8" name="Přímá spojnice 91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19" name="Skupina 918"/>
                    <p:cNvGrpSpPr/>
                    <p:nvPr/>
                  </p:nvGrpSpPr>
                  <p:grpSpPr>
                    <a:xfrm>
                      <a:off x="1502485" y="3994053"/>
                      <a:ext cx="1404491" cy="333257"/>
                      <a:chOff x="1502485" y="3994053"/>
                      <a:chExt cx="1404491" cy="333257"/>
                    </a:xfrm>
                  </p:grpSpPr>
                  <p:sp>
                    <p:nvSpPr>
                      <p:cNvPr id="920" name="Ovál 91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1" name="Ovál 92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2" name="Ovál 92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3" name="Ovál 92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4" name="Ovál 92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5" name="Ovál 92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6" name="Ovál 92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7" name="Ovál 92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8" name="Ovál 92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29" name="Ovál 92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0" name="Ovál 92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1" name="Ovál 93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2" name="Ovál 93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3" name="Ovál 93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34" name="Ovál 93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767" name="Skupina 766"/>
                <p:cNvGrpSpPr/>
                <p:nvPr/>
              </p:nvGrpSpPr>
              <p:grpSpPr>
                <a:xfrm>
                  <a:off x="2601455" y="1455123"/>
                  <a:ext cx="2570737" cy="49841"/>
                  <a:chOff x="1502485" y="3994053"/>
                  <a:chExt cx="3750721" cy="333257"/>
                </a:xfrm>
              </p:grpSpPr>
              <p:grpSp>
                <p:nvGrpSpPr>
                  <p:cNvPr id="865" name="Skupina 864"/>
                  <p:cNvGrpSpPr/>
                  <p:nvPr/>
                </p:nvGrpSpPr>
                <p:grpSpPr>
                  <a:xfrm>
                    <a:off x="1502485" y="3994053"/>
                    <a:ext cx="2018909" cy="333257"/>
                    <a:chOff x="1502485" y="3994053"/>
                    <a:chExt cx="2018909" cy="333257"/>
                  </a:xfrm>
                </p:grpSpPr>
                <p:cxnSp>
                  <p:nvCxnSpPr>
                    <p:cNvPr id="889" name="Přímá spojnice 88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0" name="Přímá spojnice 88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1" name="Přímá spojnice 89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2" name="Přímá spojnice 89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3" name="Přímá spojnice 89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4" name="Přímá spojnice 89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95" name="Skupina 894"/>
                    <p:cNvGrpSpPr/>
                    <p:nvPr/>
                  </p:nvGrpSpPr>
                  <p:grpSpPr>
                    <a:xfrm>
                      <a:off x="1502485" y="3994053"/>
                      <a:ext cx="1404491" cy="333257"/>
                      <a:chOff x="1502485" y="3994053"/>
                      <a:chExt cx="1404491" cy="333257"/>
                    </a:xfrm>
                  </p:grpSpPr>
                  <p:sp>
                    <p:nvSpPr>
                      <p:cNvPr id="896" name="Ovál 89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97" name="Ovál 89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98" name="Ovál 89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99" name="Ovál 89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0" name="Ovál 89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1" name="Ovál 90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2" name="Ovál 90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3" name="Ovál 90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4" name="Ovál 90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5" name="Ovál 90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6" name="Ovál 90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7" name="Ovál 90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8" name="Ovál 90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09" name="Ovál 90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10" name="Ovál 90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866" name="Skupina 865"/>
                  <p:cNvGrpSpPr/>
                  <p:nvPr/>
                </p:nvGrpSpPr>
                <p:grpSpPr>
                  <a:xfrm flipH="1">
                    <a:off x="3234297" y="3994053"/>
                    <a:ext cx="2018909" cy="333257"/>
                    <a:chOff x="1502485" y="3994053"/>
                    <a:chExt cx="2018909" cy="333257"/>
                  </a:xfrm>
                </p:grpSpPr>
                <p:cxnSp>
                  <p:nvCxnSpPr>
                    <p:cNvPr id="867" name="Přímá spojnice 86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8" name="Přímá spojnice 86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9" name="Přímá spojnice 86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0" name="Přímá spojnice 86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1" name="Přímá spojnice 87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2" name="Přímá spojnice 87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73" name="Skupina 872"/>
                    <p:cNvGrpSpPr/>
                    <p:nvPr/>
                  </p:nvGrpSpPr>
                  <p:grpSpPr>
                    <a:xfrm>
                      <a:off x="1502485" y="3994053"/>
                      <a:ext cx="1404491" cy="333257"/>
                      <a:chOff x="1502485" y="3994053"/>
                      <a:chExt cx="1404491" cy="333257"/>
                    </a:xfrm>
                  </p:grpSpPr>
                  <p:sp>
                    <p:nvSpPr>
                      <p:cNvPr id="874" name="Ovál 87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75" name="Ovál 87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76" name="Ovál 87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77" name="Ovál 87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78" name="Ovál 87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79" name="Ovál 87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0" name="Ovál 87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1" name="Ovál 88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2" name="Ovál 88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3" name="Ovál 88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4" name="Ovál 88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5" name="Ovál 88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6" name="Ovál 88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7" name="Ovál 88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88" name="Ovál 88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768" name="Skupina 767"/>
                <p:cNvGrpSpPr/>
                <p:nvPr/>
              </p:nvGrpSpPr>
              <p:grpSpPr>
                <a:xfrm flipV="1">
                  <a:off x="2606067" y="1542339"/>
                  <a:ext cx="2570737" cy="49841"/>
                  <a:chOff x="1502485" y="3994053"/>
                  <a:chExt cx="3750721" cy="333257"/>
                </a:xfrm>
              </p:grpSpPr>
              <p:grpSp>
                <p:nvGrpSpPr>
                  <p:cNvPr id="819" name="Skupina 818"/>
                  <p:cNvGrpSpPr/>
                  <p:nvPr/>
                </p:nvGrpSpPr>
                <p:grpSpPr>
                  <a:xfrm>
                    <a:off x="1502485" y="3994053"/>
                    <a:ext cx="2018909" cy="333257"/>
                    <a:chOff x="1502485" y="3994053"/>
                    <a:chExt cx="2018909" cy="333257"/>
                  </a:xfrm>
                </p:grpSpPr>
                <p:cxnSp>
                  <p:nvCxnSpPr>
                    <p:cNvPr id="843" name="Přímá spojnice 84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4" name="Přímá spojnice 84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5" name="Přímá spojnice 84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6" name="Přímá spojnice 84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7" name="Přímá spojnice 84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8" name="Přímá spojnice 84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49" name="Skupina 848"/>
                    <p:cNvGrpSpPr/>
                    <p:nvPr/>
                  </p:nvGrpSpPr>
                  <p:grpSpPr>
                    <a:xfrm>
                      <a:off x="1502485" y="3994053"/>
                      <a:ext cx="1404491" cy="333257"/>
                      <a:chOff x="1502485" y="3994053"/>
                      <a:chExt cx="1404491" cy="333257"/>
                    </a:xfrm>
                  </p:grpSpPr>
                  <p:sp>
                    <p:nvSpPr>
                      <p:cNvPr id="850" name="Ovál 84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1" name="Ovál 85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2" name="Ovál 85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3" name="Ovál 85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4" name="Ovál 85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5" name="Ovál 85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6" name="Ovál 85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7" name="Ovál 85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8" name="Ovál 85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59" name="Ovál 85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0" name="Ovál 85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1" name="Ovál 86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2" name="Ovál 86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3" name="Ovál 86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64" name="Ovál 86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820" name="Skupina 819"/>
                  <p:cNvGrpSpPr/>
                  <p:nvPr/>
                </p:nvGrpSpPr>
                <p:grpSpPr>
                  <a:xfrm flipH="1">
                    <a:off x="3234297" y="3994053"/>
                    <a:ext cx="2018909" cy="333257"/>
                    <a:chOff x="1502485" y="3994053"/>
                    <a:chExt cx="2018909" cy="333257"/>
                  </a:xfrm>
                </p:grpSpPr>
                <p:cxnSp>
                  <p:nvCxnSpPr>
                    <p:cNvPr id="821" name="Přímá spojnice 82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2" name="Přímá spojnice 82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3" name="Přímá spojnice 82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4" name="Přímá spojnice 82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5" name="Přímá spojnice 82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6" name="Přímá spojnice 82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27" name="Skupina 826"/>
                    <p:cNvGrpSpPr/>
                    <p:nvPr/>
                  </p:nvGrpSpPr>
                  <p:grpSpPr>
                    <a:xfrm>
                      <a:off x="1502485" y="3994053"/>
                      <a:ext cx="1404491" cy="333257"/>
                      <a:chOff x="1502485" y="3994053"/>
                      <a:chExt cx="1404491" cy="333257"/>
                    </a:xfrm>
                  </p:grpSpPr>
                  <p:sp>
                    <p:nvSpPr>
                      <p:cNvPr id="828" name="Ovál 82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29" name="Ovál 82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0" name="Ovál 82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1" name="Ovál 83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2" name="Ovál 83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3" name="Ovál 83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4" name="Ovál 83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5" name="Ovál 83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6" name="Ovál 83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7" name="Ovál 83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8" name="Ovál 83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39" name="Ovál 83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40" name="Ovál 83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41" name="Ovál 84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42" name="Ovál 84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769" name="Skupina 768"/>
                <p:cNvGrpSpPr/>
                <p:nvPr/>
              </p:nvGrpSpPr>
              <p:grpSpPr>
                <a:xfrm>
                  <a:off x="2556225" y="1631503"/>
                  <a:ext cx="2570737" cy="49841"/>
                  <a:chOff x="1502485" y="3994053"/>
                  <a:chExt cx="3750721" cy="333257"/>
                </a:xfrm>
              </p:grpSpPr>
              <p:grpSp>
                <p:nvGrpSpPr>
                  <p:cNvPr id="773" name="Skupina 772"/>
                  <p:cNvGrpSpPr/>
                  <p:nvPr/>
                </p:nvGrpSpPr>
                <p:grpSpPr>
                  <a:xfrm>
                    <a:off x="1502485" y="3994053"/>
                    <a:ext cx="2018909" cy="333257"/>
                    <a:chOff x="1502485" y="3994053"/>
                    <a:chExt cx="2018909" cy="333257"/>
                  </a:xfrm>
                </p:grpSpPr>
                <p:cxnSp>
                  <p:nvCxnSpPr>
                    <p:cNvPr id="797" name="Přímá spojnice 79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8" name="Přímá spojnice 79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9" name="Přímá spojnice 79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0" name="Přímá spojnice 79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1" name="Přímá spojnice 80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2" name="Přímá spojnice 80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03" name="Skupina 802"/>
                    <p:cNvGrpSpPr/>
                    <p:nvPr/>
                  </p:nvGrpSpPr>
                  <p:grpSpPr>
                    <a:xfrm>
                      <a:off x="1502485" y="3994053"/>
                      <a:ext cx="1404491" cy="333257"/>
                      <a:chOff x="1502485" y="3994053"/>
                      <a:chExt cx="1404491" cy="333257"/>
                    </a:xfrm>
                  </p:grpSpPr>
                  <p:sp>
                    <p:nvSpPr>
                      <p:cNvPr id="804" name="Ovál 80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05" name="Ovál 80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06" name="Ovál 80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07" name="Ovál 80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08" name="Ovál 80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09" name="Ovál 80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0" name="Ovál 80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1" name="Ovál 81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2" name="Ovál 81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3" name="Ovál 81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4" name="Ovál 81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5" name="Ovál 81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6" name="Ovál 81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7" name="Ovál 81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18" name="Ovál 81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774" name="Skupina 773"/>
                  <p:cNvGrpSpPr/>
                  <p:nvPr/>
                </p:nvGrpSpPr>
                <p:grpSpPr>
                  <a:xfrm flipH="1">
                    <a:off x="3234297" y="3994053"/>
                    <a:ext cx="2018909" cy="333257"/>
                    <a:chOff x="1502485" y="3994053"/>
                    <a:chExt cx="2018909" cy="333257"/>
                  </a:xfrm>
                </p:grpSpPr>
                <p:cxnSp>
                  <p:nvCxnSpPr>
                    <p:cNvPr id="775" name="Přímá spojnice 77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6" name="Přímá spojnice 77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7" name="Přímá spojnice 77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8" name="Přímá spojnice 77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9" name="Přímá spojnice 77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0" name="Přímá spojnice 77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81" name="Skupina 780"/>
                    <p:cNvGrpSpPr/>
                    <p:nvPr/>
                  </p:nvGrpSpPr>
                  <p:grpSpPr>
                    <a:xfrm>
                      <a:off x="1502485" y="3994053"/>
                      <a:ext cx="1404491" cy="333257"/>
                      <a:chOff x="1502485" y="3994053"/>
                      <a:chExt cx="1404491" cy="333257"/>
                    </a:xfrm>
                  </p:grpSpPr>
                  <p:sp>
                    <p:nvSpPr>
                      <p:cNvPr id="782" name="Ovál 78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3" name="Ovál 78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4" name="Ovál 78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5" name="Ovál 78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6" name="Ovál 78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7" name="Ovál 78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8" name="Ovál 78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89" name="Ovál 78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0" name="Ovál 78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1" name="Ovál 79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2" name="Ovál 79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3" name="Ovál 79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4" name="Ovál 79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5" name="Ovál 79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96" name="Ovál 79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770" name="Přímá spojnice 769"/>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71" name="Přímá spojnice 770"/>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Přímá spojnice 771"/>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Skupina 149"/>
              <p:cNvGrpSpPr/>
              <p:nvPr/>
            </p:nvGrpSpPr>
            <p:grpSpPr>
              <a:xfrm>
                <a:off x="4660788" y="1343041"/>
                <a:ext cx="2631258" cy="364368"/>
                <a:chOff x="2035980" y="1340769"/>
                <a:chExt cx="3611724" cy="364368"/>
              </a:xfrm>
            </p:grpSpPr>
            <p:cxnSp>
              <p:nvCxnSpPr>
                <p:cNvPr id="555" name="Přímá spojnice 554"/>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56" name="Přímá spojnice 555"/>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57" name="Přímá spojnice 556"/>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58" name="Přímá spojnice 557"/>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59" name="Přímá spojnice 558"/>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0" name="Přímá spojnice 559"/>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1" name="Přímá spojnice 560"/>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2" name="Přímá spojnice 561"/>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3" name="Přímá spojnice 562"/>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4" name="Přímá spojnice 563"/>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565" name="Skupina 564"/>
                <p:cNvGrpSpPr/>
                <p:nvPr/>
              </p:nvGrpSpPr>
              <p:grpSpPr>
                <a:xfrm flipV="1">
                  <a:off x="2589562" y="1369643"/>
                  <a:ext cx="2570737" cy="49841"/>
                  <a:chOff x="1502485" y="3994053"/>
                  <a:chExt cx="3750721" cy="333257"/>
                </a:xfrm>
              </p:grpSpPr>
              <p:grpSp>
                <p:nvGrpSpPr>
                  <p:cNvPr id="710" name="Skupina 709"/>
                  <p:cNvGrpSpPr/>
                  <p:nvPr/>
                </p:nvGrpSpPr>
                <p:grpSpPr>
                  <a:xfrm>
                    <a:off x="1502485" y="3994053"/>
                    <a:ext cx="2018909" cy="333257"/>
                    <a:chOff x="1502485" y="3994053"/>
                    <a:chExt cx="2018909" cy="333257"/>
                  </a:xfrm>
                </p:grpSpPr>
                <p:cxnSp>
                  <p:nvCxnSpPr>
                    <p:cNvPr id="734" name="Přímá spojnice 73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5" name="Přímá spojnice 73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6" name="Přímá spojnice 73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7" name="Přímá spojnice 73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8" name="Přímá spojnice 73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9" name="Přímá spojnice 73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40" name="Skupina 739"/>
                    <p:cNvGrpSpPr/>
                    <p:nvPr/>
                  </p:nvGrpSpPr>
                  <p:grpSpPr>
                    <a:xfrm>
                      <a:off x="1502485" y="3994053"/>
                      <a:ext cx="1404491" cy="333257"/>
                      <a:chOff x="1502485" y="3994053"/>
                      <a:chExt cx="1404491" cy="333257"/>
                    </a:xfrm>
                  </p:grpSpPr>
                  <p:sp>
                    <p:nvSpPr>
                      <p:cNvPr id="741" name="Ovál 74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2" name="Ovál 74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3" name="Ovál 74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4" name="Ovál 74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5" name="Ovál 74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6" name="Ovál 74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7" name="Ovál 74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8" name="Ovál 74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49" name="Ovál 74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0" name="Ovál 74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1" name="Ovál 75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2" name="Ovál 75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3" name="Ovál 75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4" name="Ovál 75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5" name="Ovál 75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711" name="Skupina 710"/>
                  <p:cNvGrpSpPr/>
                  <p:nvPr/>
                </p:nvGrpSpPr>
                <p:grpSpPr>
                  <a:xfrm flipH="1">
                    <a:off x="3234297" y="3994053"/>
                    <a:ext cx="2018909" cy="333257"/>
                    <a:chOff x="1502485" y="3994053"/>
                    <a:chExt cx="2018909" cy="333257"/>
                  </a:xfrm>
                </p:grpSpPr>
                <p:cxnSp>
                  <p:nvCxnSpPr>
                    <p:cNvPr id="712" name="Přímá spojnice 71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3" name="Přímá spojnice 71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4" name="Přímá spojnice 71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5" name="Přímá spojnice 71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6" name="Přímá spojnice 71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7" name="Přímá spojnice 71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18" name="Skupina 717"/>
                    <p:cNvGrpSpPr/>
                    <p:nvPr/>
                  </p:nvGrpSpPr>
                  <p:grpSpPr>
                    <a:xfrm>
                      <a:off x="1502485" y="3994053"/>
                      <a:ext cx="1404491" cy="333257"/>
                      <a:chOff x="1502485" y="3994053"/>
                      <a:chExt cx="1404491" cy="333257"/>
                    </a:xfrm>
                  </p:grpSpPr>
                  <p:sp>
                    <p:nvSpPr>
                      <p:cNvPr id="719" name="Ovál 71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0" name="Ovál 71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1" name="Ovál 72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2" name="Ovál 72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3" name="Ovál 72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4" name="Ovál 72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5" name="Ovál 72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6" name="Ovál 72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7" name="Ovál 72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8" name="Ovál 72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29" name="Ovál 72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30" name="Ovál 72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31" name="Ovál 73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32" name="Ovál 73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33" name="Ovál 73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566" name="Skupina 565"/>
                <p:cNvGrpSpPr/>
                <p:nvPr/>
              </p:nvGrpSpPr>
              <p:grpSpPr>
                <a:xfrm>
                  <a:off x="2601455" y="1455123"/>
                  <a:ext cx="2570737" cy="49841"/>
                  <a:chOff x="1502485" y="3994053"/>
                  <a:chExt cx="3750721" cy="333257"/>
                </a:xfrm>
              </p:grpSpPr>
              <p:grpSp>
                <p:nvGrpSpPr>
                  <p:cNvPr id="664" name="Skupina 663"/>
                  <p:cNvGrpSpPr/>
                  <p:nvPr/>
                </p:nvGrpSpPr>
                <p:grpSpPr>
                  <a:xfrm>
                    <a:off x="1502485" y="3994053"/>
                    <a:ext cx="2018909" cy="333257"/>
                    <a:chOff x="1502485" y="3994053"/>
                    <a:chExt cx="2018909" cy="333257"/>
                  </a:xfrm>
                </p:grpSpPr>
                <p:cxnSp>
                  <p:nvCxnSpPr>
                    <p:cNvPr id="688" name="Přímá spojnice 68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9" name="Přímá spojnice 68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0" name="Přímá spojnice 68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1" name="Přímá spojnice 69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2" name="Přímá spojnice 69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3" name="Přímá spojnice 69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94" name="Skupina 693"/>
                    <p:cNvGrpSpPr/>
                    <p:nvPr/>
                  </p:nvGrpSpPr>
                  <p:grpSpPr>
                    <a:xfrm>
                      <a:off x="1502485" y="3994053"/>
                      <a:ext cx="1404491" cy="333257"/>
                      <a:chOff x="1502485" y="3994053"/>
                      <a:chExt cx="1404491" cy="333257"/>
                    </a:xfrm>
                  </p:grpSpPr>
                  <p:sp>
                    <p:nvSpPr>
                      <p:cNvPr id="695" name="Ovál 69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96" name="Ovál 69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97" name="Ovál 69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98" name="Ovál 69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99" name="Ovál 69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0" name="Ovál 69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1" name="Ovál 70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2" name="Ovál 70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3" name="Ovál 70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4" name="Ovál 70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5" name="Ovál 70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6" name="Ovál 70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7" name="Ovál 70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8" name="Ovál 70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09" name="Ovál 70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665" name="Skupina 664"/>
                  <p:cNvGrpSpPr/>
                  <p:nvPr/>
                </p:nvGrpSpPr>
                <p:grpSpPr>
                  <a:xfrm flipH="1">
                    <a:off x="3234297" y="3994053"/>
                    <a:ext cx="2018909" cy="333257"/>
                    <a:chOff x="1502485" y="3994053"/>
                    <a:chExt cx="2018909" cy="333257"/>
                  </a:xfrm>
                </p:grpSpPr>
                <p:cxnSp>
                  <p:nvCxnSpPr>
                    <p:cNvPr id="666" name="Přímá spojnice 66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7" name="Přímá spojnice 66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8" name="Přímá spojnice 66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9" name="Přímá spojnice 66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0" name="Přímá spojnice 66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1" name="Přímá spojnice 67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72" name="Skupina 671"/>
                    <p:cNvGrpSpPr/>
                    <p:nvPr/>
                  </p:nvGrpSpPr>
                  <p:grpSpPr>
                    <a:xfrm>
                      <a:off x="1502485" y="3994053"/>
                      <a:ext cx="1404491" cy="333257"/>
                      <a:chOff x="1502485" y="3994053"/>
                      <a:chExt cx="1404491" cy="333257"/>
                    </a:xfrm>
                  </p:grpSpPr>
                  <p:sp>
                    <p:nvSpPr>
                      <p:cNvPr id="673" name="Ovál 67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4" name="Ovál 67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5" name="Ovál 67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6" name="Ovál 67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7" name="Ovál 67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8" name="Ovál 67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79" name="Ovál 67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0" name="Ovál 67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1" name="Ovál 68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2" name="Ovál 68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3" name="Ovál 68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4" name="Ovál 68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5" name="Ovál 68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6" name="Ovál 68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87" name="Ovál 68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567" name="Skupina 566"/>
                <p:cNvGrpSpPr/>
                <p:nvPr/>
              </p:nvGrpSpPr>
              <p:grpSpPr>
                <a:xfrm flipV="1">
                  <a:off x="2606067" y="1542339"/>
                  <a:ext cx="2570737" cy="49841"/>
                  <a:chOff x="1502485" y="3994053"/>
                  <a:chExt cx="3750721" cy="333257"/>
                </a:xfrm>
              </p:grpSpPr>
              <p:grpSp>
                <p:nvGrpSpPr>
                  <p:cNvPr id="618" name="Skupina 617"/>
                  <p:cNvGrpSpPr/>
                  <p:nvPr/>
                </p:nvGrpSpPr>
                <p:grpSpPr>
                  <a:xfrm>
                    <a:off x="1502485" y="3994053"/>
                    <a:ext cx="2018909" cy="333257"/>
                    <a:chOff x="1502485" y="3994053"/>
                    <a:chExt cx="2018909" cy="333257"/>
                  </a:xfrm>
                </p:grpSpPr>
                <p:cxnSp>
                  <p:nvCxnSpPr>
                    <p:cNvPr id="642" name="Přímá spojnice 64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3" name="Přímá spojnice 64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4" name="Přímá spojnice 64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5" name="Přímá spojnice 64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6" name="Přímá spojnice 64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7" name="Přímá spojnice 64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48" name="Skupina 647"/>
                    <p:cNvGrpSpPr/>
                    <p:nvPr/>
                  </p:nvGrpSpPr>
                  <p:grpSpPr>
                    <a:xfrm>
                      <a:off x="1502485" y="3994053"/>
                      <a:ext cx="1404491" cy="333257"/>
                      <a:chOff x="1502485" y="3994053"/>
                      <a:chExt cx="1404491" cy="333257"/>
                    </a:xfrm>
                  </p:grpSpPr>
                  <p:sp>
                    <p:nvSpPr>
                      <p:cNvPr id="649" name="Ovál 64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0" name="Ovál 64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1" name="Ovál 65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2" name="Ovál 65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3" name="Ovál 65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4" name="Ovál 65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5" name="Ovál 65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6" name="Ovál 65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7" name="Ovál 65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8" name="Ovál 65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59" name="Ovál 65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60" name="Ovál 65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61" name="Ovál 66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62" name="Ovál 66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63" name="Ovál 66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619" name="Skupina 618"/>
                  <p:cNvGrpSpPr/>
                  <p:nvPr/>
                </p:nvGrpSpPr>
                <p:grpSpPr>
                  <a:xfrm flipH="1">
                    <a:off x="3234297" y="3994053"/>
                    <a:ext cx="2018909" cy="333257"/>
                    <a:chOff x="1502485" y="3994053"/>
                    <a:chExt cx="2018909" cy="333257"/>
                  </a:xfrm>
                </p:grpSpPr>
                <p:cxnSp>
                  <p:nvCxnSpPr>
                    <p:cNvPr id="620" name="Přímá spojnice 61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1" name="Přímá spojnice 62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2" name="Přímá spojnice 62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3" name="Přímá spojnice 62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4" name="Přímá spojnice 62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5" name="Přímá spojnice 62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26" name="Skupina 625"/>
                    <p:cNvGrpSpPr/>
                    <p:nvPr/>
                  </p:nvGrpSpPr>
                  <p:grpSpPr>
                    <a:xfrm>
                      <a:off x="1502485" y="3994053"/>
                      <a:ext cx="1404491" cy="333257"/>
                      <a:chOff x="1502485" y="3994053"/>
                      <a:chExt cx="1404491" cy="333257"/>
                    </a:xfrm>
                  </p:grpSpPr>
                  <p:sp>
                    <p:nvSpPr>
                      <p:cNvPr id="627" name="Ovál 62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28" name="Ovál 62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29" name="Ovál 62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0" name="Ovál 62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1" name="Ovál 63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2" name="Ovál 63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3" name="Ovál 63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4" name="Ovál 63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5" name="Ovál 63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6" name="Ovál 63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7" name="Ovál 63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8" name="Ovál 63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39" name="Ovál 63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40" name="Ovál 63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41" name="Ovál 64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568" name="Skupina 567"/>
                <p:cNvGrpSpPr/>
                <p:nvPr/>
              </p:nvGrpSpPr>
              <p:grpSpPr>
                <a:xfrm>
                  <a:off x="2556225" y="1631503"/>
                  <a:ext cx="2570737" cy="49841"/>
                  <a:chOff x="1502485" y="3994053"/>
                  <a:chExt cx="3750721" cy="333257"/>
                </a:xfrm>
              </p:grpSpPr>
              <p:grpSp>
                <p:nvGrpSpPr>
                  <p:cNvPr id="572" name="Skupina 571"/>
                  <p:cNvGrpSpPr/>
                  <p:nvPr/>
                </p:nvGrpSpPr>
                <p:grpSpPr>
                  <a:xfrm>
                    <a:off x="1502485" y="3994053"/>
                    <a:ext cx="2018909" cy="333257"/>
                    <a:chOff x="1502485" y="3994053"/>
                    <a:chExt cx="2018909" cy="333257"/>
                  </a:xfrm>
                </p:grpSpPr>
                <p:cxnSp>
                  <p:nvCxnSpPr>
                    <p:cNvPr id="596" name="Přímá spojnice 59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7" name="Přímá spojnice 59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8" name="Přímá spojnice 59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9" name="Přímá spojnice 59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0" name="Přímá spojnice 59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1" name="Přímá spojnice 60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02" name="Skupina 601"/>
                    <p:cNvGrpSpPr/>
                    <p:nvPr/>
                  </p:nvGrpSpPr>
                  <p:grpSpPr>
                    <a:xfrm>
                      <a:off x="1502485" y="3994053"/>
                      <a:ext cx="1404491" cy="333257"/>
                      <a:chOff x="1502485" y="3994053"/>
                      <a:chExt cx="1404491" cy="333257"/>
                    </a:xfrm>
                  </p:grpSpPr>
                  <p:sp>
                    <p:nvSpPr>
                      <p:cNvPr id="603" name="Ovál 60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4" name="Ovál 60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5" name="Ovál 60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6" name="Ovál 60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7" name="Ovál 60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8" name="Ovál 60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09" name="Ovál 60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0" name="Ovál 60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1" name="Ovál 61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2" name="Ovál 61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3" name="Ovál 61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4" name="Ovál 61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5" name="Ovál 61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6" name="Ovál 61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617" name="Ovál 61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573" name="Skupina 572"/>
                  <p:cNvGrpSpPr/>
                  <p:nvPr/>
                </p:nvGrpSpPr>
                <p:grpSpPr>
                  <a:xfrm flipH="1">
                    <a:off x="3234297" y="3994053"/>
                    <a:ext cx="2018909" cy="333257"/>
                    <a:chOff x="1502485" y="3994053"/>
                    <a:chExt cx="2018909" cy="333257"/>
                  </a:xfrm>
                </p:grpSpPr>
                <p:cxnSp>
                  <p:nvCxnSpPr>
                    <p:cNvPr id="574" name="Přímá spojnice 57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5" name="Přímá spojnice 57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6" name="Přímá spojnice 57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7" name="Přímá spojnice 57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8" name="Přímá spojnice 57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9" name="Přímá spojnice 57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80" name="Skupina 579"/>
                    <p:cNvGrpSpPr/>
                    <p:nvPr/>
                  </p:nvGrpSpPr>
                  <p:grpSpPr>
                    <a:xfrm>
                      <a:off x="1502485" y="3994053"/>
                      <a:ext cx="1404491" cy="333257"/>
                      <a:chOff x="1502485" y="3994053"/>
                      <a:chExt cx="1404491" cy="333257"/>
                    </a:xfrm>
                  </p:grpSpPr>
                  <p:sp>
                    <p:nvSpPr>
                      <p:cNvPr id="581" name="Ovál 58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2" name="Ovál 58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3" name="Ovál 58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4" name="Ovál 58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5" name="Ovál 58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6" name="Ovál 58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7" name="Ovál 58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8" name="Ovál 58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89" name="Ovál 58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0" name="Ovál 58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1" name="Ovál 59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2" name="Ovál 59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3" name="Ovál 59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4" name="Ovál 59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95" name="Ovál 59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569" name="Přímá spojnice 568"/>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70" name="Přímá spojnice 569"/>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Přímá spojnice 570"/>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Skupina 150"/>
              <p:cNvGrpSpPr/>
              <p:nvPr/>
            </p:nvGrpSpPr>
            <p:grpSpPr>
              <a:xfrm>
                <a:off x="7278415" y="1345308"/>
                <a:ext cx="2631258" cy="364368"/>
                <a:chOff x="2035980" y="1340769"/>
                <a:chExt cx="3611724" cy="364368"/>
              </a:xfrm>
            </p:grpSpPr>
            <p:cxnSp>
              <p:nvCxnSpPr>
                <p:cNvPr id="354" name="Přímá spojnice 353"/>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55" name="Přímá spojnice 354"/>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56" name="Přímá spojnice 355"/>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57" name="Přímá spojnice 356"/>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58" name="Přímá spojnice 357"/>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59" name="Přímá spojnice 358"/>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60" name="Přímá spojnice 359"/>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61" name="Přímá spojnice 360"/>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62" name="Přímá spojnice 361"/>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363" name="Přímá spojnice 362"/>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364" name="Skupina 363"/>
                <p:cNvGrpSpPr/>
                <p:nvPr/>
              </p:nvGrpSpPr>
              <p:grpSpPr>
                <a:xfrm flipV="1">
                  <a:off x="2589562" y="1369643"/>
                  <a:ext cx="2570737" cy="49841"/>
                  <a:chOff x="1502485" y="3994053"/>
                  <a:chExt cx="3750721" cy="333257"/>
                </a:xfrm>
              </p:grpSpPr>
              <p:grpSp>
                <p:nvGrpSpPr>
                  <p:cNvPr id="509" name="Skupina 508"/>
                  <p:cNvGrpSpPr/>
                  <p:nvPr/>
                </p:nvGrpSpPr>
                <p:grpSpPr>
                  <a:xfrm>
                    <a:off x="1502485" y="3994053"/>
                    <a:ext cx="2018909" cy="333257"/>
                    <a:chOff x="1502485" y="3994053"/>
                    <a:chExt cx="2018909" cy="333257"/>
                  </a:xfrm>
                </p:grpSpPr>
                <p:cxnSp>
                  <p:nvCxnSpPr>
                    <p:cNvPr id="533" name="Přímá spojnice 53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Přímá spojnice 53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Přímá spojnice 53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Přímá spojnice 53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7" name="Přímá spojnice 53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8" name="Přímá spojnice 53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9" name="Skupina 538"/>
                    <p:cNvGrpSpPr/>
                    <p:nvPr/>
                  </p:nvGrpSpPr>
                  <p:grpSpPr>
                    <a:xfrm>
                      <a:off x="1502485" y="3994053"/>
                      <a:ext cx="1404491" cy="333257"/>
                      <a:chOff x="1502485" y="3994053"/>
                      <a:chExt cx="1404491" cy="333257"/>
                    </a:xfrm>
                  </p:grpSpPr>
                  <p:sp>
                    <p:nvSpPr>
                      <p:cNvPr id="540" name="Ovál 53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1" name="Ovál 54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2" name="Ovál 54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3" name="Ovál 54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4" name="Ovál 54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5" name="Ovál 54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6" name="Ovál 54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7" name="Ovál 54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8" name="Ovál 54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49" name="Ovál 54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0" name="Ovál 54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1" name="Ovál 55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2" name="Ovál 55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3" name="Ovál 55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54" name="Ovál 55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510" name="Skupina 509"/>
                  <p:cNvGrpSpPr/>
                  <p:nvPr/>
                </p:nvGrpSpPr>
                <p:grpSpPr>
                  <a:xfrm flipH="1">
                    <a:off x="3234297" y="3994053"/>
                    <a:ext cx="2018909" cy="333257"/>
                    <a:chOff x="1502485" y="3994053"/>
                    <a:chExt cx="2018909" cy="333257"/>
                  </a:xfrm>
                </p:grpSpPr>
                <p:cxnSp>
                  <p:nvCxnSpPr>
                    <p:cNvPr id="511" name="Přímá spojnice 51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2" name="Přímá spojnice 51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3" name="Přímá spojnice 51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4" name="Přímá spojnice 51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5" name="Přímá spojnice 51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6" name="Přímá spojnice 51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17" name="Skupina 516"/>
                    <p:cNvGrpSpPr/>
                    <p:nvPr/>
                  </p:nvGrpSpPr>
                  <p:grpSpPr>
                    <a:xfrm>
                      <a:off x="1502485" y="3994053"/>
                      <a:ext cx="1404491" cy="333257"/>
                      <a:chOff x="1502485" y="3994053"/>
                      <a:chExt cx="1404491" cy="333257"/>
                    </a:xfrm>
                  </p:grpSpPr>
                  <p:sp>
                    <p:nvSpPr>
                      <p:cNvPr id="518" name="Ovál 51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19" name="Ovál 51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0" name="Ovál 51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1" name="Ovál 52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2" name="Ovál 52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3" name="Ovál 52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4" name="Ovál 52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5" name="Ovál 52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6" name="Ovál 52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7" name="Ovál 52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8" name="Ovál 52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29" name="Ovál 52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30" name="Ovál 52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31" name="Ovál 53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32" name="Ovál 53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365" name="Skupina 364"/>
                <p:cNvGrpSpPr/>
                <p:nvPr/>
              </p:nvGrpSpPr>
              <p:grpSpPr>
                <a:xfrm>
                  <a:off x="2601455" y="1455123"/>
                  <a:ext cx="2570737" cy="49841"/>
                  <a:chOff x="1502485" y="3994053"/>
                  <a:chExt cx="3750721" cy="333257"/>
                </a:xfrm>
              </p:grpSpPr>
              <p:grpSp>
                <p:nvGrpSpPr>
                  <p:cNvPr id="463" name="Skupina 462"/>
                  <p:cNvGrpSpPr/>
                  <p:nvPr/>
                </p:nvGrpSpPr>
                <p:grpSpPr>
                  <a:xfrm>
                    <a:off x="1502485" y="3994053"/>
                    <a:ext cx="2018909" cy="333257"/>
                    <a:chOff x="1502485" y="3994053"/>
                    <a:chExt cx="2018909" cy="333257"/>
                  </a:xfrm>
                </p:grpSpPr>
                <p:cxnSp>
                  <p:nvCxnSpPr>
                    <p:cNvPr id="487" name="Přímá spojnice 48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8" name="Přímá spojnice 48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9" name="Přímá spojnice 48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0" name="Přímá spojnice 48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1" name="Přímá spojnice 49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2" name="Přímá spojnice 49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93" name="Skupina 492"/>
                    <p:cNvGrpSpPr/>
                    <p:nvPr/>
                  </p:nvGrpSpPr>
                  <p:grpSpPr>
                    <a:xfrm>
                      <a:off x="1502485" y="3994053"/>
                      <a:ext cx="1404491" cy="333257"/>
                      <a:chOff x="1502485" y="3994053"/>
                      <a:chExt cx="1404491" cy="333257"/>
                    </a:xfrm>
                  </p:grpSpPr>
                  <p:sp>
                    <p:nvSpPr>
                      <p:cNvPr id="494" name="Ovál 49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5" name="Ovál 49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6" name="Ovál 49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7" name="Ovál 49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8" name="Ovál 49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99" name="Ovál 49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0" name="Ovál 49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1" name="Ovál 50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2" name="Ovál 50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3" name="Ovál 50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4" name="Ovál 50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5" name="Ovál 50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6" name="Ovál 50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7" name="Ovál 50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508" name="Ovál 50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464" name="Skupina 463"/>
                  <p:cNvGrpSpPr/>
                  <p:nvPr/>
                </p:nvGrpSpPr>
                <p:grpSpPr>
                  <a:xfrm flipH="1">
                    <a:off x="3234297" y="3994053"/>
                    <a:ext cx="2018909" cy="333257"/>
                    <a:chOff x="1502485" y="3994053"/>
                    <a:chExt cx="2018909" cy="333257"/>
                  </a:xfrm>
                </p:grpSpPr>
                <p:cxnSp>
                  <p:nvCxnSpPr>
                    <p:cNvPr id="465" name="Přímá spojnice 46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6" name="Přímá spojnice 46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7" name="Přímá spojnice 46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8" name="Přímá spojnice 46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9" name="Přímá spojnice 46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0" name="Přímá spojnice 46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71" name="Skupina 470"/>
                    <p:cNvGrpSpPr/>
                    <p:nvPr/>
                  </p:nvGrpSpPr>
                  <p:grpSpPr>
                    <a:xfrm>
                      <a:off x="1502485" y="3994053"/>
                      <a:ext cx="1404491" cy="333257"/>
                      <a:chOff x="1502485" y="3994053"/>
                      <a:chExt cx="1404491" cy="333257"/>
                    </a:xfrm>
                  </p:grpSpPr>
                  <p:sp>
                    <p:nvSpPr>
                      <p:cNvPr id="472" name="Ovál 47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3" name="Ovál 47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4" name="Ovál 47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5" name="Ovál 47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6" name="Ovál 47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7" name="Ovál 47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8" name="Ovál 47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79" name="Ovál 47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0" name="Ovál 47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1" name="Ovál 48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2" name="Ovál 48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3" name="Ovál 48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4" name="Ovál 48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5" name="Ovál 48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86" name="Ovál 48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366" name="Skupina 365"/>
                <p:cNvGrpSpPr/>
                <p:nvPr/>
              </p:nvGrpSpPr>
              <p:grpSpPr>
                <a:xfrm flipV="1">
                  <a:off x="2606067" y="1542339"/>
                  <a:ext cx="2570737" cy="49841"/>
                  <a:chOff x="1502485" y="3994053"/>
                  <a:chExt cx="3750721" cy="333257"/>
                </a:xfrm>
              </p:grpSpPr>
              <p:grpSp>
                <p:nvGrpSpPr>
                  <p:cNvPr id="417" name="Skupina 416"/>
                  <p:cNvGrpSpPr/>
                  <p:nvPr/>
                </p:nvGrpSpPr>
                <p:grpSpPr>
                  <a:xfrm>
                    <a:off x="1502485" y="3994053"/>
                    <a:ext cx="2018909" cy="333257"/>
                    <a:chOff x="1502485" y="3994053"/>
                    <a:chExt cx="2018909" cy="333257"/>
                  </a:xfrm>
                </p:grpSpPr>
                <p:cxnSp>
                  <p:nvCxnSpPr>
                    <p:cNvPr id="441" name="Přímá spojnice 44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2" name="Přímá spojnice 44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3" name="Přímá spojnice 44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4" name="Přímá spojnice 44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5" name="Přímá spojnice 44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6" name="Přímá spojnice 44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47" name="Skupina 446"/>
                    <p:cNvGrpSpPr/>
                    <p:nvPr/>
                  </p:nvGrpSpPr>
                  <p:grpSpPr>
                    <a:xfrm>
                      <a:off x="1502485" y="3994053"/>
                      <a:ext cx="1404491" cy="333257"/>
                      <a:chOff x="1502485" y="3994053"/>
                      <a:chExt cx="1404491" cy="333257"/>
                    </a:xfrm>
                  </p:grpSpPr>
                  <p:sp>
                    <p:nvSpPr>
                      <p:cNvPr id="448" name="Ovál 44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49" name="Ovál 44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0" name="Ovál 44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1" name="Ovál 45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2" name="Ovál 45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3" name="Ovál 45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4" name="Ovál 45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5" name="Ovál 45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6" name="Ovál 45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7" name="Ovál 45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8" name="Ovál 45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59" name="Ovál 45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60" name="Ovál 45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61" name="Ovál 46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62" name="Ovál 46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418" name="Skupina 417"/>
                  <p:cNvGrpSpPr/>
                  <p:nvPr/>
                </p:nvGrpSpPr>
                <p:grpSpPr>
                  <a:xfrm flipH="1">
                    <a:off x="3234297" y="3994053"/>
                    <a:ext cx="2018909" cy="333257"/>
                    <a:chOff x="1502485" y="3994053"/>
                    <a:chExt cx="2018909" cy="333257"/>
                  </a:xfrm>
                </p:grpSpPr>
                <p:cxnSp>
                  <p:nvCxnSpPr>
                    <p:cNvPr id="419" name="Přímá spojnice 41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0" name="Přímá spojnice 41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1" name="Přímá spojnice 42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2" name="Přímá spojnice 42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3" name="Přímá spojnice 42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4" name="Přímá spojnice 42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25" name="Skupina 424"/>
                    <p:cNvGrpSpPr/>
                    <p:nvPr/>
                  </p:nvGrpSpPr>
                  <p:grpSpPr>
                    <a:xfrm>
                      <a:off x="1502485" y="3994053"/>
                      <a:ext cx="1404491" cy="333257"/>
                      <a:chOff x="1502485" y="3994053"/>
                      <a:chExt cx="1404491" cy="333257"/>
                    </a:xfrm>
                  </p:grpSpPr>
                  <p:sp>
                    <p:nvSpPr>
                      <p:cNvPr id="426" name="Ovál 42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7" name="Ovál 42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8" name="Ovál 42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29" name="Ovál 42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0" name="Ovál 42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1" name="Ovál 43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2" name="Ovál 43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3" name="Ovál 43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4" name="Ovál 43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5" name="Ovál 43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6" name="Ovál 43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7" name="Ovál 43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8" name="Ovál 43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39" name="Ovál 43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40" name="Ovál 43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367" name="Skupina 366"/>
                <p:cNvGrpSpPr/>
                <p:nvPr/>
              </p:nvGrpSpPr>
              <p:grpSpPr>
                <a:xfrm>
                  <a:off x="2556225" y="1631503"/>
                  <a:ext cx="2570737" cy="49841"/>
                  <a:chOff x="1502485" y="3994053"/>
                  <a:chExt cx="3750721" cy="333257"/>
                </a:xfrm>
              </p:grpSpPr>
              <p:grpSp>
                <p:nvGrpSpPr>
                  <p:cNvPr id="371" name="Skupina 370"/>
                  <p:cNvGrpSpPr/>
                  <p:nvPr/>
                </p:nvGrpSpPr>
                <p:grpSpPr>
                  <a:xfrm>
                    <a:off x="1502485" y="3994053"/>
                    <a:ext cx="2018909" cy="333257"/>
                    <a:chOff x="1502485" y="3994053"/>
                    <a:chExt cx="2018909" cy="333257"/>
                  </a:xfrm>
                </p:grpSpPr>
                <p:cxnSp>
                  <p:nvCxnSpPr>
                    <p:cNvPr id="395" name="Přímá spojnice 39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6" name="Přímá spojnice 39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7" name="Přímá spojnice 39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8" name="Přímá spojnice 39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9" name="Přímá spojnice 39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0" name="Přímá spojnice 39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1" name="Skupina 400"/>
                    <p:cNvGrpSpPr/>
                    <p:nvPr/>
                  </p:nvGrpSpPr>
                  <p:grpSpPr>
                    <a:xfrm>
                      <a:off x="1502485" y="3994053"/>
                      <a:ext cx="1404491" cy="333257"/>
                      <a:chOff x="1502485" y="3994053"/>
                      <a:chExt cx="1404491" cy="333257"/>
                    </a:xfrm>
                  </p:grpSpPr>
                  <p:sp>
                    <p:nvSpPr>
                      <p:cNvPr id="402" name="Ovál 40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3" name="Ovál 40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4" name="Ovál 40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5" name="Ovál 40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6" name="Ovál 40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7" name="Ovál 40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8" name="Ovál 40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09" name="Ovál 40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0" name="Ovál 40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1" name="Ovál 41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2" name="Ovál 41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3" name="Ovál 41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4" name="Ovál 41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5" name="Ovál 41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416" name="Ovál 41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372" name="Skupina 371"/>
                  <p:cNvGrpSpPr/>
                  <p:nvPr/>
                </p:nvGrpSpPr>
                <p:grpSpPr>
                  <a:xfrm flipH="1">
                    <a:off x="3234297" y="3994053"/>
                    <a:ext cx="2018909" cy="333257"/>
                    <a:chOff x="1502485" y="3994053"/>
                    <a:chExt cx="2018909" cy="333257"/>
                  </a:xfrm>
                </p:grpSpPr>
                <p:cxnSp>
                  <p:nvCxnSpPr>
                    <p:cNvPr id="373" name="Přímá spojnice 37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4" name="Přímá spojnice 37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5" name="Přímá spojnice 37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6" name="Přímá spojnice 37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7" name="Přímá spojnice 37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8" name="Přímá spojnice 37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79" name="Skupina 378"/>
                    <p:cNvGrpSpPr/>
                    <p:nvPr/>
                  </p:nvGrpSpPr>
                  <p:grpSpPr>
                    <a:xfrm>
                      <a:off x="1502485" y="3994053"/>
                      <a:ext cx="1404491" cy="333257"/>
                      <a:chOff x="1502485" y="3994053"/>
                      <a:chExt cx="1404491" cy="333257"/>
                    </a:xfrm>
                  </p:grpSpPr>
                  <p:sp>
                    <p:nvSpPr>
                      <p:cNvPr id="380" name="Ovál 37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1" name="Ovál 38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2" name="Ovál 38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3" name="Ovál 38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4" name="Ovál 38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5" name="Ovál 38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6" name="Ovál 38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7" name="Ovál 38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8" name="Ovál 38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89" name="Ovál 38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0" name="Ovál 38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1" name="Ovál 39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2" name="Ovál 39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3" name="Ovál 39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94" name="Ovál 39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368" name="Přímá spojnice 367"/>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369" name="Přímá spojnice 368"/>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Přímá spojnice 369"/>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2" name="Skupina 151"/>
              <p:cNvGrpSpPr/>
              <p:nvPr/>
            </p:nvGrpSpPr>
            <p:grpSpPr>
              <a:xfrm>
                <a:off x="9890441" y="1347596"/>
                <a:ext cx="2631258" cy="364368"/>
                <a:chOff x="2035980" y="1340769"/>
                <a:chExt cx="3611724" cy="364368"/>
              </a:xfrm>
            </p:grpSpPr>
            <p:cxnSp>
              <p:nvCxnSpPr>
                <p:cNvPr id="153" name="Přímá spojnice 152"/>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4" name="Přímá spojnice 153"/>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5" name="Přímá spojnice 154"/>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6" name="Přímá spojnice 155"/>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 name="Přímá spojnice 156"/>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8" name="Přímá spojnice 157"/>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9" name="Přímá spojnice 158"/>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60" name="Přímá spojnice 159"/>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63" name="Skupina 162"/>
                <p:cNvGrpSpPr/>
                <p:nvPr/>
              </p:nvGrpSpPr>
              <p:grpSpPr>
                <a:xfrm flipV="1">
                  <a:off x="2589562" y="1369643"/>
                  <a:ext cx="2570737" cy="49841"/>
                  <a:chOff x="1502485" y="3994053"/>
                  <a:chExt cx="3750721" cy="333257"/>
                </a:xfrm>
              </p:grpSpPr>
              <p:grpSp>
                <p:nvGrpSpPr>
                  <p:cNvPr id="308" name="Skupina 307"/>
                  <p:cNvGrpSpPr/>
                  <p:nvPr/>
                </p:nvGrpSpPr>
                <p:grpSpPr>
                  <a:xfrm>
                    <a:off x="1502485" y="3994053"/>
                    <a:ext cx="2018909" cy="333257"/>
                    <a:chOff x="1502485" y="3994053"/>
                    <a:chExt cx="2018909" cy="333257"/>
                  </a:xfrm>
                </p:grpSpPr>
                <p:cxnSp>
                  <p:nvCxnSpPr>
                    <p:cNvPr id="332" name="Přímá spojnice 33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Přímá spojnice 33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Přímá spojnice 33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Přímá spojnice 33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Přímá spojnice 33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Přímá spojnice 33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38" name="Skupina 337"/>
                    <p:cNvGrpSpPr/>
                    <p:nvPr/>
                  </p:nvGrpSpPr>
                  <p:grpSpPr>
                    <a:xfrm>
                      <a:off x="1502485" y="3994053"/>
                      <a:ext cx="1404491" cy="333257"/>
                      <a:chOff x="1502485" y="3994053"/>
                      <a:chExt cx="1404491" cy="333257"/>
                    </a:xfrm>
                  </p:grpSpPr>
                  <p:sp>
                    <p:nvSpPr>
                      <p:cNvPr id="339" name="Ovál 33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0" name="Ovál 33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1" name="Ovál 34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2" name="Ovál 34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3" name="Ovál 34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4" name="Ovál 34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5" name="Ovál 34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6" name="Ovál 34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7" name="Ovál 34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8" name="Ovál 34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49" name="Ovál 34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0" name="Ovál 34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1" name="Ovál 35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2" name="Ovál 35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53" name="Ovál 35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309" name="Skupina 308"/>
                  <p:cNvGrpSpPr/>
                  <p:nvPr/>
                </p:nvGrpSpPr>
                <p:grpSpPr>
                  <a:xfrm flipH="1">
                    <a:off x="3234297" y="3994053"/>
                    <a:ext cx="2018909" cy="333257"/>
                    <a:chOff x="1502485" y="3994053"/>
                    <a:chExt cx="2018909" cy="333257"/>
                  </a:xfrm>
                </p:grpSpPr>
                <p:cxnSp>
                  <p:nvCxnSpPr>
                    <p:cNvPr id="310" name="Přímá spojnice 30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1" name="Přímá spojnice 31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Přímá spojnice 31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Přímá spojnice 31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Přímá spojnice 31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Přímá spojnice 31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16" name="Skupina 315"/>
                    <p:cNvGrpSpPr/>
                    <p:nvPr/>
                  </p:nvGrpSpPr>
                  <p:grpSpPr>
                    <a:xfrm>
                      <a:off x="1502485" y="3994053"/>
                      <a:ext cx="1404491" cy="333257"/>
                      <a:chOff x="1502485" y="3994053"/>
                      <a:chExt cx="1404491" cy="333257"/>
                    </a:xfrm>
                  </p:grpSpPr>
                  <p:sp>
                    <p:nvSpPr>
                      <p:cNvPr id="317" name="Ovál 31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8" name="Ovál 31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9" name="Ovál 31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0" name="Ovál 31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1" name="Ovál 32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2" name="Ovál 32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3" name="Ovál 32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4" name="Ovál 32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5" name="Ovál 32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6" name="Ovál 32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7" name="Ovál 32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8" name="Ovál 32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29" name="Ovál 32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30" name="Ovál 32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31" name="Ovál 33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64" name="Skupina 163"/>
                <p:cNvGrpSpPr/>
                <p:nvPr/>
              </p:nvGrpSpPr>
              <p:grpSpPr>
                <a:xfrm>
                  <a:off x="2601455" y="1455123"/>
                  <a:ext cx="2570737" cy="49841"/>
                  <a:chOff x="1502485" y="3994053"/>
                  <a:chExt cx="3750721" cy="333257"/>
                </a:xfrm>
              </p:grpSpPr>
              <p:grpSp>
                <p:nvGrpSpPr>
                  <p:cNvPr id="262" name="Skupina 261"/>
                  <p:cNvGrpSpPr/>
                  <p:nvPr/>
                </p:nvGrpSpPr>
                <p:grpSpPr>
                  <a:xfrm>
                    <a:off x="1502485" y="3994053"/>
                    <a:ext cx="2018909" cy="333257"/>
                    <a:chOff x="1502485" y="3994053"/>
                    <a:chExt cx="2018909" cy="333257"/>
                  </a:xfrm>
                </p:grpSpPr>
                <p:cxnSp>
                  <p:nvCxnSpPr>
                    <p:cNvPr id="286" name="Přímá spojnice 28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Přímá spojnice 28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8" name="Přímá spojnice 28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9" name="Přímá spojnice 28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0" name="Přímá spojnice 28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1" name="Přímá spojnice 29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92" name="Skupina 291"/>
                    <p:cNvGrpSpPr/>
                    <p:nvPr/>
                  </p:nvGrpSpPr>
                  <p:grpSpPr>
                    <a:xfrm>
                      <a:off x="1502485" y="3994053"/>
                      <a:ext cx="1404491" cy="333257"/>
                      <a:chOff x="1502485" y="3994053"/>
                      <a:chExt cx="1404491" cy="333257"/>
                    </a:xfrm>
                  </p:grpSpPr>
                  <p:sp>
                    <p:nvSpPr>
                      <p:cNvPr id="293" name="Ovál 29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4" name="Ovál 29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5" name="Ovál 29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6" name="Ovál 29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7" name="Ovál 29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8" name="Ovál 29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99" name="Ovál 29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0" name="Ovál 29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1" name="Ovál 30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2" name="Ovál 30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3" name="Ovál 30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4" name="Ovál 30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5" name="Ovál 30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6" name="Ovál 30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07" name="Ovál 30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263" name="Skupina 262"/>
                  <p:cNvGrpSpPr/>
                  <p:nvPr/>
                </p:nvGrpSpPr>
                <p:grpSpPr>
                  <a:xfrm flipH="1">
                    <a:off x="3234297" y="3994053"/>
                    <a:ext cx="2018909" cy="333257"/>
                    <a:chOff x="1502485" y="3994053"/>
                    <a:chExt cx="2018909" cy="333257"/>
                  </a:xfrm>
                </p:grpSpPr>
                <p:cxnSp>
                  <p:nvCxnSpPr>
                    <p:cNvPr id="264" name="Přímá spojnice 26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5" name="Přímá spojnice 26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6" name="Přímá spojnice 26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7" name="Přímá spojnice 26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8" name="Přímá spojnice 26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Přímá spojnice 26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0" name="Skupina 269"/>
                    <p:cNvGrpSpPr/>
                    <p:nvPr/>
                  </p:nvGrpSpPr>
                  <p:grpSpPr>
                    <a:xfrm>
                      <a:off x="1502485" y="3994053"/>
                      <a:ext cx="1404491" cy="333257"/>
                      <a:chOff x="1502485" y="3994053"/>
                      <a:chExt cx="1404491" cy="333257"/>
                    </a:xfrm>
                  </p:grpSpPr>
                  <p:sp>
                    <p:nvSpPr>
                      <p:cNvPr id="271" name="Ovál 27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2" name="Ovál 27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3" name="Ovál 27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4" name="Ovál 27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5" name="Ovál 27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6" name="Ovál 27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7" name="Ovál 27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8" name="Ovál 27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79" name="Ovál 27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0" name="Ovál 27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1" name="Ovál 28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2" name="Ovál 28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3" name="Ovál 28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4" name="Ovál 28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85" name="Ovál 28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65" name="Skupina 164"/>
                <p:cNvGrpSpPr/>
                <p:nvPr/>
              </p:nvGrpSpPr>
              <p:grpSpPr>
                <a:xfrm flipV="1">
                  <a:off x="2606067" y="1542339"/>
                  <a:ext cx="2570737" cy="49841"/>
                  <a:chOff x="1502485" y="3994053"/>
                  <a:chExt cx="3750721" cy="333257"/>
                </a:xfrm>
              </p:grpSpPr>
              <p:grpSp>
                <p:nvGrpSpPr>
                  <p:cNvPr id="216" name="Skupina 215"/>
                  <p:cNvGrpSpPr/>
                  <p:nvPr/>
                </p:nvGrpSpPr>
                <p:grpSpPr>
                  <a:xfrm>
                    <a:off x="1502485" y="3994053"/>
                    <a:ext cx="2018909" cy="333257"/>
                    <a:chOff x="1502485" y="3994053"/>
                    <a:chExt cx="2018909" cy="333257"/>
                  </a:xfrm>
                </p:grpSpPr>
                <p:cxnSp>
                  <p:nvCxnSpPr>
                    <p:cNvPr id="240" name="Přímá spojnice 23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Přímá spojnice 24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Přímá spojnice 24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Přímá spojnice 24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Přímá spojnice 24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Přímá spojnice 24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46" name="Skupina 245"/>
                    <p:cNvGrpSpPr/>
                    <p:nvPr/>
                  </p:nvGrpSpPr>
                  <p:grpSpPr>
                    <a:xfrm>
                      <a:off x="1502485" y="3994053"/>
                      <a:ext cx="1404491" cy="333257"/>
                      <a:chOff x="1502485" y="3994053"/>
                      <a:chExt cx="1404491" cy="333257"/>
                    </a:xfrm>
                  </p:grpSpPr>
                  <p:sp>
                    <p:nvSpPr>
                      <p:cNvPr id="247" name="Ovál 24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8" name="Ovál 24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9" name="Ovál 24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0" name="Ovál 24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1" name="Ovál 25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2" name="Ovál 25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3" name="Ovál 25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4" name="Ovál 25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5" name="Ovál 25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6" name="Ovál 25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7" name="Ovál 25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8" name="Ovál 25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59" name="Ovál 25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0" name="Ovál 25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61" name="Ovál 26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217" name="Skupina 216"/>
                  <p:cNvGrpSpPr/>
                  <p:nvPr/>
                </p:nvGrpSpPr>
                <p:grpSpPr>
                  <a:xfrm flipH="1">
                    <a:off x="3234297" y="3994053"/>
                    <a:ext cx="2018909" cy="333257"/>
                    <a:chOff x="1502485" y="3994053"/>
                    <a:chExt cx="2018909" cy="333257"/>
                  </a:xfrm>
                </p:grpSpPr>
                <p:cxnSp>
                  <p:nvCxnSpPr>
                    <p:cNvPr id="218" name="Přímá spojnice 21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Přímá spojnice 21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0" name="Přímá spojnice 21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Přímá spojnice 22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2" name="Přímá spojnice 22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Přímá spojnice 22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24" name="Skupina 223"/>
                    <p:cNvGrpSpPr/>
                    <p:nvPr/>
                  </p:nvGrpSpPr>
                  <p:grpSpPr>
                    <a:xfrm>
                      <a:off x="1502485" y="3994053"/>
                      <a:ext cx="1404491" cy="333257"/>
                      <a:chOff x="1502485" y="3994053"/>
                      <a:chExt cx="1404491" cy="333257"/>
                    </a:xfrm>
                  </p:grpSpPr>
                  <p:sp>
                    <p:nvSpPr>
                      <p:cNvPr id="225" name="Ovál 22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6" name="Ovál 22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7" name="Ovál 22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8" name="Ovál 22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29" name="Ovál 22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0" name="Ovál 22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1" name="Ovál 23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2" name="Ovál 23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3" name="Ovál 23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4" name="Ovál 23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5" name="Ovál 23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6" name="Ovál 23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7" name="Ovál 23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8" name="Ovál 23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9" name="Ovál 23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66" name="Skupina 165"/>
                <p:cNvGrpSpPr/>
                <p:nvPr/>
              </p:nvGrpSpPr>
              <p:grpSpPr>
                <a:xfrm>
                  <a:off x="2556225" y="1631503"/>
                  <a:ext cx="2570737" cy="49841"/>
                  <a:chOff x="1502485" y="3994053"/>
                  <a:chExt cx="3750721" cy="333257"/>
                </a:xfrm>
              </p:grpSpPr>
              <p:grpSp>
                <p:nvGrpSpPr>
                  <p:cNvPr id="170" name="Skupina 169"/>
                  <p:cNvGrpSpPr/>
                  <p:nvPr/>
                </p:nvGrpSpPr>
                <p:grpSpPr>
                  <a:xfrm>
                    <a:off x="1502485" y="3994053"/>
                    <a:ext cx="2018909" cy="333257"/>
                    <a:chOff x="1502485" y="3994053"/>
                    <a:chExt cx="2018909" cy="333257"/>
                  </a:xfrm>
                </p:grpSpPr>
                <p:cxnSp>
                  <p:nvCxnSpPr>
                    <p:cNvPr id="194" name="Přímá spojnice 19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Přímá spojnice 19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Přímá spojnice 19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00" name="Skupina 199"/>
                    <p:cNvGrpSpPr/>
                    <p:nvPr/>
                  </p:nvGrpSpPr>
                  <p:grpSpPr>
                    <a:xfrm>
                      <a:off x="1502485" y="3994053"/>
                      <a:ext cx="1404491" cy="333257"/>
                      <a:chOff x="1502485" y="3994053"/>
                      <a:chExt cx="1404491" cy="333257"/>
                    </a:xfrm>
                  </p:grpSpPr>
                  <p:sp>
                    <p:nvSpPr>
                      <p:cNvPr id="201" name="Ovál 20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2" name="Ovál 20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3" name="Ovál 20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4" name="Ovál 20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5" name="Ovál 20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6" name="Ovál 20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7" name="Ovál 20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8" name="Ovál 20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09" name="Ovál 20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0" name="Ovál 20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1" name="Ovál 21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2" name="Ovál 21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3" name="Ovál 21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4" name="Ovál 21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15" name="Ovál 21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71" name="Skupina 170"/>
                  <p:cNvGrpSpPr/>
                  <p:nvPr/>
                </p:nvGrpSpPr>
                <p:grpSpPr>
                  <a:xfrm flipH="1">
                    <a:off x="3234297" y="3994053"/>
                    <a:ext cx="2018909" cy="333257"/>
                    <a:chOff x="1502485" y="3994053"/>
                    <a:chExt cx="2018909" cy="333257"/>
                  </a:xfrm>
                </p:grpSpPr>
                <p:cxnSp>
                  <p:nvCxnSpPr>
                    <p:cNvPr id="172" name="Přímá spojnice 17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Přímá spojnice 17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Přímá spojnice 17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Přímá spojnice 17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78" name="Skupina 177"/>
                    <p:cNvGrpSpPr/>
                    <p:nvPr/>
                  </p:nvGrpSpPr>
                  <p:grpSpPr>
                    <a:xfrm>
                      <a:off x="1502485" y="3994053"/>
                      <a:ext cx="1404491" cy="333257"/>
                      <a:chOff x="1502485" y="3994053"/>
                      <a:chExt cx="1404491" cy="333257"/>
                    </a:xfrm>
                  </p:grpSpPr>
                  <p:sp>
                    <p:nvSpPr>
                      <p:cNvPr id="179" name="Ovál 17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0" name="Ovál 17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1" name="Ovál 18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2" name="Ovál 18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3" name="Ovál 18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4" name="Ovál 18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5" name="Ovál 18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6" name="Ovál 18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7" name="Ovál 18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8" name="Ovál 18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89" name="Ovál 18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0" name="Ovál 18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1" name="Ovál 19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2" name="Ovál 19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93" name="Ovál 19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167" name="Přímá spojnice 166"/>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57" name="Skupina 956"/>
            <p:cNvGrpSpPr/>
            <p:nvPr/>
          </p:nvGrpSpPr>
          <p:grpSpPr>
            <a:xfrm>
              <a:off x="912902" y="6226157"/>
              <a:ext cx="10485719" cy="371195"/>
              <a:chOff x="2035980" y="1340769"/>
              <a:chExt cx="10485719" cy="371195"/>
            </a:xfrm>
          </p:grpSpPr>
          <p:grpSp>
            <p:nvGrpSpPr>
              <p:cNvPr id="958" name="Skupina 957"/>
              <p:cNvGrpSpPr/>
              <p:nvPr/>
            </p:nvGrpSpPr>
            <p:grpSpPr>
              <a:xfrm>
                <a:off x="2035980" y="1340769"/>
                <a:ext cx="2631258" cy="364368"/>
                <a:chOff x="2035980" y="1340769"/>
                <a:chExt cx="3611724" cy="364368"/>
              </a:xfrm>
            </p:grpSpPr>
            <p:cxnSp>
              <p:nvCxnSpPr>
                <p:cNvPr id="1565" name="Přímá spojnice 1564"/>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66" name="Přímá spojnice 1565"/>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67" name="Přímá spojnice 1566"/>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68" name="Přímá spojnice 1567"/>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69" name="Přímá spojnice 1568"/>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0" name="Přímá spojnice 1569"/>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1" name="Přímá spojnice 1570"/>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2" name="Přímá spojnice 1571"/>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3" name="Přímá spojnice 1572"/>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574" name="Přímá spojnice 1573"/>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575" name="Skupina 1574"/>
                <p:cNvGrpSpPr/>
                <p:nvPr/>
              </p:nvGrpSpPr>
              <p:grpSpPr>
                <a:xfrm flipV="1">
                  <a:off x="2589562" y="1369643"/>
                  <a:ext cx="2570737" cy="49841"/>
                  <a:chOff x="1502485" y="3994053"/>
                  <a:chExt cx="3750721" cy="333257"/>
                </a:xfrm>
              </p:grpSpPr>
              <p:grpSp>
                <p:nvGrpSpPr>
                  <p:cNvPr id="1720" name="Skupina 1719"/>
                  <p:cNvGrpSpPr/>
                  <p:nvPr/>
                </p:nvGrpSpPr>
                <p:grpSpPr>
                  <a:xfrm>
                    <a:off x="1502485" y="3994053"/>
                    <a:ext cx="2018909" cy="333257"/>
                    <a:chOff x="1502485" y="3994053"/>
                    <a:chExt cx="2018909" cy="333257"/>
                  </a:xfrm>
                </p:grpSpPr>
                <p:cxnSp>
                  <p:nvCxnSpPr>
                    <p:cNvPr id="1744" name="Přímá spojnice 174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5" name="Přímá spojnice 174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6" name="Přímá spojnice 174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7" name="Přímá spojnice 174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8" name="Přímá spojnice 174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9" name="Přímá spojnice 174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750" name="Skupina 1749"/>
                    <p:cNvGrpSpPr/>
                    <p:nvPr/>
                  </p:nvGrpSpPr>
                  <p:grpSpPr>
                    <a:xfrm>
                      <a:off x="1502485" y="3994053"/>
                      <a:ext cx="1404491" cy="333257"/>
                      <a:chOff x="1502485" y="3994053"/>
                      <a:chExt cx="1404491" cy="333257"/>
                    </a:xfrm>
                  </p:grpSpPr>
                  <p:sp>
                    <p:nvSpPr>
                      <p:cNvPr id="1751" name="Ovál 175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2" name="Ovál 175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3" name="Ovál 175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4" name="Ovál 175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5" name="Ovál 175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6" name="Ovál 175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7" name="Ovál 175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8" name="Ovál 175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59" name="Ovál 175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0" name="Ovál 175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1" name="Ovál 176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2" name="Ovál 176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3" name="Ovál 176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4" name="Ovál 176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65" name="Ovál 176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721" name="Skupina 1720"/>
                  <p:cNvGrpSpPr/>
                  <p:nvPr/>
                </p:nvGrpSpPr>
                <p:grpSpPr>
                  <a:xfrm flipH="1">
                    <a:off x="3234297" y="3994053"/>
                    <a:ext cx="2018909" cy="333257"/>
                    <a:chOff x="1502485" y="3994053"/>
                    <a:chExt cx="2018909" cy="333257"/>
                  </a:xfrm>
                </p:grpSpPr>
                <p:cxnSp>
                  <p:nvCxnSpPr>
                    <p:cNvPr id="1722" name="Přímá spojnice 172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3" name="Přímá spojnice 172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4" name="Přímá spojnice 172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5" name="Přímá spojnice 172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6" name="Přímá spojnice 172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7" name="Přímá spojnice 172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728" name="Skupina 1727"/>
                    <p:cNvGrpSpPr/>
                    <p:nvPr/>
                  </p:nvGrpSpPr>
                  <p:grpSpPr>
                    <a:xfrm>
                      <a:off x="1502485" y="3994053"/>
                      <a:ext cx="1404491" cy="333257"/>
                      <a:chOff x="1502485" y="3994053"/>
                      <a:chExt cx="1404491" cy="333257"/>
                    </a:xfrm>
                  </p:grpSpPr>
                  <p:sp>
                    <p:nvSpPr>
                      <p:cNvPr id="1729" name="Ovál 172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0" name="Ovál 172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1" name="Ovál 173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2" name="Ovál 173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3" name="Ovál 173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4" name="Ovál 173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5" name="Ovál 173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6" name="Ovál 173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7" name="Ovál 173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8" name="Ovál 173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39" name="Ovál 173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40" name="Ovál 173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41" name="Ovál 174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42" name="Ovál 174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43" name="Ovál 174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576" name="Skupina 1575"/>
                <p:cNvGrpSpPr/>
                <p:nvPr/>
              </p:nvGrpSpPr>
              <p:grpSpPr>
                <a:xfrm>
                  <a:off x="2601455" y="1455123"/>
                  <a:ext cx="2570737" cy="49841"/>
                  <a:chOff x="1502485" y="3994053"/>
                  <a:chExt cx="3750721" cy="333257"/>
                </a:xfrm>
              </p:grpSpPr>
              <p:grpSp>
                <p:nvGrpSpPr>
                  <p:cNvPr id="1674" name="Skupina 1673"/>
                  <p:cNvGrpSpPr/>
                  <p:nvPr/>
                </p:nvGrpSpPr>
                <p:grpSpPr>
                  <a:xfrm>
                    <a:off x="1502485" y="3994053"/>
                    <a:ext cx="2018909" cy="333257"/>
                    <a:chOff x="1502485" y="3994053"/>
                    <a:chExt cx="2018909" cy="333257"/>
                  </a:xfrm>
                </p:grpSpPr>
                <p:cxnSp>
                  <p:nvCxnSpPr>
                    <p:cNvPr id="1698" name="Přímá spojnice 169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9" name="Přímá spojnice 169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0" name="Přímá spojnice 169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1" name="Přímá spojnice 170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2" name="Přímá spojnice 170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3" name="Přímá spojnice 170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704" name="Skupina 1703"/>
                    <p:cNvGrpSpPr/>
                    <p:nvPr/>
                  </p:nvGrpSpPr>
                  <p:grpSpPr>
                    <a:xfrm>
                      <a:off x="1502485" y="3994053"/>
                      <a:ext cx="1404491" cy="333257"/>
                      <a:chOff x="1502485" y="3994053"/>
                      <a:chExt cx="1404491" cy="333257"/>
                    </a:xfrm>
                  </p:grpSpPr>
                  <p:sp>
                    <p:nvSpPr>
                      <p:cNvPr id="1705" name="Ovál 170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06" name="Ovál 170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07" name="Ovál 170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08" name="Ovál 170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09" name="Ovál 170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0" name="Ovál 170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1" name="Ovál 171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2" name="Ovál 171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3" name="Ovál 171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4" name="Ovál 171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5" name="Ovál 171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6" name="Ovál 171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7" name="Ovál 171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8" name="Ovál 171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719" name="Ovál 171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675" name="Skupina 1674"/>
                  <p:cNvGrpSpPr/>
                  <p:nvPr/>
                </p:nvGrpSpPr>
                <p:grpSpPr>
                  <a:xfrm flipH="1">
                    <a:off x="3234297" y="3994053"/>
                    <a:ext cx="2018909" cy="333257"/>
                    <a:chOff x="1502485" y="3994053"/>
                    <a:chExt cx="2018909" cy="333257"/>
                  </a:xfrm>
                </p:grpSpPr>
                <p:cxnSp>
                  <p:nvCxnSpPr>
                    <p:cNvPr id="1676" name="Přímá spojnice 167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7" name="Přímá spojnice 167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8" name="Přímá spojnice 167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9" name="Přímá spojnice 167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0" name="Přímá spojnice 167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1" name="Přímá spojnice 168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82" name="Skupina 1681"/>
                    <p:cNvGrpSpPr/>
                    <p:nvPr/>
                  </p:nvGrpSpPr>
                  <p:grpSpPr>
                    <a:xfrm>
                      <a:off x="1502485" y="3994053"/>
                      <a:ext cx="1404491" cy="333257"/>
                      <a:chOff x="1502485" y="3994053"/>
                      <a:chExt cx="1404491" cy="333257"/>
                    </a:xfrm>
                  </p:grpSpPr>
                  <p:sp>
                    <p:nvSpPr>
                      <p:cNvPr id="1683" name="Ovál 168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4" name="Ovál 168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5" name="Ovál 168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6" name="Ovál 168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7" name="Ovál 168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8" name="Ovál 168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89" name="Ovál 168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0" name="Ovál 168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1" name="Ovál 169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2" name="Ovál 169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3" name="Ovál 169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4" name="Ovál 169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5" name="Ovál 169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6" name="Ovál 169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97" name="Ovál 169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577" name="Skupina 1576"/>
                <p:cNvGrpSpPr/>
                <p:nvPr/>
              </p:nvGrpSpPr>
              <p:grpSpPr>
                <a:xfrm flipV="1">
                  <a:off x="2606067" y="1542339"/>
                  <a:ext cx="2570737" cy="49841"/>
                  <a:chOff x="1502485" y="3994053"/>
                  <a:chExt cx="3750721" cy="333257"/>
                </a:xfrm>
              </p:grpSpPr>
              <p:grpSp>
                <p:nvGrpSpPr>
                  <p:cNvPr id="1628" name="Skupina 1627"/>
                  <p:cNvGrpSpPr/>
                  <p:nvPr/>
                </p:nvGrpSpPr>
                <p:grpSpPr>
                  <a:xfrm>
                    <a:off x="1502485" y="3994053"/>
                    <a:ext cx="2018909" cy="333257"/>
                    <a:chOff x="1502485" y="3994053"/>
                    <a:chExt cx="2018909" cy="333257"/>
                  </a:xfrm>
                </p:grpSpPr>
                <p:cxnSp>
                  <p:nvCxnSpPr>
                    <p:cNvPr id="1652" name="Přímá spojnice 165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3" name="Přímá spojnice 165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4" name="Přímá spojnice 165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5" name="Přímá spojnice 165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6" name="Přímá spojnice 165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7" name="Přímá spojnice 165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58" name="Skupina 1657"/>
                    <p:cNvGrpSpPr/>
                    <p:nvPr/>
                  </p:nvGrpSpPr>
                  <p:grpSpPr>
                    <a:xfrm>
                      <a:off x="1502485" y="3994053"/>
                      <a:ext cx="1404491" cy="333257"/>
                      <a:chOff x="1502485" y="3994053"/>
                      <a:chExt cx="1404491" cy="333257"/>
                    </a:xfrm>
                  </p:grpSpPr>
                  <p:sp>
                    <p:nvSpPr>
                      <p:cNvPr id="1659" name="Ovál 165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0" name="Ovál 165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1" name="Ovál 166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2" name="Ovál 166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3" name="Ovál 166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4" name="Ovál 166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5" name="Ovál 166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6" name="Ovál 166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7" name="Ovál 166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8" name="Ovál 166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69" name="Ovál 166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70" name="Ovál 166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71" name="Ovál 167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72" name="Ovál 167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73" name="Ovál 167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629" name="Skupina 1628"/>
                  <p:cNvGrpSpPr/>
                  <p:nvPr/>
                </p:nvGrpSpPr>
                <p:grpSpPr>
                  <a:xfrm flipH="1">
                    <a:off x="3234297" y="3994053"/>
                    <a:ext cx="2018909" cy="333257"/>
                    <a:chOff x="1502485" y="3994053"/>
                    <a:chExt cx="2018909" cy="333257"/>
                  </a:xfrm>
                </p:grpSpPr>
                <p:cxnSp>
                  <p:nvCxnSpPr>
                    <p:cNvPr id="1630" name="Přímá spojnice 162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1" name="Přímá spojnice 163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2" name="Přímá spojnice 163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3" name="Přímá spojnice 163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4" name="Přímá spojnice 163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5" name="Přímá spojnice 163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36" name="Skupina 1635"/>
                    <p:cNvGrpSpPr/>
                    <p:nvPr/>
                  </p:nvGrpSpPr>
                  <p:grpSpPr>
                    <a:xfrm>
                      <a:off x="1502485" y="3994053"/>
                      <a:ext cx="1404491" cy="333257"/>
                      <a:chOff x="1502485" y="3994053"/>
                      <a:chExt cx="1404491" cy="333257"/>
                    </a:xfrm>
                  </p:grpSpPr>
                  <p:sp>
                    <p:nvSpPr>
                      <p:cNvPr id="1637" name="Ovál 163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38" name="Ovál 163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39" name="Ovál 163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0" name="Ovál 163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1" name="Ovál 164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2" name="Ovál 164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3" name="Ovál 164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4" name="Ovál 164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5" name="Ovál 164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6" name="Ovál 164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7" name="Ovál 164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8" name="Ovál 164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49" name="Ovál 164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50" name="Ovál 164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51" name="Ovál 165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578" name="Skupina 1577"/>
                <p:cNvGrpSpPr/>
                <p:nvPr/>
              </p:nvGrpSpPr>
              <p:grpSpPr>
                <a:xfrm>
                  <a:off x="2556225" y="1631503"/>
                  <a:ext cx="2570737" cy="49841"/>
                  <a:chOff x="1502485" y="3994053"/>
                  <a:chExt cx="3750721" cy="333257"/>
                </a:xfrm>
              </p:grpSpPr>
              <p:grpSp>
                <p:nvGrpSpPr>
                  <p:cNvPr id="1582" name="Skupina 1581"/>
                  <p:cNvGrpSpPr/>
                  <p:nvPr/>
                </p:nvGrpSpPr>
                <p:grpSpPr>
                  <a:xfrm>
                    <a:off x="1502485" y="3994053"/>
                    <a:ext cx="2018909" cy="333257"/>
                    <a:chOff x="1502485" y="3994053"/>
                    <a:chExt cx="2018909" cy="333257"/>
                  </a:xfrm>
                </p:grpSpPr>
                <p:cxnSp>
                  <p:nvCxnSpPr>
                    <p:cNvPr id="1606" name="Přímá spojnice 160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7" name="Přímá spojnice 160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8" name="Přímá spojnice 160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9" name="Přímá spojnice 160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0" name="Přímá spojnice 160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1" name="Přímá spojnice 161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12" name="Skupina 1611"/>
                    <p:cNvGrpSpPr/>
                    <p:nvPr/>
                  </p:nvGrpSpPr>
                  <p:grpSpPr>
                    <a:xfrm>
                      <a:off x="1502485" y="3994053"/>
                      <a:ext cx="1404491" cy="333257"/>
                      <a:chOff x="1502485" y="3994053"/>
                      <a:chExt cx="1404491" cy="333257"/>
                    </a:xfrm>
                  </p:grpSpPr>
                  <p:sp>
                    <p:nvSpPr>
                      <p:cNvPr id="1613" name="Ovál 161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4" name="Ovál 161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5" name="Ovál 161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6" name="Ovál 161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7" name="Ovál 161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8" name="Ovál 161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19" name="Ovál 161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0" name="Ovál 161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1" name="Ovál 162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2" name="Ovál 162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3" name="Ovál 162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4" name="Ovál 162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5" name="Ovál 162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6" name="Ovál 162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27" name="Ovál 162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583" name="Skupina 1582"/>
                  <p:cNvGrpSpPr/>
                  <p:nvPr/>
                </p:nvGrpSpPr>
                <p:grpSpPr>
                  <a:xfrm flipH="1">
                    <a:off x="3234297" y="3994053"/>
                    <a:ext cx="2018909" cy="333257"/>
                    <a:chOff x="1502485" y="3994053"/>
                    <a:chExt cx="2018909" cy="333257"/>
                  </a:xfrm>
                </p:grpSpPr>
                <p:cxnSp>
                  <p:nvCxnSpPr>
                    <p:cNvPr id="1584" name="Přímá spojnice 158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5" name="Přímá spojnice 158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6" name="Přímá spojnice 158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7" name="Přímá spojnice 158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8" name="Přímá spojnice 158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9" name="Přímá spojnice 158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90" name="Skupina 1589"/>
                    <p:cNvGrpSpPr/>
                    <p:nvPr/>
                  </p:nvGrpSpPr>
                  <p:grpSpPr>
                    <a:xfrm>
                      <a:off x="1502485" y="3994053"/>
                      <a:ext cx="1404491" cy="333257"/>
                      <a:chOff x="1502485" y="3994053"/>
                      <a:chExt cx="1404491" cy="333257"/>
                    </a:xfrm>
                  </p:grpSpPr>
                  <p:sp>
                    <p:nvSpPr>
                      <p:cNvPr id="1591" name="Ovál 159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2" name="Ovál 159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3" name="Ovál 159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4" name="Ovál 159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5" name="Ovál 159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6" name="Ovál 159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7" name="Ovál 159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8" name="Ovál 159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99" name="Ovál 159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0" name="Ovál 159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1" name="Ovál 160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2" name="Ovál 160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3" name="Ovál 160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4" name="Ovál 160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605" name="Ovál 160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1579" name="Přímá spojnice 1578"/>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80" name="Přímá spojnice 1579"/>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1" name="Přímá spojnice 1580"/>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9" name="Skupina 958"/>
              <p:cNvGrpSpPr/>
              <p:nvPr/>
            </p:nvGrpSpPr>
            <p:grpSpPr>
              <a:xfrm>
                <a:off x="4660788" y="1343041"/>
                <a:ext cx="2631258" cy="364368"/>
                <a:chOff x="2035980" y="1340769"/>
                <a:chExt cx="3611724" cy="364368"/>
              </a:xfrm>
            </p:grpSpPr>
            <p:cxnSp>
              <p:nvCxnSpPr>
                <p:cNvPr id="1364" name="Přímá spojnice 1363"/>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65" name="Přímá spojnice 1364"/>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66" name="Přímá spojnice 1365"/>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67" name="Přímá spojnice 1366"/>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68" name="Přímá spojnice 1367"/>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69" name="Přímá spojnice 1368"/>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70" name="Přímá spojnice 1369"/>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71" name="Přímá spojnice 1370"/>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72" name="Přímá spojnice 1371"/>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373" name="Přímá spojnice 1372"/>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374" name="Skupina 1373"/>
                <p:cNvGrpSpPr/>
                <p:nvPr/>
              </p:nvGrpSpPr>
              <p:grpSpPr>
                <a:xfrm flipV="1">
                  <a:off x="2589562" y="1369643"/>
                  <a:ext cx="2570737" cy="49841"/>
                  <a:chOff x="1502485" y="3994053"/>
                  <a:chExt cx="3750721" cy="333257"/>
                </a:xfrm>
              </p:grpSpPr>
              <p:grpSp>
                <p:nvGrpSpPr>
                  <p:cNvPr id="1519" name="Skupina 1518"/>
                  <p:cNvGrpSpPr/>
                  <p:nvPr/>
                </p:nvGrpSpPr>
                <p:grpSpPr>
                  <a:xfrm>
                    <a:off x="1502485" y="3994053"/>
                    <a:ext cx="2018909" cy="333257"/>
                    <a:chOff x="1502485" y="3994053"/>
                    <a:chExt cx="2018909" cy="333257"/>
                  </a:xfrm>
                </p:grpSpPr>
                <p:cxnSp>
                  <p:nvCxnSpPr>
                    <p:cNvPr id="1543" name="Přímá spojnice 154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4" name="Přímá spojnice 154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5" name="Přímá spojnice 154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6" name="Přímá spojnice 154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7" name="Přímá spojnice 154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8" name="Přímá spojnice 154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49" name="Skupina 1548"/>
                    <p:cNvGrpSpPr/>
                    <p:nvPr/>
                  </p:nvGrpSpPr>
                  <p:grpSpPr>
                    <a:xfrm>
                      <a:off x="1502485" y="3994053"/>
                      <a:ext cx="1404491" cy="333257"/>
                      <a:chOff x="1502485" y="3994053"/>
                      <a:chExt cx="1404491" cy="333257"/>
                    </a:xfrm>
                  </p:grpSpPr>
                  <p:sp>
                    <p:nvSpPr>
                      <p:cNvPr id="1550" name="Ovál 154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1" name="Ovál 155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2" name="Ovál 155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3" name="Ovál 155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4" name="Ovál 155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5" name="Ovál 155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6" name="Ovál 155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7" name="Ovál 155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8" name="Ovál 155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59" name="Ovál 155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0" name="Ovál 155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1" name="Ovál 156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2" name="Ovál 156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3" name="Ovál 156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64" name="Ovál 156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520" name="Skupina 1519"/>
                  <p:cNvGrpSpPr/>
                  <p:nvPr/>
                </p:nvGrpSpPr>
                <p:grpSpPr>
                  <a:xfrm flipH="1">
                    <a:off x="3234297" y="3994053"/>
                    <a:ext cx="2018909" cy="333257"/>
                    <a:chOff x="1502485" y="3994053"/>
                    <a:chExt cx="2018909" cy="333257"/>
                  </a:xfrm>
                </p:grpSpPr>
                <p:cxnSp>
                  <p:nvCxnSpPr>
                    <p:cNvPr id="1521" name="Přímá spojnice 152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2" name="Přímá spojnice 152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3" name="Přímá spojnice 152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4" name="Přímá spojnice 152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5" name="Přímá spojnice 152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6" name="Přímá spojnice 152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27" name="Skupina 1526"/>
                    <p:cNvGrpSpPr/>
                    <p:nvPr/>
                  </p:nvGrpSpPr>
                  <p:grpSpPr>
                    <a:xfrm>
                      <a:off x="1502485" y="3994053"/>
                      <a:ext cx="1404491" cy="333257"/>
                      <a:chOff x="1502485" y="3994053"/>
                      <a:chExt cx="1404491" cy="333257"/>
                    </a:xfrm>
                  </p:grpSpPr>
                  <p:sp>
                    <p:nvSpPr>
                      <p:cNvPr id="1528" name="Ovál 152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29" name="Ovál 152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0" name="Ovál 152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1" name="Ovál 153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2" name="Ovál 153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3" name="Ovál 153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4" name="Ovál 153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5" name="Ovál 153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6" name="Ovál 153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7" name="Ovál 153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8" name="Ovál 153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39" name="Ovál 153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40" name="Ovál 153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41" name="Ovál 154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42" name="Ovál 154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375" name="Skupina 1374"/>
                <p:cNvGrpSpPr/>
                <p:nvPr/>
              </p:nvGrpSpPr>
              <p:grpSpPr>
                <a:xfrm>
                  <a:off x="2601455" y="1455123"/>
                  <a:ext cx="2570737" cy="49841"/>
                  <a:chOff x="1502485" y="3994053"/>
                  <a:chExt cx="3750721" cy="333257"/>
                </a:xfrm>
              </p:grpSpPr>
              <p:grpSp>
                <p:nvGrpSpPr>
                  <p:cNvPr id="1473" name="Skupina 1472"/>
                  <p:cNvGrpSpPr/>
                  <p:nvPr/>
                </p:nvGrpSpPr>
                <p:grpSpPr>
                  <a:xfrm>
                    <a:off x="1502485" y="3994053"/>
                    <a:ext cx="2018909" cy="333257"/>
                    <a:chOff x="1502485" y="3994053"/>
                    <a:chExt cx="2018909" cy="333257"/>
                  </a:xfrm>
                </p:grpSpPr>
                <p:cxnSp>
                  <p:nvCxnSpPr>
                    <p:cNvPr id="1497" name="Přímá spojnice 149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98" name="Přímá spojnice 149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99" name="Přímá spojnice 149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0" name="Přímá spojnice 149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1" name="Přímá spojnice 150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2" name="Přímá spojnice 150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03" name="Skupina 1502"/>
                    <p:cNvGrpSpPr/>
                    <p:nvPr/>
                  </p:nvGrpSpPr>
                  <p:grpSpPr>
                    <a:xfrm>
                      <a:off x="1502485" y="3994053"/>
                      <a:ext cx="1404491" cy="333257"/>
                      <a:chOff x="1502485" y="3994053"/>
                      <a:chExt cx="1404491" cy="333257"/>
                    </a:xfrm>
                  </p:grpSpPr>
                  <p:sp>
                    <p:nvSpPr>
                      <p:cNvPr id="1504" name="Ovál 150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05" name="Ovál 150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06" name="Ovál 150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07" name="Ovál 150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08" name="Ovál 150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09" name="Ovál 150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0" name="Ovál 150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1" name="Ovál 151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2" name="Ovál 151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3" name="Ovál 151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4" name="Ovál 151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5" name="Ovál 151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6" name="Ovál 151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7" name="Ovál 151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18" name="Ovál 151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474" name="Skupina 1473"/>
                  <p:cNvGrpSpPr/>
                  <p:nvPr/>
                </p:nvGrpSpPr>
                <p:grpSpPr>
                  <a:xfrm flipH="1">
                    <a:off x="3234297" y="3994053"/>
                    <a:ext cx="2018909" cy="333257"/>
                    <a:chOff x="1502485" y="3994053"/>
                    <a:chExt cx="2018909" cy="333257"/>
                  </a:xfrm>
                </p:grpSpPr>
                <p:cxnSp>
                  <p:nvCxnSpPr>
                    <p:cNvPr id="1475" name="Přímá spojnice 147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6" name="Přímá spojnice 147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7" name="Přímá spojnice 147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8" name="Přímá spojnice 147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9" name="Přímá spojnice 147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0" name="Přímá spojnice 147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81" name="Skupina 1480"/>
                    <p:cNvGrpSpPr/>
                    <p:nvPr/>
                  </p:nvGrpSpPr>
                  <p:grpSpPr>
                    <a:xfrm>
                      <a:off x="1502485" y="3994053"/>
                      <a:ext cx="1404491" cy="333257"/>
                      <a:chOff x="1502485" y="3994053"/>
                      <a:chExt cx="1404491" cy="333257"/>
                    </a:xfrm>
                  </p:grpSpPr>
                  <p:sp>
                    <p:nvSpPr>
                      <p:cNvPr id="1482" name="Ovál 148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3" name="Ovál 148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4" name="Ovál 148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5" name="Ovál 148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6" name="Ovál 148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7" name="Ovál 148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8" name="Ovál 148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89" name="Ovál 148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0" name="Ovál 148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1" name="Ovál 149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2" name="Ovál 149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3" name="Ovál 149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4" name="Ovál 149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5" name="Ovál 149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96" name="Ovál 149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376" name="Skupina 1375"/>
                <p:cNvGrpSpPr/>
                <p:nvPr/>
              </p:nvGrpSpPr>
              <p:grpSpPr>
                <a:xfrm flipV="1">
                  <a:off x="2606067" y="1542339"/>
                  <a:ext cx="2570737" cy="49841"/>
                  <a:chOff x="1502485" y="3994053"/>
                  <a:chExt cx="3750721" cy="333257"/>
                </a:xfrm>
              </p:grpSpPr>
              <p:grpSp>
                <p:nvGrpSpPr>
                  <p:cNvPr id="1427" name="Skupina 1426"/>
                  <p:cNvGrpSpPr/>
                  <p:nvPr/>
                </p:nvGrpSpPr>
                <p:grpSpPr>
                  <a:xfrm>
                    <a:off x="1502485" y="3994053"/>
                    <a:ext cx="2018909" cy="333257"/>
                    <a:chOff x="1502485" y="3994053"/>
                    <a:chExt cx="2018909" cy="333257"/>
                  </a:xfrm>
                </p:grpSpPr>
                <p:cxnSp>
                  <p:nvCxnSpPr>
                    <p:cNvPr id="1451" name="Přímá spojnice 145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2" name="Přímá spojnice 145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3" name="Přímá spojnice 145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4" name="Přímá spojnice 145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5" name="Přímá spojnice 145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6" name="Přímá spojnice 145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57" name="Skupina 1456"/>
                    <p:cNvGrpSpPr/>
                    <p:nvPr/>
                  </p:nvGrpSpPr>
                  <p:grpSpPr>
                    <a:xfrm>
                      <a:off x="1502485" y="3994053"/>
                      <a:ext cx="1404491" cy="333257"/>
                      <a:chOff x="1502485" y="3994053"/>
                      <a:chExt cx="1404491" cy="333257"/>
                    </a:xfrm>
                  </p:grpSpPr>
                  <p:sp>
                    <p:nvSpPr>
                      <p:cNvPr id="1458" name="Ovál 145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59" name="Ovál 145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0" name="Ovál 145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1" name="Ovál 146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2" name="Ovál 146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3" name="Ovál 146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4" name="Ovál 146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5" name="Ovál 146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6" name="Ovál 146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7" name="Ovál 146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8" name="Ovál 146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69" name="Ovál 146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70" name="Ovál 146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71" name="Ovál 147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72" name="Ovál 147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428" name="Skupina 1427"/>
                  <p:cNvGrpSpPr/>
                  <p:nvPr/>
                </p:nvGrpSpPr>
                <p:grpSpPr>
                  <a:xfrm flipH="1">
                    <a:off x="3234297" y="3994053"/>
                    <a:ext cx="2018909" cy="333257"/>
                    <a:chOff x="1502485" y="3994053"/>
                    <a:chExt cx="2018909" cy="333257"/>
                  </a:xfrm>
                </p:grpSpPr>
                <p:cxnSp>
                  <p:nvCxnSpPr>
                    <p:cNvPr id="1429" name="Přímá spojnice 142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0" name="Přímá spojnice 142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1" name="Přímá spojnice 143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2" name="Přímá spojnice 143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3" name="Přímá spojnice 143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4" name="Přímá spojnice 143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35" name="Skupina 1434"/>
                    <p:cNvGrpSpPr/>
                    <p:nvPr/>
                  </p:nvGrpSpPr>
                  <p:grpSpPr>
                    <a:xfrm>
                      <a:off x="1502485" y="3994053"/>
                      <a:ext cx="1404491" cy="333257"/>
                      <a:chOff x="1502485" y="3994053"/>
                      <a:chExt cx="1404491" cy="333257"/>
                    </a:xfrm>
                  </p:grpSpPr>
                  <p:sp>
                    <p:nvSpPr>
                      <p:cNvPr id="1436" name="Ovál 143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37" name="Ovál 143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38" name="Ovál 143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39" name="Ovál 143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0" name="Ovál 143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1" name="Ovál 144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2" name="Ovál 144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3" name="Ovál 144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4" name="Ovál 144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5" name="Ovál 144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6" name="Ovál 144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7" name="Ovál 144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8" name="Ovál 144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49" name="Ovál 144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50" name="Ovál 144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377" name="Skupina 1376"/>
                <p:cNvGrpSpPr/>
                <p:nvPr/>
              </p:nvGrpSpPr>
              <p:grpSpPr>
                <a:xfrm>
                  <a:off x="2556225" y="1631503"/>
                  <a:ext cx="2570737" cy="49841"/>
                  <a:chOff x="1502485" y="3994053"/>
                  <a:chExt cx="3750721" cy="333257"/>
                </a:xfrm>
              </p:grpSpPr>
              <p:grpSp>
                <p:nvGrpSpPr>
                  <p:cNvPr id="1381" name="Skupina 1380"/>
                  <p:cNvGrpSpPr/>
                  <p:nvPr/>
                </p:nvGrpSpPr>
                <p:grpSpPr>
                  <a:xfrm>
                    <a:off x="1502485" y="3994053"/>
                    <a:ext cx="2018909" cy="333257"/>
                    <a:chOff x="1502485" y="3994053"/>
                    <a:chExt cx="2018909" cy="333257"/>
                  </a:xfrm>
                </p:grpSpPr>
                <p:cxnSp>
                  <p:nvCxnSpPr>
                    <p:cNvPr id="1405" name="Přímá spojnice 140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06" name="Přímá spojnice 140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07" name="Přímá spojnice 140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08" name="Přímá spojnice 140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09" name="Přímá spojnice 140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10" name="Přímá spojnice 140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11" name="Skupina 1410"/>
                    <p:cNvGrpSpPr/>
                    <p:nvPr/>
                  </p:nvGrpSpPr>
                  <p:grpSpPr>
                    <a:xfrm>
                      <a:off x="1502485" y="3994053"/>
                      <a:ext cx="1404491" cy="333257"/>
                      <a:chOff x="1502485" y="3994053"/>
                      <a:chExt cx="1404491" cy="333257"/>
                    </a:xfrm>
                  </p:grpSpPr>
                  <p:sp>
                    <p:nvSpPr>
                      <p:cNvPr id="1412" name="Ovál 141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3" name="Ovál 141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4" name="Ovál 141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5" name="Ovál 141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6" name="Ovál 141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7" name="Ovál 141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8" name="Ovál 141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19" name="Ovál 141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0" name="Ovál 141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1" name="Ovál 142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2" name="Ovál 142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3" name="Ovál 142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4" name="Ovál 142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5" name="Ovál 142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26" name="Ovál 142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382" name="Skupina 1381"/>
                  <p:cNvGrpSpPr/>
                  <p:nvPr/>
                </p:nvGrpSpPr>
                <p:grpSpPr>
                  <a:xfrm flipH="1">
                    <a:off x="3234297" y="3994053"/>
                    <a:ext cx="2018909" cy="333257"/>
                    <a:chOff x="1502485" y="3994053"/>
                    <a:chExt cx="2018909" cy="333257"/>
                  </a:xfrm>
                </p:grpSpPr>
                <p:cxnSp>
                  <p:nvCxnSpPr>
                    <p:cNvPr id="1383" name="Přímá spojnice 138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4" name="Přímá spojnice 138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5" name="Přímá spojnice 138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6" name="Přímá spojnice 138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7" name="Přímá spojnice 138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8" name="Přímá spojnice 138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89" name="Skupina 1388"/>
                    <p:cNvGrpSpPr/>
                    <p:nvPr/>
                  </p:nvGrpSpPr>
                  <p:grpSpPr>
                    <a:xfrm>
                      <a:off x="1502485" y="3994053"/>
                      <a:ext cx="1404491" cy="333257"/>
                      <a:chOff x="1502485" y="3994053"/>
                      <a:chExt cx="1404491" cy="333257"/>
                    </a:xfrm>
                  </p:grpSpPr>
                  <p:sp>
                    <p:nvSpPr>
                      <p:cNvPr id="1390" name="Ovál 138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1" name="Ovál 139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2" name="Ovál 139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3" name="Ovál 139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4" name="Ovál 139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5" name="Ovál 139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6" name="Ovál 139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7" name="Ovál 139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8" name="Ovál 139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99" name="Ovál 139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0" name="Ovál 139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1" name="Ovál 140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2" name="Ovál 140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3" name="Ovál 140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404" name="Ovál 140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1378" name="Přímá spojnice 1377"/>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79" name="Přímá spojnice 1378"/>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Přímá spojnice 1379"/>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0" name="Skupina 959"/>
              <p:cNvGrpSpPr/>
              <p:nvPr/>
            </p:nvGrpSpPr>
            <p:grpSpPr>
              <a:xfrm>
                <a:off x="7278415" y="1345308"/>
                <a:ext cx="2631258" cy="364368"/>
                <a:chOff x="2035980" y="1340769"/>
                <a:chExt cx="3611724" cy="364368"/>
              </a:xfrm>
            </p:grpSpPr>
            <p:cxnSp>
              <p:nvCxnSpPr>
                <p:cNvPr id="1163" name="Přímá spojnice 1162"/>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4" name="Přímá spojnice 1163"/>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5" name="Přímá spojnice 1164"/>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6" name="Přímá spojnice 1165"/>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7" name="Přímá spojnice 1166"/>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8" name="Přímá spojnice 1167"/>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69" name="Přímá spojnice 1168"/>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70" name="Přímá spojnice 1169"/>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71" name="Přímá spojnice 1170"/>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172" name="Přímá spojnice 1171"/>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173" name="Skupina 1172"/>
                <p:cNvGrpSpPr/>
                <p:nvPr/>
              </p:nvGrpSpPr>
              <p:grpSpPr>
                <a:xfrm flipV="1">
                  <a:off x="2589562" y="1369643"/>
                  <a:ext cx="2570737" cy="49841"/>
                  <a:chOff x="1502485" y="3994053"/>
                  <a:chExt cx="3750721" cy="333257"/>
                </a:xfrm>
              </p:grpSpPr>
              <p:grpSp>
                <p:nvGrpSpPr>
                  <p:cNvPr id="1318" name="Skupina 1317"/>
                  <p:cNvGrpSpPr/>
                  <p:nvPr/>
                </p:nvGrpSpPr>
                <p:grpSpPr>
                  <a:xfrm>
                    <a:off x="1502485" y="3994053"/>
                    <a:ext cx="2018909" cy="333257"/>
                    <a:chOff x="1502485" y="3994053"/>
                    <a:chExt cx="2018909" cy="333257"/>
                  </a:xfrm>
                </p:grpSpPr>
                <p:cxnSp>
                  <p:nvCxnSpPr>
                    <p:cNvPr id="1342" name="Přímá spojnice 134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3" name="Přímá spojnice 134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4" name="Přímá spojnice 134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5" name="Přímá spojnice 134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6" name="Přímá spojnice 134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7" name="Přímá spojnice 134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48" name="Skupina 1347"/>
                    <p:cNvGrpSpPr/>
                    <p:nvPr/>
                  </p:nvGrpSpPr>
                  <p:grpSpPr>
                    <a:xfrm>
                      <a:off x="1502485" y="3994053"/>
                      <a:ext cx="1404491" cy="333257"/>
                      <a:chOff x="1502485" y="3994053"/>
                      <a:chExt cx="1404491" cy="333257"/>
                    </a:xfrm>
                  </p:grpSpPr>
                  <p:sp>
                    <p:nvSpPr>
                      <p:cNvPr id="1349" name="Ovál 134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0" name="Ovál 134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1" name="Ovál 135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2" name="Ovál 135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3" name="Ovál 135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4" name="Ovál 135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5" name="Ovál 135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6" name="Ovál 135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7" name="Ovál 135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8" name="Ovál 135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59" name="Ovál 135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60" name="Ovál 135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61" name="Ovál 136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62" name="Ovál 136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63" name="Ovál 136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319" name="Skupina 1318"/>
                  <p:cNvGrpSpPr/>
                  <p:nvPr/>
                </p:nvGrpSpPr>
                <p:grpSpPr>
                  <a:xfrm flipH="1">
                    <a:off x="3234297" y="3994053"/>
                    <a:ext cx="2018909" cy="333257"/>
                    <a:chOff x="1502485" y="3994053"/>
                    <a:chExt cx="2018909" cy="333257"/>
                  </a:xfrm>
                </p:grpSpPr>
                <p:cxnSp>
                  <p:nvCxnSpPr>
                    <p:cNvPr id="1320" name="Přímá spojnice 131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1" name="Přímá spojnice 132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2" name="Přímá spojnice 132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3" name="Přímá spojnice 132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4" name="Přímá spojnice 132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5" name="Přímá spojnice 132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26" name="Skupina 1325"/>
                    <p:cNvGrpSpPr/>
                    <p:nvPr/>
                  </p:nvGrpSpPr>
                  <p:grpSpPr>
                    <a:xfrm>
                      <a:off x="1502485" y="3994053"/>
                      <a:ext cx="1404491" cy="333257"/>
                      <a:chOff x="1502485" y="3994053"/>
                      <a:chExt cx="1404491" cy="333257"/>
                    </a:xfrm>
                  </p:grpSpPr>
                  <p:sp>
                    <p:nvSpPr>
                      <p:cNvPr id="1327" name="Ovál 132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28" name="Ovál 132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29" name="Ovál 132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0" name="Ovál 132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1" name="Ovál 133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2" name="Ovál 133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3" name="Ovál 133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4" name="Ovál 133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5" name="Ovál 133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6" name="Ovál 133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7" name="Ovál 133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8" name="Ovál 133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39" name="Ovál 133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40" name="Ovál 133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41" name="Ovál 134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174" name="Skupina 1173"/>
                <p:cNvGrpSpPr/>
                <p:nvPr/>
              </p:nvGrpSpPr>
              <p:grpSpPr>
                <a:xfrm>
                  <a:off x="2601455" y="1455123"/>
                  <a:ext cx="2570737" cy="49841"/>
                  <a:chOff x="1502485" y="3994053"/>
                  <a:chExt cx="3750721" cy="333257"/>
                </a:xfrm>
              </p:grpSpPr>
              <p:grpSp>
                <p:nvGrpSpPr>
                  <p:cNvPr id="1272" name="Skupina 1271"/>
                  <p:cNvGrpSpPr/>
                  <p:nvPr/>
                </p:nvGrpSpPr>
                <p:grpSpPr>
                  <a:xfrm>
                    <a:off x="1502485" y="3994053"/>
                    <a:ext cx="2018909" cy="333257"/>
                    <a:chOff x="1502485" y="3994053"/>
                    <a:chExt cx="2018909" cy="333257"/>
                  </a:xfrm>
                </p:grpSpPr>
                <p:cxnSp>
                  <p:nvCxnSpPr>
                    <p:cNvPr id="1296" name="Přímá spojnice 129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97" name="Přímá spojnice 129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98" name="Přímá spojnice 129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99" name="Přímá spojnice 129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0" name="Přímá spojnice 129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1" name="Přímá spojnice 130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02" name="Skupina 1301"/>
                    <p:cNvGrpSpPr/>
                    <p:nvPr/>
                  </p:nvGrpSpPr>
                  <p:grpSpPr>
                    <a:xfrm>
                      <a:off x="1502485" y="3994053"/>
                      <a:ext cx="1404491" cy="333257"/>
                      <a:chOff x="1502485" y="3994053"/>
                      <a:chExt cx="1404491" cy="333257"/>
                    </a:xfrm>
                  </p:grpSpPr>
                  <p:sp>
                    <p:nvSpPr>
                      <p:cNvPr id="1303" name="Ovál 130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4" name="Ovál 130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5" name="Ovál 130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6" name="Ovál 130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7" name="Ovál 130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8" name="Ovál 130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09" name="Ovál 130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0" name="Ovál 130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1" name="Ovál 131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2" name="Ovál 131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3" name="Ovál 131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4" name="Ovál 131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5" name="Ovál 131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6" name="Ovál 131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317" name="Ovál 131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273" name="Skupina 1272"/>
                  <p:cNvGrpSpPr/>
                  <p:nvPr/>
                </p:nvGrpSpPr>
                <p:grpSpPr>
                  <a:xfrm flipH="1">
                    <a:off x="3234297" y="3994053"/>
                    <a:ext cx="2018909" cy="333257"/>
                    <a:chOff x="1502485" y="3994053"/>
                    <a:chExt cx="2018909" cy="333257"/>
                  </a:xfrm>
                </p:grpSpPr>
                <p:cxnSp>
                  <p:nvCxnSpPr>
                    <p:cNvPr id="1274" name="Přímá spojnice 127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5" name="Přímá spojnice 127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6" name="Přímá spojnice 127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7" name="Přímá spojnice 127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8" name="Přímá spojnice 127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9" name="Přímá spojnice 127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80" name="Skupina 1279"/>
                    <p:cNvGrpSpPr/>
                    <p:nvPr/>
                  </p:nvGrpSpPr>
                  <p:grpSpPr>
                    <a:xfrm>
                      <a:off x="1502485" y="3994053"/>
                      <a:ext cx="1404491" cy="333257"/>
                      <a:chOff x="1502485" y="3994053"/>
                      <a:chExt cx="1404491" cy="333257"/>
                    </a:xfrm>
                  </p:grpSpPr>
                  <p:sp>
                    <p:nvSpPr>
                      <p:cNvPr id="1281" name="Ovál 128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2" name="Ovál 128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3" name="Ovál 128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4" name="Ovál 128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5" name="Ovál 128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6" name="Ovál 128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7" name="Ovál 128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8" name="Ovál 128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89" name="Ovál 128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0" name="Ovál 128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1" name="Ovál 129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2" name="Ovál 129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3" name="Ovál 129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4" name="Ovál 129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95" name="Ovál 129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175" name="Skupina 1174"/>
                <p:cNvGrpSpPr/>
                <p:nvPr/>
              </p:nvGrpSpPr>
              <p:grpSpPr>
                <a:xfrm flipV="1">
                  <a:off x="2606067" y="1542339"/>
                  <a:ext cx="2570737" cy="49841"/>
                  <a:chOff x="1502485" y="3994053"/>
                  <a:chExt cx="3750721" cy="333257"/>
                </a:xfrm>
              </p:grpSpPr>
              <p:grpSp>
                <p:nvGrpSpPr>
                  <p:cNvPr id="1226" name="Skupina 1225"/>
                  <p:cNvGrpSpPr/>
                  <p:nvPr/>
                </p:nvGrpSpPr>
                <p:grpSpPr>
                  <a:xfrm>
                    <a:off x="1502485" y="3994053"/>
                    <a:ext cx="2018909" cy="333257"/>
                    <a:chOff x="1502485" y="3994053"/>
                    <a:chExt cx="2018909" cy="333257"/>
                  </a:xfrm>
                </p:grpSpPr>
                <p:cxnSp>
                  <p:nvCxnSpPr>
                    <p:cNvPr id="1250" name="Přímá spojnice 124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51" name="Přímá spojnice 125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52" name="Přímá spojnice 125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53" name="Přímá spojnice 125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54" name="Přímá spojnice 125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55" name="Přímá spojnice 125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56" name="Skupina 1255"/>
                    <p:cNvGrpSpPr/>
                    <p:nvPr/>
                  </p:nvGrpSpPr>
                  <p:grpSpPr>
                    <a:xfrm>
                      <a:off x="1502485" y="3994053"/>
                      <a:ext cx="1404491" cy="333257"/>
                      <a:chOff x="1502485" y="3994053"/>
                      <a:chExt cx="1404491" cy="333257"/>
                    </a:xfrm>
                  </p:grpSpPr>
                  <p:sp>
                    <p:nvSpPr>
                      <p:cNvPr id="1257" name="Ovál 125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58" name="Ovál 125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59" name="Ovál 125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0" name="Ovál 125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1" name="Ovál 126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2" name="Ovál 126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3" name="Ovál 126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4" name="Ovál 126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5" name="Ovál 126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6" name="Ovál 126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7" name="Ovál 126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8" name="Ovál 126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69" name="Ovál 126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70" name="Ovál 126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71" name="Ovál 127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227" name="Skupina 1226"/>
                  <p:cNvGrpSpPr/>
                  <p:nvPr/>
                </p:nvGrpSpPr>
                <p:grpSpPr>
                  <a:xfrm flipH="1">
                    <a:off x="3234297" y="3994053"/>
                    <a:ext cx="2018909" cy="333257"/>
                    <a:chOff x="1502485" y="3994053"/>
                    <a:chExt cx="2018909" cy="333257"/>
                  </a:xfrm>
                </p:grpSpPr>
                <p:cxnSp>
                  <p:nvCxnSpPr>
                    <p:cNvPr id="1228" name="Přímá spojnice 122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9" name="Přímá spojnice 122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0" name="Přímá spojnice 122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1" name="Přímá spojnice 123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2" name="Přímá spojnice 123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3" name="Přímá spojnice 123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34" name="Skupina 1233"/>
                    <p:cNvGrpSpPr/>
                    <p:nvPr/>
                  </p:nvGrpSpPr>
                  <p:grpSpPr>
                    <a:xfrm>
                      <a:off x="1502485" y="3994053"/>
                      <a:ext cx="1404491" cy="333257"/>
                      <a:chOff x="1502485" y="3994053"/>
                      <a:chExt cx="1404491" cy="333257"/>
                    </a:xfrm>
                  </p:grpSpPr>
                  <p:sp>
                    <p:nvSpPr>
                      <p:cNvPr id="1235" name="Ovál 123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36" name="Ovál 123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37" name="Ovál 123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38" name="Ovál 123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39" name="Ovál 123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0" name="Ovál 123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1" name="Ovál 124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2" name="Ovál 124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3" name="Ovál 124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4" name="Ovál 124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5" name="Ovál 124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6" name="Ovál 124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7" name="Ovál 124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8" name="Ovál 124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49" name="Ovál 124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1176" name="Skupina 1175"/>
                <p:cNvGrpSpPr/>
                <p:nvPr/>
              </p:nvGrpSpPr>
              <p:grpSpPr>
                <a:xfrm>
                  <a:off x="2556225" y="1631503"/>
                  <a:ext cx="2570737" cy="49841"/>
                  <a:chOff x="1502485" y="3994053"/>
                  <a:chExt cx="3750721" cy="333257"/>
                </a:xfrm>
              </p:grpSpPr>
              <p:grpSp>
                <p:nvGrpSpPr>
                  <p:cNvPr id="1180" name="Skupina 1179"/>
                  <p:cNvGrpSpPr/>
                  <p:nvPr/>
                </p:nvGrpSpPr>
                <p:grpSpPr>
                  <a:xfrm>
                    <a:off x="1502485" y="3994053"/>
                    <a:ext cx="2018909" cy="333257"/>
                    <a:chOff x="1502485" y="3994053"/>
                    <a:chExt cx="2018909" cy="333257"/>
                  </a:xfrm>
                </p:grpSpPr>
                <p:cxnSp>
                  <p:nvCxnSpPr>
                    <p:cNvPr id="1204" name="Přímá spojnice 120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5" name="Přímá spojnice 120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6" name="Přímá spojnice 120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7" name="Přímá spojnice 120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8" name="Přímá spojnice 120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9" name="Přímá spojnice 120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10" name="Skupina 1209"/>
                    <p:cNvGrpSpPr/>
                    <p:nvPr/>
                  </p:nvGrpSpPr>
                  <p:grpSpPr>
                    <a:xfrm>
                      <a:off x="1502485" y="3994053"/>
                      <a:ext cx="1404491" cy="333257"/>
                      <a:chOff x="1502485" y="3994053"/>
                      <a:chExt cx="1404491" cy="333257"/>
                    </a:xfrm>
                  </p:grpSpPr>
                  <p:sp>
                    <p:nvSpPr>
                      <p:cNvPr id="1211" name="Ovál 121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2" name="Ovál 121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3" name="Ovál 121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4" name="Ovál 121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5" name="Ovál 121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6" name="Ovál 121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7" name="Ovál 121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8" name="Ovál 121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19" name="Ovál 121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0" name="Ovál 121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1" name="Ovál 122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2" name="Ovál 122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3" name="Ovál 122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4" name="Ovál 122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5" name="Ovál 122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181" name="Skupina 1180"/>
                  <p:cNvGrpSpPr/>
                  <p:nvPr/>
                </p:nvGrpSpPr>
                <p:grpSpPr>
                  <a:xfrm flipH="1">
                    <a:off x="3234297" y="3994053"/>
                    <a:ext cx="2018909" cy="333257"/>
                    <a:chOff x="1502485" y="3994053"/>
                    <a:chExt cx="2018909" cy="333257"/>
                  </a:xfrm>
                </p:grpSpPr>
                <p:cxnSp>
                  <p:nvCxnSpPr>
                    <p:cNvPr id="1182" name="Přímá spojnice 118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3" name="Přímá spojnice 118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4" name="Přímá spojnice 118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5" name="Přímá spojnice 118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6" name="Přímá spojnice 118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7" name="Přímá spojnice 118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88" name="Skupina 1187"/>
                    <p:cNvGrpSpPr/>
                    <p:nvPr/>
                  </p:nvGrpSpPr>
                  <p:grpSpPr>
                    <a:xfrm>
                      <a:off x="1502485" y="3994053"/>
                      <a:ext cx="1404491" cy="333257"/>
                      <a:chOff x="1502485" y="3994053"/>
                      <a:chExt cx="1404491" cy="333257"/>
                    </a:xfrm>
                  </p:grpSpPr>
                  <p:sp>
                    <p:nvSpPr>
                      <p:cNvPr id="1189" name="Ovál 118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0" name="Ovál 118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1" name="Ovál 119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2" name="Ovál 119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3" name="Ovál 119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4" name="Ovál 119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5" name="Ovál 119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6" name="Ovál 119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7" name="Ovál 119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8" name="Ovál 119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99" name="Ovál 119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00" name="Ovál 119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01" name="Ovál 120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02" name="Ovál 120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03" name="Ovál 120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1177" name="Přímá spojnice 1176"/>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78" name="Přímá spojnice 1177"/>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9" name="Přímá spojnice 1178"/>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1" name="Skupina 960"/>
              <p:cNvGrpSpPr/>
              <p:nvPr/>
            </p:nvGrpSpPr>
            <p:grpSpPr>
              <a:xfrm>
                <a:off x="9890441" y="1347596"/>
                <a:ext cx="2631258" cy="364368"/>
                <a:chOff x="2035980" y="1340769"/>
                <a:chExt cx="3611724" cy="364368"/>
              </a:xfrm>
            </p:grpSpPr>
            <p:cxnSp>
              <p:nvCxnSpPr>
                <p:cNvPr id="962" name="Přímá spojnice 961"/>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3" name="Přímá spojnice 962"/>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4" name="Přímá spojnice 963"/>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5" name="Přímá spojnice 964"/>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6" name="Přímá spojnice 965"/>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7" name="Přímá spojnice 966"/>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8" name="Přímá spojnice 967"/>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69" name="Přímá spojnice 968"/>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70" name="Přímá spojnice 969"/>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71" name="Přímá spojnice 970"/>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972" name="Skupina 971"/>
                <p:cNvGrpSpPr/>
                <p:nvPr/>
              </p:nvGrpSpPr>
              <p:grpSpPr>
                <a:xfrm flipV="1">
                  <a:off x="2589562" y="1369643"/>
                  <a:ext cx="2570737" cy="49841"/>
                  <a:chOff x="1502485" y="3994053"/>
                  <a:chExt cx="3750721" cy="333257"/>
                </a:xfrm>
              </p:grpSpPr>
              <p:grpSp>
                <p:nvGrpSpPr>
                  <p:cNvPr id="1117" name="Skupina 1116"/>
                  <p:cNvGrpSpPr/>
                  <p:nvPr/>
                </p:nvGrpSpPr>
                <p:grpSpPr>
                  <a:xfrm>
                    <a:off x="1502485" y="3994053"/>
                    <a:ext cx="2018909" cy="333257"/>
                    <a:chOff x="1502485" y="3994053"/>
                    <a:chExt cx="2018909" cy="333257"/>
                  </a:xfrm>
                </p:grpSpPr>
                <p:cxnSp>
                  <p:nvCxnSpPr>
                    <p:cNvPr id="1141" name="Přímá spojnice 114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2" name="Přímá spojnice 114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3" name="Přímá spojnice 114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4" name="Přímá spojnice 114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5" name="Přímá spojnice 114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6" name="Přímá spojnice 114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47" name="Skupina 1146"/>
                    <p:cNvGrpSpPr/>
                    <p:nvPr/>
                  </p:nvGrpSpPr>
                  <p:grpSpPr>
                    <a:xfrm>
                      <a:off x="1502485" y="3994053"/>
                      <a:ext cx="1404491" cy="333257"/>
                      <a:chOff x="1502485" y="3994053"/>
                      <a:chExt cx="1404491" cy="333257"/>
                    </a:xfrm>
                  </p:grpSpPr>
                  <p:sp>
                    <p:nvSpPr>
                      <p:cNvPr id="1148" name="Ovál 114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49" name="Ovál 114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0" name="Ovál 114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1" name="Ovál 115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2" name="Ovál 115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3" name="Ovál 115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4" name="Ovál 115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5" name="Ovál 115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6" name="Ovál 115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7" name="Ovál 115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8" name="Ovál 115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59" name="Ovál 115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60" name="Ovál 115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61" name="Ovál 116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62" name="Ovál 116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118" name="Skupina 1117"/>
                  <p:cNvGrpSpPr/>
                  <p:nvPr/>
                </p:nvGrpSpPr>
                <p:grpSpPr>
                  <a:xfrm flipH="1">
                    <a:off x="3234297" y="3994053"/>
                    <a:ext cx="2018909" cy="333257"/>
                    <a:chOff x="1502485" y="3994053"/>
                    <a:chExt cx="2018909" cy="333257"/>
                  </a:xfrm>
                </p:grpSpPr>
                <p:cxnSp>
                  <p:nvCxnSpPr>
                    <p:cNvPr id="1119" name="Přímá spojnice 111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0" name="Přímá spojnice 111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1" name="Přímá spojnice 112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2" name="Přímá spojnice 112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3" name="Přímá spojnice 112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4" name="Přímá spojnice 112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25" name="Skupina 1124"/>
                    <p:cNvGrpSpPr/>
                    <p:nvPr/>
                  </p:nvGrpSpPr>
                  <p:grpSpPr>
                    <a:xfrm>
                      <a:off x="1502485" y="3994053"/>
                      <a:ext cx="1404491" cy="333257"/>
                      <a:chOff x="1502485" y="3994053"/>
                      <a:chExt cx="1404491" cy="333257"/>
                    </a:xfrm>
                  </p:grpSpPr>
                  <p:sp>
                    <p:nvSpPr>
                      <p:cNvPr id="1126" name="Ovál 112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27" name="Ovál 112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28" name="Ovál 112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29" name="Ovál 112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0" name="Ovál 112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1" name="Ovál 113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2" name="Ovál 113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3" name="Ovál 113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4" name="Ovál 113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5" name="Ovál 113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6" name="Ovál 113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7" name="Ovál 113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8" name="Ovál 113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39" name="Ovál 113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40" name="Ovál 113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973" name="Skupina 972"/>
                <p:cNvGrpSpPr/>
                <p:nvPr/>
              </p:nvGrpSpPr>
              <p:grpSpPr>
                <a:xfrm>
                  <a:off x="2601455" y="1455123"/>
                  <a:ext cx="2570737" cy="49841"/>
                  <a:chOff x="1502485" y="3994053"/>
                  <a:chExt cx="3750721" cy="333257"/>
                </a:xfrm>
              </p:grpSpPr>
              <p:grpSp>
                <p:nvGrpSpPr>
                  <p:cNvPr id="1071" name="Skupina 1070"/>
                  <p:cNvGrpSpPr/>
                  <p:nvPr/>
                </p:nvGrpSpPr>
                <p:grpSpPr>
                  <a:xfrm>
                    <a:off x="1502485" y="3994053"/>
                    <a:ext cx="2018909" cy="333257"/>
                    <a:chOff x="1502485" y="3994053"/>
                    <a:chExt cx="2018909" cy="333257"/>
                  </a:xfrm>
                </p:grpSpPr>
                <p:cxnSp>
                  <p:nvCxnSpPr>
                    <p:cNvPr id="1095" name="Přímá spojnice 109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6" name="Přímá spojnice 109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7" name="Přímá spojnice 109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8" name="Přímá spojnice 109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9" name="Přímá spojnice 109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0" name="Přímá spojnice 109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01" name="Skupina 1100"/>
                    <p:cNvGrpSpPr/>
                    <p:nvPr/>
                  </p:nvGrpSpPr>
                  <p:grpSpPr>
                    <a:xfrm>
                      <a:off x="1502485" y="3994053"/>
                      <a:ext cx="1404491" cy="333257"/>
                      <a:chOff x="1502485" y="3994053"/>
                      <a:chExt cx="1404491" cy="333257"/>
                    </a:xfrm>
                  </p:grpSpPr>
                  <p:sp>
                    <p:nvSpPr>
                      <p:cNvPr id="1102" name="Ovál 110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3" name="Ovál 110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4" name="Ovál 110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5" name="Ovál 110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6" name="Ovál 110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7" name="Ovál 110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8" name="Ovál 110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9" name="Ovál 110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0" name="Ovál 110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1" name="Ovál 111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2" name="Ovál 111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3" name="Ovál 111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4" name="Ovál 111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5" name="Ovál 111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16" name="Ovál 111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072" name="Skupina 1071"/>
                  <p:cNvGrpSpPr/>
                  <p:nvPr/>
                </p:nvGrpSpPr>
                <p:grpSpPr>
                  <a:xfrm flipH="1">
                    <a:off x="3234297" y="3994053"/>
                    <a:ext cx="2018909" cy="333257"/>
                    <a:chOff x="1502485" y="3994053"/>
                    <a:chExt cx="2018909" cy="333257"/>
                  </a:xfrm>
                </p:grpSpPr>
                <p:cxnSp>
                  <p:nvCxnSpPr>
                    <p:cNvPr id="1073" name="Přímá spojnice 107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4" name="Přímá spojnice 107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5" name="Přímá spojnice 107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6" name="Přímá spojnice 107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7" name="Přímá spojnice 107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8" name="Přímá spojnice 107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79" name="Skupina 1078"/>
                    <p:cNvGrpSpPr/>
                    <p:nvPr/>
                  </p:nvGrpSpPr>
                  <p:grpSpPr>
                    <a:xfrm>
                      <a:off x="1502485" y="3994053"/>
                      <a:ext cx="1404491" cy="333257"/>
                      <a:chOff x="1502485" y="3994053"/>
                      <a:chExt cx="1404491" cy="333257"/>
                    </a:xfrm>
                  </p:grpSpPr>
                  <p:sp>
                    <p:nvSpPr>
                      <p:cNvPr id="1080" name="Ovál 107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1" name="Ovál 108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2" name="Ovál 108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3" name="Ovál 108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4" name="Ovál 108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5" name="Ovál 108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6" name="Ovál 108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7" name="Ovál 108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8" name="Ovál 108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89" name="Ovál 108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90" name="Ovál 108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91" name="Ovál 109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92" name="Ovál 109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93" name="Ovál 109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94" name="Ovál 109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974" name="Skupina 973"/>
                <p:cNvGrpSpPr/>
                <p:nvPr/>
              </p:nvGrpSpPr>
              <p:grpSpPr>
                <a:xfrm flipV="1">
                  <a:off x="2606067" y="1542339"/>
                  <a:ext cx="2570737" cy="49841"/>
                  <a:chOff x="1502485" y="3994053"/>
                  <a:chExt cx="3750721" cy="333257"/>
                </a:xfrm>
              </p:grpSpPr>
              <p:grpSp>
                <p:nvGrpSpPr>
                  <p:cNvPr id="1025" name="Skupina 1024"/>
                  <p:cNvGrpSpPr/>
                  <p:nvPr/>
                </p:nvGrpSpPr>
                <p:grpSpPr>
                  <a:xfrm>
                    <a:off x="1502485" y="3994053"/>
                    <a:ext cx="2018909" cy="333257"/>
                    <a:chOff x="1502485" y="3994053"/>
                    <a:chExt cx="2018909" cy="333257"/>
                  </a:xfrm>
                </p:grpSpPr>
                <p:cxnSp>
                  <p:nvCxnSpPr>
                    <p:cNvPr id="1049" name="Přímá spojnice 104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0" name="Přímá spojnice 104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1" name="Přímá spojnice 105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2" name="Přímá spojnice 105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3" name="Přímá spojnice 105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4" name="Přímá spojnice 105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55" name="Skupina 1054"/>
                    <p:cNvGrpSpPr/>
                    <p:nvPr/>
                  </p:nvGrpSpPr>
                  <p:grpSpPr>
                    <a:xfrm>
                      <a:off x="1502485" y="3994053"/>
                      <a:ext cx="1404491" cy="333257"/>
                      <a:chOff x="1502485" y="3994053"/>
                      <a:chExt cx="1404491" cy="333257"/>
                    </a:xfrm>
                  </p:grpSpPr>
                  <p:sp>
                    <p:nvSpPr>
                      <p:cNvPr id="1056" name="Ovál 105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57" name="Ovál 105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58" name="Ovál 105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59" name="Ovál 105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0" name="Ovál 105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1" name="Ovál 106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2" name="Ovál 106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3" name="Ovál 106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4" name="Ovál 106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5" name="Ovál 106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6" name="Ovál 106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7" name="Ovál 106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8" name="Ovál 106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69" name="Ovál 106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70" name="Ovál 106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1026" name="Skupina 1025"/>
                  <p:cNvGrpSpPr/>
                  <p:nvPr/>
                </p:nvGrpSpPr>
                <p:grpSpPr>
                  <a:xfrm flipH="1">
                    <a:off x="3234297" y="3994053"/>
                    <a:ext cx="2018909" cy="333257"/>
                    <a:chOff x="1502485" y="3994053"/>
                    <a:chExt cx="2018909" cy="333257"/>
                  </a:xfrm>
                </p:grpSpPr>
                <p:cxnSp>
                  <p:nvCxnSpPr>
                    <p:cNvPr id="1027" name="Přímá spojnice 102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8" name="Přímá spojnice 102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9" name="Přímá spojnice 102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0" name="Přímá spojnice 102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1" name="Přímá spojnice 103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2" name="Přímá spojnice 103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33" name="Skupina 1032"/>
                    <p:cNvGrpSpPr/>
                    <p:nvPr/>
                  </p:nvGrpSpPr>
                  <p:grpSpPr>
                    <a:xfrm>
                      <a:off x="1502485" y="3994053"/>
                      <a:ext cx="1404491" cy="333257"/>
                      <a:chOff x="1502485" y="3994053"/>
                      <a:chExt cx="1404491" cy="333257"/>
                    </a:xfrm>
                  </p:grpSpPr>
                  <p:sp>
                    <p:nvSpPr>
                      <p:cNvPr id="1034" name="Ovál 103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35" name="Ovál 103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36" name="Ovál 103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37" name="Ovál 103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38" name="Ovál 103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39" name="Ovál 103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0" name="Ovál 103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1" name="Ovál 104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2" name="Ovál 104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3" name="Ovál 104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4" name="Ovál 104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5" name="Ovál 104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6" name="Ovál 104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7" name="Ovál 104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48" name="Ovál 104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grpSp>
              <p:nvGrpSpPr>
                <p:cNvPr id="975" name="Skupina 974"/>
                <p:cNvGrpSpPr/>
                <p:nvPr/>
              </p:nvGrpSpPr>
              <p:grpSpPr>
                <a:xfrm>
                  <a:off x="2556225" y="1631503"/>
                  <a:ext cx="2570737" cy="49841"/>
                  <a:chOff x="1502485" y="3994053"/>
                  <a:chExt cx="3750721" cy="333257"/>
                </a:xfrm>
              </p:grpSpPr>
              <p:grpSp>
                <p:nvGrpSpPr>
                  <p:cNvPr id="979" name="Skupina 978"/>
                  <p:cNvGrpSpPr/>
                  <p:nvPr/>
                </p:nvGrpSpPr>
                <p:grpSpPr>
                  <a:xfrm>
                    <a:off x="1502485" y="3994053"/>
                    <a:ext cx="2018909" cy="333257"/>
                    <a:chOff x="1502485" y="3994053"/>
                    <a:chExt cx="2018909" cy="333257"/>
                  </a:xfrm>
                </p:grpSpPr>
                <p:cxnSp>
                  <p:nvCxnSpPr>
                    <p:cNvPr id="1003" name="Přímá spojnice 100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4" name="Přímá spojnice 100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5" name="Přímá spojnice 100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6" name="Přímá spojnice 100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7" name="Přímá spojnice 100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8" name="Přímá spojnice 100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09" name="Skupina 1008"/>
                    <p:cNvGrpSpPr/>
                    <p:nvPr/>
                  </p:nvGrpSpPr>
                  <p:grpSpPr>
                    <a:xfrm>
                      <a:off x="1502485" y="3994053"/>
                      <a:ext cx="1404491" cy="333257"/>
                      <a:chOff x="1502485" y="3994053"/>
                      <a:chExt cx="1404491" cy="333257"/>
                    </a:xfrm>
                  </p:grpSpPr>
                  <p:sp>
                    <p:nvSpPr>
                      <p:cNvPr id="1010" name="Ovál 100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1" name="Ovál 101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2" name="Ovál 101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3" name="Ovál 101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4" name="Ovál 101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5" name="Ovál 101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6" name="Ovál 101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7" name="Ovál 101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8" name="Ovál 101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9" name="Ovál 101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20" name="Ovál 101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21" name="Ovál 102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22" name="Ovál 102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23" name="Ovál 102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24" name="Ovál 102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nvGrpSpPr>
                  <p:cNvPr id="980" name="Skupina 979"/>
                  <p:cNvGrpSpPr/>
                  <p:nvPr/>
                </p:nvGrpSpPr>
                <p:grpSpPr>
                  <a:xfrm flipH="1">
                    <a:off x="3234297" y="3994053"/>
                    <a:ext cx="2018909" cy="333257"/>
                    <a:chOff x="1502485" y="3994053"/>
                    <a:chExt cx="2018909" cy="333257"/>
                  </a:xfrm>
                </p:grpSpPr>
                <p:cxnSp>
                  <p:nvCxnSpPr>
                    <p:cNvPr id="981" name="Přímá spojnice 98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2" name="Přímá spojnice 98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3" name="Přímá spojnice 98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4" name="Přímá spojnice 98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5" name="Přímá spojnice 98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6" name="Přímá spojnice 98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87" name="Skupina 986"/>
                    <p:cNvGrpSpPr/>
                    <p:nvPr/>
                  </p:nvGrpSpPr>
                  <p:grpSpPr>
                    <a:xfrm>
                      <a:off x="1502485" y="3994053"/>
                      <a:ext cx="1404491" cy="333257"/>
                      <a:chOff x="1502485" y="3994053"/>
                      <a:chExt cx="1404491" cy="333257"/>
                    </a:xfrm>
                  </p:grpSpPr>
                  <p:sp>
                    <p:nvSpPr>
                      <p:cNvPr id="988" name="Ovál 98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89" name="Ovál 98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0" name="Ovál 98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1" name="Ovál 99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2" name="Ovál 99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3" name="Ovál 99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4" name="Ovál 99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5" name="Ovál 99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6" name="Ovál 99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7" name="Ovál 99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8" name="Ovál 99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99" name="Ovál 99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00" name="Ovál 99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01" name="Ovál 100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02" name="Ovál 100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grpSp>
            <p:cxnSp>
              <p:nvCxnSpPr>
                <p:cNvPr id="976" name="Přímá spojnice 975"/>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77" name="Přímá spojnice 976"/>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8" name="Přímá spojnice 977"/>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3495" name="TextovéPole 3494"/>
            <p:cNvSpPr txBox="1"/>
            <p:nvPr/>
          </p:nvSpPr>
          <p:spPr>
            <a:xfrm>
              <a:off x="714647" y="5495724"/>
              <a:ext cx="1917991" cy="400110"/>
            </a:xfrm>
            <a:prstGeom prst="rect">
              <a:avLst/>
            </a:prstGeom>
            <a:noFill/>
          </p:spPr>
          <p:txBody>
            <a:bodyPr wrap="square" rtlCol="0">
              <a:spAutoFit/>
            </a:bodyPr>
            <a:lstStyle/>
            <a:p>
              <a:pPr algn="ctr" fontAlgn="auto">
                <a:spcBef>
                  <a:spcPts val="0"/>
                </a:spcBef>
                <a:spcAft>
                  <a:spcPts val="0"/>
                </a:spcAft>
              </a:pPr>
              <a:r>
                <a:rPr lang="en-GB" sz="2000" dirty="0">
                  <a:solidFill>
                    <a:prstClr val="black"/>
                  </a:solidFill>
                  <a:latin typeface="Calibri"/>
                </a:rPr>
                <a:t>Muscle </a:t>
              </a:r>
              <a:r>
                <a:rPr lang="en-GB" sz="2000" dirty="0" err="1">
                  <a:solidFill>
                    <a:prstClr val="black"/>
                  </a:solidFill>
                  <a:latin typeface="Calibri"/>
                </a:rPr>
                <a:t>fiber</a:t>
              </a:r>
              <a:endParaRPr lang="en-GB" sz="2000" dirty="0">
                <a:solidFill>
                  <a:prstClr val="black"/>
                </a:solidFill>
                <a:latin typeface="Calibri"/>
              </a:endParaRPr>
            </a:p>
          </p:txBody>
        </p:sp>
      </p:grpSp>
    </p:spTree>
    <p:extLst>
      <p:ext uri="{BB962C8B-B14F-4D97-AF65-F5344CB8AC3E}">
        <p14:creationId xmlns:p14="http://schemas.microsoft.com/office/powerpoint/2010/main" val="3828746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568867" y="312248"/>
            <a:ext cx="11424935" cy="584775"/>
          </a:xfrm>
          <a:prstGeom prst="rect">
            <a:avLst/>
          </a:prstGeom>
          <a:noFill/>
        </p:spPr>
        <p:txBody>
          <a:bodyPr wrap="square" rtlCol="0">
            <a:spAutoFit/>
          </a:bodyPr>
          <a:lstStyle/>
          <a:p>
            <a:pPr fontAlgn="auto">
              <a:spcBef>
                <a:spcPts val="0"/>
              </a:spcBef>
              <a:spcAft>
                <a:spcPts val="0"/>
              </a:spcAft>
            </a:pPr>
            <a:r>
              <a:rPr lang="en-GB" sz="3200" dirty="0">
                <a:solidFill>
                  <a:prstClr val="black"/>
                </a:solidFill>
                <a:latin typeface="Calibri"/>
              </a:rPr>
              <a:t>Excitation – contraction coupling</a:t>
            </a:r>
          </a:p>
        </p:txBody>
      </p:sp>
      <p:sp>
        <p:nvSpPr>
          <p:cNvPr id="3" name="TextovéPole 2"/>
          <p:cNvSpPr txBox="1"/>
          <p:nvPr/>
        </p:nvSpPr>
        <p:spPr>
          <a:xfrm>
            <a:off x="350157" y="949375"/>
            <a:ext cx="11434475" cy="3170099"/>
          </a:xfrm>
          <a:prstGeom prst="rect">
            <a:avLst/>
          </a:prstGeom>
          <a:noFill/>
        </p:spPr>
        <p:txBody>
          <a:bodyPr wrap="square" rtlCol="0">
            <a:spAutoFit/>
          </a:bodyPr>
          <a:lstStyle/>
          <a:p>
            <a:pPr fontAlgn="auto">
              <a:spcBef>
                <a:spcPts val="0"/>
              </a:spcBef>
              <a:spcAft>
                <a:spcPts val="0"/>
              </a:spcAft>
            </a:pPr>
            <a:r>
              <a:rPr lang="en-GB" b="1" dirty="0">
                <a:solidFill>
                  <a:prstClr val="black"/>
                </a:solidFill>
                <a:latin typeface="Calibri"/>
              </a:rPr>
              <a:t>Excitation</a:t>
            </a: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Action potential (AP) spread</a:t>
            </a:r>
            <a:r>
              <a:rPr lang="cs-CZ" sz="2000" dirty="0">
                <a:solidFill>
                  <a:prstClr val="black"/>
                </a:solidFill>
                <a:latin typeface="Calibri"/>
              </a:rPr>
              <a:t>s</a:t>
            </a:r>
            <a:r>
              <a:rPr lang="en-GB" sz="2000" dirty="0">
                <a:solidFill>
                  <a:prstClr val="black"/>
                </a:solidFill>
                <a:latin typeface="Calibri"/>
              </a:rPr>
              <a:t> on axon from alfa-</a:t>
            </a:r>
            <a:r>
              <a:rPr lang="en-GB" sz="2000" dirty="0" err="1">
                <a:solidFill>
                  <a:prstClr val="black"/>
                </a:solidFill>
                <a:latin typeface="Calibri"/>
              </a:rPr>
              <a:t>motoneuron</a:t>
            </a:r>
            <a:r>
              <a:rPr lang="en-GB" sz="2000" dirty="0">
                <a:solidFill>
                  <a:prstClr val="black"/>
                </a:solidFill>
                <a:latin typeface="Calibri"/>
              </a:rPr>
              <a:t> to neuro-moto end-plate</a:t>
            </a: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Release of acetylcholine from vesicles to synaptic cleft</a:t>
            </a: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Binding of acetylcholine with the nicotinic receptors placed on post-synaptic membrane</a:t>
            </a: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Opening of Na</a:t>
            </a:r>
            <a:r>
              <a:rPr lang="en-GB" sz="2000" baseline="30000" dirty="0">
                <a:solidFill>
                  <a:prstClr val="black"/>
                </a:solidFill>
                <a:latin typeface="Calibri"/>
              </a:rPr>
              <a:t>+</a:t>
            </a:r>
            <a:r>
              <a:rPr lang="en-GB" sz="2000" dirty="0">
                <a:solidFill>
                  <a:prstClr val="black"/>
                </a:solidFill>
                <a:latin typeface="Calibri"/>
              </a:rPr>
              <a:t> channels (connected with acetylcholine receptors) and intake of Na</a:t>
            </a:r>
            <a:r>
              <a:rPr lang="en-GB" sz="2000" baseline="30000" dirty="0">
                <a:solidFill>
                  <a:prstClr val="black"/>
                </a:solidFill>
                <a:latin typeface="Calibri"/>
              </a:rPr>
              <a:t> +</a:t>
            </a:r>
            <a:endParaRPr lang="en-GB" sz="2000" dirty="0">
              <a:solidFill>
                <a:prstClr val="black"/>
              </a:solidFill>
              <a:latin typeface="Calibri"/>
            </a:endParaRP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Local depolarization of the membrane</a:t>
            </a: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Opening of voltage gaited channels for Na</a:t>
            </a:r>
            <a:r>
              <a:rPr lang="en-GB" sz="2000" baseline="30000" dirty="0">
                <a:solidFill>
                  <a:prstClr val="black"/>
                </a:solidFill>
                <a:latin typeface="Calibri"/>
              </a:rPr>
              <a:t> +</a:t>
            </a:r>
            <a:endParaRPr lang="en-GB" sz="2000" dirty="0">
              <a:solidFill>
                <a:prstClr val="black"/>
              </a:solidFill>
              <a:latin typeface="Calibri"/>
            </a:endParaRPr>
          </a:p>
          <a:p>
            <a:pPr marL="342900" indent="-342900" fontAlgn="auto">
              <a:spcBef>
                <a:spcPts val="0"/>
              </a:spcBef>
              <a:spcAft>
                <a:spcPts val="0"/>
              </a:spcAft>
              <a:buFont typeface="Arial" panose="020B0604020202020204" pitchFamily="34" charset="0"/>
              <a:buChar char="•"/>
            </a:pPr>
            <a:r>
              <a:rPr lang="en-GB" sz="2000" dirty="0">
                <a:solidFill>
                  <a:prstClr val="black"/>
                </a:solidFill>
                <a:latin typeface="Calibri"/>
              </a:rPr>
              <a:t>Formation of action potential</a:t>
            </a:r>
            <a:endParaRPr lang="en-GB" sz="1800" dirty="0">
              <a:solidFill>
                <a:prstClr val="black"/>
              </a:solidFill>
              <a:latin typeface="Calibri"/>
            </a:endParaRPr>
          </a:p>
          <a:p>
            <a:pPr fontAlgn="auto">
              <a:spcBef>
                <a:spcPts val="0"/>
              </a:spcBef>
              <a:spcAft>
                <a:spcPts val="0"/>
              </a:spcAft>
            </a:pPr>
            <a:endParaRPr lang="en-GB" sz="1800" dirty="0">
              <a:solidFill>
                <a:prstClr val="black"/>
              </a:solidFill>
              <a:latin typeface="Calibri"/>
            </a:endParaRPr>
          </a:p>
          <a:p>
            <a:pPr fontAlgn="auto">
              <a:spcBef>
                <a:spcPts val="0"/>
              </a:spcBef>
              <a:spcAft>
                <a:spcPts val="0"/>
              </a:spcAft>
            </a:pPr>
            <a:endParaRPr lang="en-GB" sz="1800" dirty="0">
              <a:solidFill>
                <a:prstClr val="black"/>
              </a:solidFill>
              <a:latin typeface="Calibri"/>
            </a:endParaRPr>
          </a:p>
        </p:txBody>
      </p:sp>
      <p:grpSp>
        <p:nvGrpSpPr>
          <p:cNvPr id="52" name="Skupina 51"/>
          <p:cNvGrpSpPr/>
          <p:nvPr/>
        </p:nvGrpSpPr>
        <p:grpSpPr>
          <a:xfrm>
            <a:off x="6898092" y="4653137"/>
            <a:ext cx="5107410" cy="2047853"/>
            <a:chOff x="3372550" y="4637590"/>
            <a:chExt cx="5107410" cy="2047853"/>
          </a:xfrm>
        </p:grpSpPr>
        <p:sp>
          <p:nvSpPr>
            <p:cNvPr id="54" name="Volný tvar 53"/>
            <p:cNvSpPr/>
            <p:nvPr/>
          </p:nvSpPr>
          <p:spPr>
            <a:xfrm>
              <a:off x="4799161" y="4797152"/>
              <a:ext cx="1897327" cy="1525411"/>
            </a:xfrm>
            <a:custGeom>
              <a:avLst/>
              <a:gdLst>
                <a:gd name="connsiteX0" fmla="*/ 0 w 1337481"/>
                <a:gd name="connsiteY0" fmla="*/ 3478 h 1077072"/>
                <a:gd name="connsiteX1" fmla="*/ 313899 w 1337481"/>
                <a:gd name="connsiteY1" fmla="*/ 3478 h 1077072"/>
                <a:gd name="connsiteX2" fmla="*/ 409433 w 1337481"/>
                <a:gd name="connsiteY2" fmla="*/ 17126 h 1077072"/>
                <a:gd name="connsiteX3" fmla="*/ 464024 w 1337481"/>
                <a:gd name="connsiteY3" fmla="*/ 180899 h 1077072"/>
                <a:gd name="connsiteX4" fmla="*/ 450376 w 1337481"/>
                <a:gd name="connsiteY4" fmla="*/ 931526 h 1077072"/>
                <a:gd name="connsiteX5" fmla="*/ 696036 w 1337481"/>
                <a:gd name="connsiteY5" fmla="*/ 1068003 h 1077072"/>
                <a:gd name="connsiteX6" fmla="*/ 873457 w 1337481"/>
                <a:gd name="connsiteY6" fmla="*/ 795048 h 1077072"/>
                <a:gd name="connsiteX7" fmla="*/ 900753 w 1337481"/>
                <a:gd name="connsiteY7" fmla="*/ 139956 h 1077072"/>
                <a:gd name="connsiteX8" fmla="*/ 1160060 w 1337481"/>
                <a:gd name="connsiteY8" fmla="*/ 44421 h 1077072"/>
                <a:gd name="connsiteX9" fmla="*/ 1337481 w 1337481"/>
                <a:gd name="connsiteY9" fmla="*/ 58069 h 1077072"/>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2599 h 1076193"/>
                <a:gd name="connsiteX1" fmla="*/ 313899 w 1337481"/>
                <a:gd name="connsiteY1" fmla="*/ 2599 h 1076193"/>
                <a:gd name="connsiteX2" fmla="*/ 435627 w 1337481"/>
                <a:gd name="connsiteY2" fmla="*/ 51966 h 1076193"/>
                <a:gd name="connsiteX3" fmla="*/ 464024 w 1337481"/>
                <a:gd name="connsiteY3" fmla="*/ 180020 h 1076193"/>
                <a:gd name="connsiteX4" fmla="*/ 450376 w 1337481"/>
                <a:gd name="connsiteY4" fmla="*/ 930647 h 1076193"/>
                <a:gd name="connsiteX5" fmla="*/ 696036 w 1337481"/>
                <a:gd name="connsiteY5" fmla="*/ 1067124 h 1076193"/>
                <a:gd name="connsiteX6" fmla="*/ 873457 w 1337481"/>
                <a:gd name="connsiteY6" fmla="*/ 794169 h 1076193"/>
                <a:gd name="connsiteX7" fmla="*/ 900753 w 1337481"/>
                <a:gd name="connsiteY7" fmla="*/ 139077 h 1076193"/>
                <a:gd name="connsiteX8" fmla="*/ 1160060 w 1337481"/>
                <a:gd name="connsiteY8" fmla="*/ 43542 h 1076193"/>
                <a:gd name="connsiteX9" fmla="*/ 1337481 w 1337481"/>
                <a:gd name="connsiteY9" fmla="*/ 57190 h 1076193"/>
                <a:gd name="connsiteX0" fmla="*/ 0 w 1337481"/>
                <a:gd name="connsiteY0" fmla="*/ 3656 h 1077250"/>
                <a:gd name="connsiteX1" fmla="*/ 313899 w 1337481"/>
                <a:gd name="connsiteY1" fmla="*/ 3656 h 1077250"/>
                <a:gd name="connsiteX2" fmla="*/ 445152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45152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186 h 1077780"/>
                <a:gd name="connsiteX1" fmla="*/ 313899 w 1337481"/>
                <a:gd name="connsiteY1" fmla="*/ 4186 h 1077780"/>
                <a:gd name="connsiteX2" fmla="*/ 421339 w 1337481"/>
                <a:gd name="connsiteY2" fmla="*/ 60697 h 1077780"/>
                <a:gd name="connsiteX3" fmla="*/ 464024 w 1337481"/>
                <a:gd name="connsiteY3" fmla="*/ 181607 h 1077780"/>
                <a:gd name="connsiteX4" fmla="*/ 450376 w 1337481"/>
                <a:gd name="connsiteY4" fmla="*/ 932234 h 1077780"/>
                <a:gd name="connsiteX5" fmla="*/ 696036 w 1337481"/>
                <a:gd name="connsiteY5" fmla="*/ 1068711 h 1077780"/>
                <a:gd name="connsiteX6" fmla="*/ 873457 w 1337481"/>
                <a:gd name="connsiteY6" fmla="*/ 795756 h 1077780"/>
                <a:gd name="connsiteX7" fmla="*/ 900753 w 1337481"/>
                <a:gd name="connsiteY7" fmla="*/ 140664 h 1077780"/>
                <a:gd name="connsiteX8" fmla="*/ 1160060 w 1337481"/>
                <a:gd name="connsiteY8" fmla="*/ 45129 h 1077780"/>
                <a:gd name="connsiteX9" fmla="*/ 1337481 w 1337481"/>
                <a:gd name="connsiteY9" fmla="*/ 58777 h 1077780"/>
                <a:gd name="connsiteX0" fmla="*/ 0 w 1337481"/>
                <a:gd name="connsiteY0" fmla="*/ 4186 h 1075435"/>
                <a:gd name="connsiteX1" fmla="*/ 313899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7481"/>
                <a:gd name="connsiteY0" fmla="*/ 4186 h 1075435"/>
                <a:gd name="connsiteX1" fmla="*/ 282942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7481"/>
                <a:gd name="connsiteY0" fmla="*/ 4186 h 1075435"/>
                <a:gd name="connsiteX1" fmla="*/ 282942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5100"/>
                <a:gd name="connsiteY0" fmla="*/ 4186 h 1075435"/>
                <a:gd name="connsiteX1" fmla="*/ 282942 w 1335100"/>
                <a:gd name="connsiteY1" fmla="*/ 4186 h 1075435"/>
                <a:gd name="connsiteX2" fmla="*/ 421339 w 1335100"/>
                <a:gd name="connsiteY2" fmla="*/ 60697 h 1075435"/>
                <a:gd name="connsiteX3" fmla="*/ 468787 w 1335100"/>
                <a:gd name="connsiteY3" fmla="*/ 307813 h 1075435"/>
                <a:gd name="connsiteX4" fmla="*/ 450376 w 1335100"/>
                <a:gd name="connsiteY4" fmla="*/ 932234 h 1075435"/>
                <a:gd name="connsiteX5" fmla="*/ 696036 w 1335100"/>
                <a:gd name="connsiteY5" fmla="*/ 1068711 h 1075435"/>
                <a:gd name="connsiteX6" fmla="*/ 873457 w 1335100"/>
                <a:gd name="connsiteY6" fmla="*/ 795756 h 1075435"/>
                <a:gd name="connsiteX7" fmla="*/ 900753 w 1335100"/>
                <a:gd name="connsiteY7" fmla="*/ 140664 h 1075435"/>
                <a:gd name="connsiteX8" fmla="*/ 1160060 w 1335100"/>
                <a:gd name="connsiteY8" fmla="*/ 45129 h 1075435"/>
                <a:gd name="connsiteX9" fmla="*/ 1335100 w 1335100"/>
                <a:gd name="connsiteY9" fmla="*/ 39727 h 1075435"/>
                <a:gd name="connsiteX0" fmla="*/ 0 w 1335100"/>
                <a:gd name="connsiteY0" fmla="*/ 4186 h 1075435"/>
                <a:gd name="connsiteX1" fmla="*/ 282942 w 1335100"/>
                <a:gd name="connsiteY1" fmla="*/ 4186 h 1075435"/>
                <a:gd name="connsiteX2" fmla="*/ 421339 w 1335100"/>
                <a:gd name="connsiteY2" fmla="*/ 60697 h 1075435"/>
                <a:gd name="connsiteX3" fmla="*/ 468787 w 1335100"/>
                <a:gd name="connsiteY3" fmla="*/ 307813 h 1075435"/>
                <a:gd name="connsiteX4" fmla="*/ 450376 w 1335100"/>
                <a:gd name="connsiteY4" fmla="*/ 932234 h 1075435"/>
                <a:gd name="connsiteX5" fmla="*/ 696036 w 1335100"/>
                <a:gd name="connsiteY5" fmla="*/ 1068711 h 1075435"/>
                <a:gd name="connsiteX6" fmla="*/ 873457 w 1335100"/>
                <a:gd name="connsiteY6" fmla="*/ 795756 h 1075435"/>
                <a:gd name="connsiteX7" fmla="*/ 900753 w 1335100"/>
                <a:gd name="connsiteY7" fmla="*/ 140664 h 1075435"/>
                <a:gd name="connsiteX8" fmla="*/ 1160060 w 1335100"/>
                <a:gd name="connsiteY8" fmla="*/ 45129 h 1075435"/>
                <a:gd name="connsiteX9" fmla="*/ 1335100 w 1335100"/>
                <a:gd name="connsiteY9" fmla="*/ 39727 h 1075435"/>
                <a:gd name="connsiteX0" fmla="*/ 0 w 1332719"/>
                <a:gd name="connsiteY0" fmla="*/ 4186 h 1075435"/>
                <a:gd name="connsiteX1" fmla="*/ 282942 w 1332719"/>
                <a:gd name="connsiteY1" fmla="*/ 4186 h 1075435"/>
                <a:gd name="connsiteX2" fmla="*/ 421339 w 1332719"/>
                <a:gd name="connsiteY2" fmla="*/ 60697 h 1075435"/>
                <a:gd name="connsiteX3" fmla="*/ 468787 w 1332719"/>
                <a:gd name="connsiteY3" fmla="*/ 307813 h 1075435"/>
                <a:gd name="connsiteX4" fmla="*/ 450376 w 1332719"/>
                <a:gd name="connsiteY4" fmla="*/ 932234 h 1075435"/>
                <a:gd name="connsiteX5" fmla="*/ 696036 w 1332719"/>
                <a:gd name="connsiteY5" fmla="*/ 1068711 h 1075435"/>
                <a:gd name="connsiteX6" fmla="*/ 873457 w 1332719"/>
                <a:gd name="connsiteY6" fmla="*/ 795756 h 1075435"/>
                <a:gd name="connsiteX7" fmla="*/ 900753 w 1332719"/>
                <a:gd name="connsiteY7" fmla="*/ 140664 h 1075435"/>
                <a:gd name="connsiteX8" fmla="*/ 1160060 w 1332719"/>
                <a:gd name="connsiteY8" fmla="*/ 45129 h 1075435"/>
                <a:gd name="connsiteX9" fmla="*/ 1332719 w 1332719"/>
                <a:gd name="connsiteY9" fmla="*/ 51633 h 1075435"/>
                <a:gd name="connsiteX0" fmla="*/ 0 w 1332719"/>
                <a:gd name="connsiteY0" fmla="*/ 4186 h 1075435"/>
                <a:gd name="connsiteX1" fmla="*/ 282942 w 1332719"/>
                <a:gd name="connsiteY1" fmla="*/ 4186 h 1075435"/>
                <a:gd name="connsiteX2" fmla="*/ 421339 w 1332719"/>
                <a:gd name="connsiteY2" fmla="*/ 60697 h 1075435"/>
                <a:gd name="connsiteX3" fmla="*/ 468787 w 1332719"/>
                <a:gd name="connsiteY3" fmla="*/ 307813 h 1075435"/>
                <a:gd name="connsiteX4" fmla="*/ 450376 w 1332719"/>
                <a:gd name="connsiteY4" fmla="*/ 932234 h 1075435"/>
                <a:gd name="connsiteX5" fmla="*/ 696036 w 1332719"/>
                <a:gd name="connsiteY5" fmla="*/ 1068711 h 1075435"/>
                <a:gd name="connsiteX6" fmla="*/ 873457 w 1332719"/>
                <a:gd name="connsiteY6" fmla="*/ 795756 h 1075435"/>
                <a:gd name="connsiteX7" fmla="*/ 900753 w 1332719"/>
                <a:gd name="connsiteY7" fmla="*/ 140664 h 1075435"/>
                <a:gd name="connsiteX8" fmla="*/ 1160060 w 1332719"/>
                <a:gd name="connsiteY8" fmla="*/ 45129 h 1075435"/>
                <a:gd name="connsiteX9" fmla="*/ 1332719 w 1332719"/>
                <a:gd name="connsiteY9" fmla="*/ 51633 h 1075435"/>
                <a:gd name="connsiteX0" fmla="*/ 0 w 1332719"/>
                <a:gd name="connsiteY0" fmla="*/ 4186 h 1071478"/>
                <a:gd name="connsiteX1" fmla="*/ 282942 w 1332719"/>
                <a:gd name="connsiteY1" fmla="*/ 4186 h 1071478"/>
                <a:gd name="connsiteX2" fmla="*/ 421339 w 1332719"/>
                <a:gd name="connsiteY2" fmla="*/ 60697 h 1071478"/>
                <a:gd name="connsiteX3" fmla="*/ 468787 w 1332719"/>
                <a:gd name="connsiteY3" fmla="*/ 307813 h 1071478"/>
                <a:gd name="connsiteX4" fmla="*/ 450376 w 1332719"/>
                <a:gd name="connsiteY4" fmla="*/ 932234 h 1071478"/>
                <a:gd name="connsiteX5" fmla="*/ 696036 w 1332719"/>
                <a:gd name="connsiteY5" fmla="*/ 1068711 h 1071478"/>
                <a:gd name="connsiteX6" fmla="*/ 844882 w 1332719"/>
                <a:gd name="connsiteY6" fmla="*/ 862431 h 1071478"/>
                <a:gd name="connsiteX7" fmla="*/ 900753 w 1332719"/>
                <a:gd name="connsiteY7" fmla="*/ 140664 h 1071478"/>
                <a:gd name="connsiteX8" fmla="*/ 1160060 w 1332719"/>
                <a:gd name="connsiteY8" fmla="*/ 45129 h 1071478"/>
                <a:gd name="connsiteX9" fmla="*/ 1332719 w 1332719"/>
                <a:gd name="connsiteY9" fmla="*/ 51633 h 107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2719" h="1071478">
                  <a:moveTo>
                    <a:pt x="0" y="4186"/>
                  </a:moveTo>
                  <a:cubicBezTo>
                    <a:pt x="104633" y="4186"/>
                    <a:pt x="212719" y="-5232"/>
                    <a:pt x="282942" y="4186"/>
                  </a:cubicBezTo>
                  <a:cubicBezTo>
                    <a:pt x="353165" y="13604"/>
                    <a:pt x="390365" y="10093"/>
                    <a:pt x="421339" y="60697"/>
                  </a:cubicBezTo>
                  <a:cubicBezTo>
                    <a:pt x="452313" y="111301"/>
                    <a:pt x="463948" y="162557"/>
                    <a:pt x="468787" y="307813"/>
                  </a:cubicBezTo>
                  <a:cubicBezTo>
                    <a:pt x="473626" y="453069"/>
                    <a:pt x="412501" y="805418"/>
                    <a:pt x="450376" y="932234"/>
                  </a:cubicBezTo>
                  <a:cubicBezTo>
                    <a:pt x="488251" y="1059050"/>
                    <a:pt x="630285" y="1080345"/>
                    <a:pt x="696036" y="1068711"/>
                  </a:cubicBezTo>
                  <a:cubicBezTo>
                    <a:pt x="761787" y="1057077"/>
                    <a:pt x="810763" y="1017105"/>
                    <a:pt x="844882" y="862431"/>
                  </a:cubicBezTo>
                  <a:cubicBezTo>
                    <a:pt x="879001" y="707757"/>
                    <a:pt x="848223" y="276881"/>
                    <a:pt x="900753" y="140664"/>
                  </a:cubicBezTo>
                  <a:cubicBezTo>
                    <a:pt x="953283" y="4447"/>
                    <a:pt x="1088066" y="48060"/>
                    <a:pt x="1160060" y="45129"/>
                  </a:cubicBezTo>
                  <a:cubicBezTo>
                    <a:pt x="1232054" y="42198"/>
                    <a:pt x="1273258" y="52273"/>
                    <a:pt x="1332719" y="51633"/>
                  </a:cubicBezTo>
                </a:path>
              </a:pathLst>
            </a:custGeom>
            <a:noFill/>
            <a:ln w="38100">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cxnSp>
          <p:nvCxnSpPr>
            <p:cNvPr id="58" name="Přímá spojnice 57"/>
            <p:cNvCxnSpPr/>
            <p:nvPr/>
          </p:nvCxnSpPr>
          <p:spPr>
            <a:xfrm>
              <a:off x="3372550" y="4806867"/>
              <a:ext cx="1435200" cy="0"/>
            </a:xfrm>
            <a:prstGeom prst="line">
              <a:avLst/>
            </a:prstGeom>
            <a:ln w="38100">
              <a:solidFill>
                <a:srgbClr val="CC0000"/>
              </a:solidFill>
            </a:ln>
          </p:spPr>
          <p:style>
            <a:lnRef idx="1">
              <a:schemeClr val="accent1"/>
            </a:lnRef>
            <a:fillRef idx="0">
              <a:schemeClr val="accent1"/>
            </a:fillRef>
            <a:effectRef idx="0">
              <a:schemeClr val="accent1"/>
            </a:effectRef>
            <a:fontRef idx="minor">
              <a:schemeClr val="tx1"/>
            </a:fontRef>
          </p:style>
        </p:cxnSp>
        <p:sp>
          <p:nvSpPr>
            <p:cNvPr id="64" name="Volný tvar 63"/>
            <p:cNvSpPr/>
            <p:nvPr/>
          </p:nvSpPr>
          <p:spPr>
            <a:xfrm>
              <a:off x="3444194" y="4976144"/>
              <a:ext cx="1821283" cy="902791"/>
            </a:xfrm>
            <a:custGeom>
              <a:avLst/>
              <a:gdLst>
                <a:gd name="connsiteX0" fmla="*/ 811 w 1276323"/>
                <a:gd name="connsiteY0" fmla="*/ 53960 h 331597"/>
                <a:gd name="connsiteX1" fmla="*/ 107136 w 1276323"/>
                <a:gd name="connsiteY1" fmla="*/ 85858 h 331597"/>
                <a:gd name="connsiteX2" fmla="*/ 670662 w 1276323"/>
                <a:gd name="connsiteY2" fmla="*/ 96490 h 331597"/>
                <a:gd name="connsiteX3" fmla="*/ 1095964 w 1276323"/>
                <a:gd name="connsiteY3" fmla="*/ 797 h 331597"/>
                <a:gd name="connsiteX4" fmla="*/ 1244820 w 1276323"/>
                <a:gd name="connsiteY4" fmla="*/ 64593 h 331597"/>
                <a:gd name="connsiteX5" fmla="*/ 1266085 w 1276323"/>
                <a:gd name="connsiteY5" fmla="*/ 287876 h 331597"/>
                <a:gd name="connsiteX6" fmla="*/ 1117229 w 1276323"/>
                <a:gd name="connsiteY6" fmla="*/ 330406 h 331597"/>
                <a:gd name="connsiteX7" fmla="*/ 883313 w 1276323"/>
                <a:gd name="connsiteY7" fmla="*/ 266611 h 331597"/>
                <a:gd name="connsiteX8" fmla="*/ 32708 w 1276323"/>
                <a:gd name="connsiteY8" fmla="*/ 266611 h 331597"/>
                <a:gd name="connsiteX0" fmla="*/ 811 w 1279304"/>
                <a:gd name="connsiteY0" fmla="*/ 53960 h 312696"/>
                <a:gd name="connsiteX1" fmla="*/ 107136 w 1279304"/>
                <a:gd name="connsiteY1" fmla="*/ 85858 h 312696"/>
                <a:gd name="connsiteX2" fmla="*/ 670662 w 1279304"/>
                <a:gd name="connsiteY2" fmla="*/ 96490 h 312696"/>
                <a:gd name="connsiteX3" fmla="*/ 1095964 w 1279304"/>
                <a:gd name="connsiteY3" fmla="*/ 797 h 312696"/>
                <a:gd name="connsiteX4" fmla="*/ 1244820 w 1279304"/>
                <a:gd name="connsiteY4" fmla="*/ 64593 h 312696"/>
                <a:gd name="connsiteX5" fmla="*/ 1266085 w 1279304"/>
                <a:gd name="connsiteY5" fmla="*/ 287876 h 312696"/>
                <a:gd name="connsiteX6" fmla="*/ 1076996 w 1279304"/>
                <a:gd name="connsiteY6" fmla="*/ 304803 h 312696"/>
                <a:gd name="connsiteX7" fmla="*/ 883313 w 1279304"/>
                <a:gd name="connsiteY7" fmla="*/ 266611 h 312696"/>
                <a:gd name="connsiteX8" fmla="*/ 32708 w 1279304"/>
                <a:gd name="connsiteY8" fmla="*/ 266611 h 312696"/>
                <a:gd name="connsiteX0" fmla="*/ 811 w 1279304"/>
                <a:gd name="connsiteY0" fmla="*/ 53960 h 318404"/>
                <a:gd name="connsiteX1" fmla="*/ 107136 w 1279304"/>
                <a:gd name="connsiteY1" fmla="*/ 85858 h 318404"/>
                <a:gd name="connsiteX2" fmla="*/ 670662 w 1279304"/>
                <a:gd name="connsiteY2" fmla="*/ 96490 h 318404"/>
                <a:gd name="connsiteX3" fmla="*/ 1095964 w 1279304"/>
                <a:gd name="connsiteY3" fmla="*/ 797 h 318404"/>
                <a:gd name="connsiteX4" fmla="*/ 1244820 w 1279304"/>
                <a:gd name="connsiteY4" fmla="*/ 64593 h 318404"/>
                <a:gd name="connsiteX5" fmla="*/ 1266085 w 1279304"/>
                <a:gd name="connsiteY5" fmla="*/ 287876 h 318404"/>
                <a:gd name="connsiteX6" fmla="*/ 1076996 w 1279304"/>
                <a:gd name="connsiteY6" fmla="*/ 304803 h 318404"/>
                <a:gd name="connsiteX7" fmla="*/ 883313 w 1279304"/>
                <a:gd name="connsiteY7" fmla="*/ 266611 h 318404"/>
                <a:gd name="connsiteX8" fmla="*/ 32708 w 1279304"/>
                <a:gd name="connsiteY8" fmla="*/ 266611 h 318404"/>
                <a:gd name="connsiteX0" fmla="*/ 811 w 1279304"/>
                <a:gd name="connsiteY0" fmla="*/ 53960 h 312696"/>
                <a:gd name="connsiteX1" fmla="*/ 107136 w 1279304"/>
                <a:gd name="connsiteY1" fmla="*/ 85858 h 312696"/>
                <a:gd name="connsiteX2" fmla="*/ 670662 w 1279304"/>
                <a:gd name="connsiteY2" fmla="*/ 96490 h 312696"/>
                <a:gd name="connsiteX3" fmla="*/ 1095964 w 1279304"/>
                <a:gd name="connsiteY3" fmla="*/ 797 h 312696"/>
                <a:gd name="connsiteX4" fmla="*/ 1244820 w 1279304"/>
                <a:gd name="connsiteY4" fmla="*/ 64593 h 312696"/>
                <a:gd name="connsiteX5" fmla="*/ 1266085 w 1279304"/>
                <a:gd name="connsiteY5" fmla="*/ 287876 h 312696"/>
                <a:gd name="connsiteX6" fmla="*/ 1076996 w 1279304"/>
                <a:gd name="connsiteY6" fmla="*/ 304803 h 312696"/>
                <a:gd name="connsiteX7" fmla="*/ 813819 w 1279304"/>
                <a:gd name="connsiteY7" fmla="*/ 266611 h 312696"/>
                <a:gd name="connsiteX8" fmla="*/ 32708 w 1279304"/>
                <a:gd name="connsiteY8" fmla="*/ 266611 h 3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9304" h="312696">
                  <a:moveTo>
                    <a:pt x="811" y="53960"/>
                  </a:moveTo>
                  <a:cubicBezTo>
                    <a:pt x="-1848" y="66365"/>
                    <a:pt x="-4506" y="78770"/>
                    <a:pt x="107136" y="85858"/>
                  </a:cubicBezTo>
                  <a:cubicBezTo>
                    <a:pt x="218778" y="92946"/>
                    <a:pt x="505857" y="110667"/>
                    <a:pt x="670662" y="96490"/>
                  </a:cubicBezTo>
                  <a:cubicBezTo>
                    <a:pt x="835467" y="82313"/>
                    <a:pt x="1000271" y="6113"/>
                    <a:pt x="1095964" y="797"/>
                  </a:cubicBezTo>
                  <a:cubicBezTo>
                    <a:pt x="1191657" y="-4519"/>
                    <a:pt x="1216466" y="16746"/>
                    <a:pt x="1244820" y="64593"/>
                  </a:cubicBezTo>
                  <a:cubicBezTo>
                    <a:pt x="1273174" y="112440"/>
                    <a:pt x="1294056" y="247841"/>
                    <a:pt x="1266085" y="287876"/>
                  </a:cubicBezTo>
                  <a:cubicBezTo>
                    <a:pt x="1238114" y="327911"/>
                    <a:pt x="1152374" y="308347"/>
                    <a:pt x="1076996" y="304803"/>
                  </a:cubicBezTo>
                  <a:cubicBezTo>
                    <a:pt x="1001618" y="301259"/>
                    <a:pt x="987867" y="272976"/>
                    <a:pt x="813819" y="266611"/>
                  </a:cubicBezTo>
                  <a:cubicBezTo>
                    <a:pt x="639771" y="260246"/>
                    <a:pt x="367634" y="261295"/>
                    <a:pt x="32708" y="26661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74" name="Volný tvar 73"/>
            <p:cNvSpPr/>
            <p:nvPr/>
          </p:nvSpPr>
          <p:spPr>
            <a:xfrm flipH="1">
              <a:off x="6292848" y="5073537"/>
              <a:ext cx="1818582" cy="999335"/>
            </a:xfrm>
            <a:custGeom>
              <a:avLst/>
              <a:gdLst>
                <a:gd name="connsiteX0" fmla="*/ 811 w 1276323"/>
                <a:gd name="connsiteY0" fmla="*/ 53960 h 331597"/>
                <a:gd name="connsiteX1" fmla="*/ 107136 w 1276323"/>
                <a:gd name="connsiteY1" fmla="*/ 85858 h 331597"/>
                <a:gd name="connsiteX2" fmla="*/ 670662 w 1276323"/>
                <a:gd name="connsiteY2" fmla="*/ 96490 h 331597"/>
                <a:gd name="connsiteX3" fmla="*/ 1095964 w 1276323"/>
                <a:gd name="connsiteY3" fmla="*/ 797 h 331597"/>
                <a:gd name="connsiteX4" fmla="*/ 1244820 w 1276323"/>
                <a:gd name="connsiteY4" fmla="*/ 64593 h 331597"/>
                <a:gd name="connsiteX5" fmla="*/ 1266085 w 1276323"/>
                <a:gd name="connsiteY5" fmla="*/ 287876 h 331597"/>
                <a:gd name="connsiteX6" fmla="*/ 1117229 w 1276323"/>
                <a:gd name="connsiteY6" fmla="*/ 330406 h 331597"/>
                <a:gd name="connsiteX7" fmla="*/ 883313 w 1276323"/>
                <a:gd name="connsiteY7" fmla="*/ 266611 h 331597"/>
                <a:gd name="connsiteX8" fmla="*/ 32708 w 1276323"/>
                <a:gd name="connsiteY8" fmla="*/ 266611 h 331597"/>
                <a:gd name="connsiteX0" fmla="*/ 811 w 1277407"/>
                <a:gd name="connsiteY0" fmla="*/ 53960 h 338467"/>
                <a:gd name="connsiteX1" fmla="*/ 107136 w 1277407"/>
                <a:gd name="connsiteY1" fmla="*/ 85858 h 338467"/>
                <a:gd name="connsiteX2" fmla="*/ 670662 w 1277407"/>
                <a:gd name="connsiteY2" fmla="*/ 96490 h 338467"/>
                <a:gd name="connsiteX3" fmla="*/ 1095964 w 1277407"/>
                <a:gd name="connsiteY3" fmla="*/ 797 h 338467"/>
                <a:gd name="connsiteX4" fmla="*/ 1244820 w 1277407"/>
                <a:gd name="connsiteY4" fmla="*/ 64593 h 338467"/>
                <a:gd name="connsiteX5" fmla="*/ 1266085 w 1277407"/>
                <a:gd name="connsiteY5" fmla="*/ 287876 h 338467"/>
                <a:gd name="connsiteX6" fmla="*/ 1102599 w 1277407"/>
                <a:gd name="connsiteY6" fmla="*/ 337721 h 338467"/>
                <a:gd name="connsiteX7" fmla="*/ 883313 w 1277407"/>
                <a:gd name="connsiteY7" fmla="*/ 266611 h 338467"/>
                <a:gd name="connsiteX8" fmla="*/ 32708 w 1277407"/>
                <a:gd name="connsiteY8" fmla="*/ 266611 h 338467"/>
                <a:gd name="connsiteX0" fmla="*/ 811 w 1277407"/>
                <a:gd name="connsiteY0" fmla="*/ 53960 h 337721"/>
                <a:gd name="connsiteX1" fmla="*/ 107136 w 1277407"/>
                <a:gd name="connsiteY1" fmla="*/ 85858 h 337721"/>
                <a:gd name="connsiteX2" fmla="*/ 670662 w 1277407"/>
                <a:gd name="connsiteY2" fmla="*/ 96490 h 337721"/>
                <a:gd name="connsiteX3" fmla="*/ 1095964 w 1277407"/>
                <a:gd name="connsiteY3" fmla="*/ 797 h 337721"/>
                <a:gd name="connsiteX4" fmla="*/ 1244820 w 1277407"/>
                <a:gd name="connsiteY4" fmla="*/ 64593 h 337721"/>
                <a:gd name="connsiteX5" fmla="*/ 1266085 w 1277407"/>
                <a:gd name="connsiteY5" fmla="*/ 287876 h 337721"/>
                <a:gd name="connsiteX6" fmla="*/ 1102599 w 1277407"/>
                <a:gd name="connsiteY6" fmla="*/ 337721 h 337721"/>
                <a:gd name="connsiteX7" fmla="*/ 780900 w 1277407"/>
                <a:gd name="connsiteY7" fmla="*/ 288557 h 337721"/>
                <a:gd name="connsiteX8" fmla="*/ 32708 w 1277407"/>
                <a:gd name="connsiteY8" fmla="*/ 266611 h 3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407" h="337721">
                  <a:moveTo>
                    <a:pt x="811" y="53960"/>
                  </a:moveTo>
                  <a:cubicBezTo>
                    <a:pt x="-1848" y="66365"/>
                    <a:pt x="-4506" y="78770"/>
                    <a:pt x="107136" y="85858"/>
                  </a:cubicBezTo>
                  <a:cubicBezTo>
                    <a:pt x="218778" y="92946"/>
                    <a:pt x="505857" y="110667"/>
                    <a:pt x="670662" y="96490"/>
                  </a:cubicBezTo>
                  <a:cubicBezTo>
                    <a:pt x="835467" y="82313"/>
                    <a:pt x="1000271" y="6113"/>
                    <a:pt x="1095964" y="797"/>
                  </a:cubicBezTo>
                  <a:cubicBezTo>
                    <a:pt x="1191657" y="-4519"/>
                    <a:pt x="1216466" y="16746"/>
                    <a:pt x="1244820" y="64593"/>
                  </a:cubicBezTo>
                  <a:cubicBezTo>
                    <a:pt x="1273174" y="112440"/>
                    <a:pt x="1289788" y="242355"/>
                    <a:pt x="1266085" y="287876"/>
                  </a:cubicBezTo>
                  <a:cubicBezTo>
                    <a:pt x="1242382" y="333397"/>
                    <a:pt x="1183463" y="337608"/>
                    <a:pt x="1102599" y="337721"/>
                  </a:cubicBezTo>
                  <a:cubicBezTo>
                    <a:pt x="1021735" y="337834"/>
                    <a:pt x="959215" y="300409"/>
                    <a:pt x="780900" y="288557"/>
                  </a:cubicBezTo>
                  <a:cubicBezTo>
                    <a:pt x="602585" y="276705"/>
                    <a:pt x="367634" y="261295"/>
                    <a:pt x="32708" y="26661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cxnSp>
          <p:nvCxnSpPr>
            <p:cNvPr id="75" name="Přímá spojnice 74"/>
            <p:cNvCxnSpPr/>
            <p:nvPr/>
          </p:nvCxnSpPr>
          <p:spPr>
            <a:xfrm>
              <a:off x="6655451" y="4871283"/>
              <a:ext cx="1435200" cy="0"/>
            </a:xfrm>
            <a:prstGeom prst="line">
              <a:avLst/>
            </a:prstGeom>
            <a:ln w="3810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76" name="Skupina 75"/>
            <p:cNvGrpSpPr/>
            <p:nvPr/>
          </p:nvGrpSpPr>
          <p:grpSpPr>
            <a:xfrm rot="5129672">
              <a:off x="6179926" y="5887279"/>
              <a:ext cx="211144" cy="186862"/>
              <a:chOff x="7679382" y="5013176"/>
              <a:chExt cx="296416" cy="438872"/>
            </a:xfrm>
          </p:grpSpPr>
          <p:sp>
            <p:nvSpPr>
              <p:cNvPr id="120" name="Ovál 119"/>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21" name="Ovál 120"/>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sp>
          <p:nvSpPr>
            <p:cNvPr id="78" name="Ovál 77"/>
            <p:cNvSpPr/>
            <p:nvPr/>
          </p:nvSpPr>
          <p:spPr>
            <a:xfrm>
              <a:off x="5949743" y="5445224"/>
              <a:ext cx="142117" cy="307543"/>
            </a:xfrm>
            <a:prstGeom prst="ellipse">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ln>
                  <a:solidFill>
                    <a:prstClr val="black"/>
                  </a:solidFill>
                </a:ln>
                <a:solidFill>
                  <a:prstClr val="white"/>
                </a:solidFill>
                <a:latin typeface="Calibri"/>
              </a:endParaRPr>
            </a:p>
          </p:txBody>
        </p:sp>
        <p:sp>
          <p:nvSpPr>
            <p:cNvPr id="80" name="Ovál 79"/>
            <p:cNvSpPr/>
            <p:nvPr/>
          </p:nvSpPr>
          <p:spPr>
            <a:xfrm>
              <a:off x="5383976" y="5301208"/>
              <a:ext cx="142117" cy="307543"/>
            </a:xfrm>
            <a:prstGeom prst="ellipse">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ln>
                  <a:solidFill>
                    <a:prstClr val="black"/>
                  </a:solidFill>
                </a:ln>
                <a:solidFill>
                  <a:prstClr val="white"/>
                </a:solidFill>
                <a:latin typeface="Calibri"/>
              </a:endParaRPr>
            </a:p>
          </p:txBody>
        </p:sp>
        <p:grpSp>
          <p:nvGrpSpPr>
            <p:cNvPr id="81" name="Skupina 80"/>
            <p:cNvGrpSpPr/>
            <p:nvPr/>
          </p:nvGrpSpPr>
          <p:grpSpPr>
            <a:xfrm rot="5400000">
              <a:off x="6165877" y="5535936"/>
              <a:ext cx="211144" cy="186862"/>
              <a:chOff x="7679382" y="5013176"/>
              <a:chExt cx="296416" cy="438872"/>
            </a:xfrm>
          </p:grpSpPr>
          <p:sp>
            <p:nvSpPr>
              <p:cNvPr id="118" name="Ovál 117"/>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19" name="Ovál 118"/>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grpSp>
          <p:nvGrpSpPr>
            <p:cNvPr id="82" name="Skupina 81"/>
            <p:cNvGrpSpPr/>
            <p:nvPr/>
          </p:nvGrpSpPr>
          <p:grpSpPr>
            <a:xfrm rot="5129672">
              <a:off x="5101001" y="5092692"/>
              <a:ext cx="211144" cy="186862"/>
              <a:chOff x="7679382" y="5013176"/>
              <a:chExt cx="296416" cy="438872"/>
            </a:xfrm>
          </p:grpSpPr>
          <p:sp>
            <p:nvSpPr>
              <p:cNvPr id="116" name="Ovál 115"/>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17" name="Ovál 116"/>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grpSp>
          <p:nvGrpSpPr>
            <p:cNvPr id="84" name="Skupina 83"/>
            <p:cNvGrpSpPr/>
            <p:nvPr/>
          </p:nvGrpSpPr>
          <p:grpSpPr>
            <a:xfrm rot="6431917">
              <a:off x="6245768" y="5180783"/>
              <a:ext cx="211144" cy="186862"/>
              <a:chOff x="7679382" y="5013176"/>
              <a:chExt cx="296416" cy="438872"/>
            </a:xfrm>
          </p:grpSpPr>
          <p:sp>
            <p:nvSpPr>
              <p:cNvPr id="114" name="Ovál 113"/>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15" name="Ovál 114"/>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grpSp>
          <p:nvGrpSpPr>
            <p:cNvPr id="85" name="Skupina 84"/>
            <p:cNvGrpSpPr/>
            <p:nvPr/>
          </p:nvGrpSpPr>
          <p:grpSpPr>
            <a:xfrm rot="5129672">
              <a:off x="5135283" y="5374543"/>
              <a:ext cx="211144" cy="186862"/>
              <a:chOff x="7679382" y="5013176"/>
              <a:chExt cx="296416" cy="438872"/>
            </a:xfrm>
          </p:grpSpPr>
          <p:sp>
            <p:nvSpPr>
              <p:cNvPr id="112" name="Ovál 111"/>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13" name="Ovál 112"/>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grpSp>
          <p:nvGrpSpPr>
            <p:cNvPr id="88" name="Skupina 87"/>
            <p:cNvGrpSpPr/>
            <p:nvPr/>
          </p:nvGrpSpPr>
          <p:grpSpPr>
            <a:xfrm rot="7239513">
              <a:off x="5135349" y="5702574"/>
              <a:ext cx="211144" cy="186862"/>
              <a:chOff x="7679382" y="5013176"/>
              <a:chExt cx="296416" cy="438872"/>
            </a:xfrm>
          </p:grpSpPr>
          <p:sp>
            <p:nvSpPr>
              <p:cNvPr id="110" name="Ovál 109"/>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11" name="Ovál 110"/>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grpSp>
        <p:cxnSp>
          <p:nvCxnSpPr>
            <p:cNvPr id="89" name="Přímá spojnice 88"/>
            <p:cNvCxnSpPr>
              <a:endCxn id="118" idx="4"/>
            </p:cNvCxnSpPr>
            <p:nvPr/>
          </p:nvCxnSpPr>
          <p:spPr>
            <a:xfrm>
              <a:off x="6051746" y="5562006"/>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Přímá spojnice 89"/>
            <p:cNvCxnSpPr/>
            <p:nvPr/>
          </p:nvCxnSpPr>
          <p:spPr>
            <a:xfrm>
              <a:off x="6079381" y="5534799"/>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Přímá spojnice 90"/>
            <p:cNvCxnSpPr/>
            <p:nvPr/>
          </p:nvCxnSpPr>
          <p:spPr>
            <a:xfrm>
              <a:off x="6086205" y="5482841"/>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a:off x="6068704" y="5506577"/>
              <a:ext cx="129178" cy="13082"/>
            </a:xfrm>
            <a:prstGeom prst="line">
              <a:avLst/>
            </a:prstGeom>
          </p:spPr>
          <p:style>
            <a:lnRef idx="1">
              <a:schemeClr val="accent1"/>
            </a:lnRef>
            <a:fillRef idx="0">
              <a:schemeClr val="accent1"/>
            </a:fillRef>
            <a:effectRef idx="0">
              <a:schemeClr val="accent1"/>
            </a:effectRef>
            <a:fontRef idx="minor">
              <a:schemeClr val="tx1"/>
            </a:fontRef>
          </p:style>
        </p:cxnSp>
        <p:sp>
          <p:nvSpPr>
            <p:cNvPr id="93" name="Blesk 92"/>
            <p:cNvSpPr/>
            <p:nvPr/>
          </p:nvSpPr>
          <p:spPr>
            <a:xfrm rot="21125651">
              <a:off x="5696428" y="4918290"/>
              <a:ext cx="207218" cy="487645"/>
            </a:xfrm>
            <a:prstGeom prst="lightningBolt">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94" name="TextovéPole 93"/>
            <p:cNvSpPr txBox="1"/>
            <p:nvPr/>
          </p:nvSpPr>
          <p:spPr>
            <a:xfrm>
              <a:off x="5511118" y="4637590"/>
              <a:ext cx="473411" cy="338554"/>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AP</a:t>
              </a:r>
            </a:p>
          </p:txBody>
        </p:sp>
        <p:sp>
          <p:nvSpPr>
            <p:cNvPr id="95" name="TextovéPole 94"/>
            <p:cNvSpPr txBox="1"/>
            <p:nvPr/>
          </p:nvSpPr>
          <p:spPr>
            <a:xfrm>
              <a:off x="6791647" y="5326059"/>
              <a:ext cx="1676613" cy="584775"/>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Sarcoplasmic reticulum</a:t>
              </a:r>
            </a:p>
          </p:txBody>
        </p:sp>
        <p:sp>
          <p:nvSpPr>
            <p:cNvPr id="96" name="TextovéPole 95"/>
            <p:cNvSpPr txBox="1"/>
            <p:nvPr/>
          </p:nvSpPr>
          <p:spPr>
            <a:xfrm>
              <a:off x="6928811" y="4813920"/>
              <a:ext cx="1551149"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S</a:t>
              </a:r>
              <a:r>
                <a:rPr lang="en-GB" sz="1600" dirty="0" err="1">
                  <a:solidFill>
                    <a:prstClr val="black"/>
                  </a:solidFill>
                  <a:latin typeface="Calibri"/>
                </a:rPr>
                <a:t>arcolemma</a:t>
              </a:r>
              <a:endParaRPr lang="en-GB" sz="1600" dirty="0">
                <a:solidFill>
                  <a:prstClr val="black"/>
                </a:solidFill>
                <a:latin typeface="Calibri"/>
              </a:endParaRPr>
            </a:p>
          </p:txBody>
        </p:sp>
        <p:sp>
          <p:nvSpPr>
            <p:cNvPr id="97" name="TextovéPole 96"/>
            <p:cNvSpPr txBox="1"/>
            <p:nvPr/>
          </p:nvSpPr>
          <p:spPr>
            <a:xfrm>
              <a:off x="3634141" y="6003132"/>
              <a:ext cx="1551149" cy="338554"/>
            </a:xfrm>
            <a:prstGeom prst="rect">
              <a:avLst/>
            </a:prstGeom>
            <a:noFill/>
          </p:spPr>
          <p:txBody>
            <a:bodyPr wrap="square" rtlCol="0">
              <a:spAutoFit/>
            </a:bodyPr>
            <a:lstStyle/>
            <a:p>
              <a:pPr fontAlgn="auto">
                <a:spcBef>
                  <a:spcPts val="0"/>
                </a:spcBef>
                <a:spcAft>
                  <a:spcPts val="0"/>
                </a:spcAft>
              </a:pPr>
              <a:r>
                <a:rPr lang="en-GB" sz="1600" dirty="0" err="1">
                  <a:solidFill>
                    <a:prstClr val="black"/>
                  </a:solidFill>
                  <a:latin typeface="Calibri"/>
                </a:rPr>
                <a:t>cytopla</a:t>
              </a:r>
              <a:r>
                <a:rPr lang="cs-CZ" sz="1600" dirty="0">
                  <a:solidFill>
                    <a:prstClr val="black"/>
                  </a:solidFill>
                  <a:latin typeface="Calibri"/>
                </a:rPr>
                <a:t>s</a:t>
              </a:r>
              <a:r>
                <a:rPr lang="en-GB" sz="1600" dirty="0">
                  <a:solidFill>
                    <a:prstClr val="black"/>
                  </a:solidFill>
                  <a:latin typeface="Calibri"/>
                </a:rPr>
                <a:t>m</a:t>
              </a:r>
            </a:p>
          </p:txBody>
        </p:sp>
        <p:grpSp>
          <p:nvGrpSpPr>
            <p:cNvPr id="98" name="Skupina 97"/>
            <p:cNvGrpSpPr/>
            <p:nvPr/>
          </p:nvGrpSpPr>
          <p:grpSpPr>
            <a:xfrm>
              <a:off x="6424755" y="5522199"/>
              <a:ext cx="504056" cy="324000"/>
              <a:chOff x="1116577" y="4437549"/>
              <a:chExt cx="504056" cy="324000"/>
            </a:xfrm>
          </p:grpSpPr>
          <p:sp>
            <p:nvSpPr>
              <p:cNvPr id="108" name="Ovál 107"/>
              <p:cNvSpPr/>
              <p:nvPr/>
            </p:nvSpPr>
            <p:spPr>
              <a:xfrm>
                <a:off x="1171169" y="4437549"/>
                <a:ext cx="324000" cy="324000"/>
              </a:xfrm>
              <a:prstGeom prst="ellips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09" name="TextovéPole 108"/>
              <p:cNvSpPr txBox="1"/>
              <p:nvPr/>
            </p:nvSpPr>
            <p:spPr>
              <a:xfrm>
                <a:off x="1116577" y="4462227"/>
                <a:ext cx="504056" cy="276999"/>
              </a:xfrm>
              <a:prstGeom prst="rect">
                <a:avLst/>
              </a:prstGeom>
              <a:noFill/>
            </p:spPr>
            <p:txBody>
              <a:bodyPr wrap="square" rtlCol="0">
                <a:spAutoFit/>
              </a:bodyPr>
              <a:lstStyle/>
              <a:p>
                <a:pPr fontAlgn="auto">
                  <a:spcBef>
                    <a:spcPts val="0"/>
                  </a:spcBef>
                  <a:spcAft>
                    <a:spcPts val="0"/>
                  </a:spcAft>
                </a:pPr>
                <a:r>
                  <a:rPr lang="en-GB" sz="1200" dirty="0">
                    <a:solidFill>
                      <a:prstClr val="black"/>
                    </a:solidFill>
                    <a:latin typeface="Calibri"/>
                  </a:rPr>
                  <a:t>Ca</a:t>
                </a:r>
                <a:r>
                  <a:rPr lang="en-GB" sz="1200" baseline="30000" dirty="0">
                    <a:solidFill>
                      <a:prstClr val="black"/>
                    </a:solidFill>
                    <a:latin typeface="Calibri"/>
                  </a:rPr>
                  <a:t>2+</a:t>
                </a:r>
              </a:p>
            </p:txBody>
          </p:sp>
        </p:grpSp>
        <p:sp>
          <p:nvSpPr>
            <p:cNvPr id="99" name="Volný tvar 98"/>
            <p:cNvSpPr/>
            <p:nvPr/>
          </p:nvSpPr>
          <p:spPr>
            <a:xfrm>
              <a:off x="6093669" y="5626701"/>
              <a:ext cx="375370" cy="487496"/>
            </a:xfrm>
            <a:custGeom>
              <a:avLst/>
              <a:gdLst>
                <a:gd name="connsiteX0" fmla="*/ 375370 w 375370"/>
                <a:gd name="connsiteY0" fmla="*/ 23472 h 487496"/>
                <a:gd name="connsiteX1" fmla="*/ 204773 w 375370"/>
                <a:gd name="connsiteY1" fmla="*/ 3000 h 487496"/>
                <a:gd name="connsiteX2" fmla="*/ 122886 w 375370"/>
                <a:gd name="connsiteY2" fmla="*/ 3000 h 487496"/>
                <a:gd name="connsiteX3" fmla="*/ 47824 w 375370"/>
                <a:gd name="connsiteY3" fmla="*/ 30296 h 487496"/>
                <a:gd name="connsiteX4" fmla="*/ 6880 w 375370"/>
                <a:gd name="connsiteY4" fmla="*/ 241836 h 487496"/>
                <a:gd name="connsiteX5" fmla="*/ 56 w 375370"/>
                <a:gd name="connsiteY5" fmla="*/ 487496 h 487496"/>
                <a:gd name="connsiteX6" fmla="*/ 56 w 375370"/>
                <a:gd name="connsiteY6" fmla="*/ 487496 h 48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370" h="487496">
                  <a:moveTo>
                    <a:pt x="375370" y="23472"/>
                  </a:moveTo>
                  <a:cubicBezTo>
                    <a:pt x="311112" y="14942"/>
                    <a:pt x="246854" y="6412"/>
                    <a:pt x="204773" y="3000"/>
                  </a:cubicBezTo>
                  <a:cubicBezTo>
                    <a:pt x="162692" y="-412"/>
                    <a:pt x="149044" y="-1549"/>
                    <a:pt x="122886" y="3000"/>
                  </a:cubicBezTo>
                  <a:cubicBezTo>
                    <a:pt x="96728" y="7549"/>
                    <a:pt x="67158" y="-9510"/>
                    <a:pt x="47824" y="30296"/>
                  </a:cubicBezTo>
                  <a:cubicBezTo>
                    <a:pt x="28490" y="70102"/>
                    <a:pt x="14841" y="165636"/>
                    <a:pt x="6880" y="241836"/>
                  </a:cubicBezTo>
                  <a:cubicBezTo>
                    <a:pt x="-1081" y="318036"/>
                    <a:pt x="56" y="487496"/>
                    <a:pt x="56" y="487496"/>
                  </a:cubicBezTo>
                  <a:lnTo>
                    <a:pt x="56" y="487496"/>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800" dirty="0">
                <a:solidFill>
                  <a:prstClr val="white"/>
                </a:solidFill>
                <a:latin typeface="Calibri"/>
              </a:endParaRPr>
            </a:p>
          </p:txBody>
        </p:sp>
        <p:sp>
          <p:nvSpPr>
            <p:cNvPr id="100" name="TextovéPole 99"/>
            <p:cNvSpPr txBox="1"/>
            <p:nvPr/>
          </p:nvSpPr>
          <p:spPr>
            <a:xfrm>
              <a:off x="3527798" y="5192923"/>
              <a:ext cx="1698885" cy="584775"/>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Sarcoplasmic reticulum</a:t>
              </a:r>
            </a:p>
          </p:txBody>
        </p:sp>
        <p:sp>
          <p:nvSpPr>
            <p:cNvPr id="101" name="TextovéPole 100"/>
            <p:cNvSpPr txBox="1"/>
            <p:nvPr/>
          </p:nvSpPr>
          <p:spPr>
            <a:xfrm>
              <a:off x="5411567" y="5754742"/>
              <a:ext cx="684048" cy="338554"/>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DHPR</a:t>
              </a:r>
            </a:p>
          </p:txBody>
        </p:sp>
        <p:sp>
          <p:nvSpPr>
            <p:cNvPr id="102" name="TextovéPole 101"/>
            <p:cNvSpPr txBox="1"/>
            <p:nvPr/>
          </p:nvSpPr>
          <p:spPr>
            <a:xfrm>
              <a:off x="6533255" y="6162881"/>
              <a:ext cx="839796" cy="338554"/>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RYR1</a:t>
              </a:r>
            </a:p>
          </p:txBody>
        </p:sp>
        <p:sp>
          <p:nvSpPr>
            <p:cNvPr id="103" name="TextovéPole 102"/>
            <p:cNvSpPr txBox="1"/>
            <p:nvPr/>
          </p:nvSpPr>
          <p:spPr>
            <a:xfrm>
              <a:off x="4807750" y="6346889"/>
              <a:ext cx="1201769" cy="338554"/>
            </a:xfrm>
            <a:prstGeom prst="rect">
              <a:avLst/>
            </a:prstGeom>
            <a:noFill/>
          </p:spPr>
          <p:txBody>
            <a:bodyPr wrap="square" rtlCol="0">
              <a:spAutoFit/>
            </a:bodyPr>
            <a:lstStyle/>
            <a:p>
              <a:pPr fontAlgn="auto">
                <a:spcBef>
                  <a:spcPts val="0"/>
                </a:spcBef>
                <a:spcAft>
                  <a:spcPts val="0"/>
                </a:spcAft>
              </a:pPr>
              <a:r>
                <a:rPr lang="en-GB" sz="1600" dirty="0">
                  <a:solidFill>
                    <a:prstClr val="black"/>
                  </a:solidFill>
                  <a:latin typeface="Calibri"/>
                </a:rPr>
                <a:t>T-</a:t>
              </a:r>
              <a:r>
                <a:rPr lang="en-GB" sz="1600" dirty="0" err="1">
                  <a:solidFill>
                    <a:prstClr val="black"/>
                  </a:solidFill>
                  <a:latin typeface="Calibri"/>
                </a:rPr>
                <a:t>tubul</a:t>
              </a:r>
              <a:r>
                <a:rPr lang="cs-CZ" sz="1600" dirty="0">
                  <a:solidFill>
                    <a:prstClr val="black"/>
                  </a:solidFill>
                  <a:latin typeface="Calibri"/>
                </a:rPr>
                <a:t>e</a:t>
              </a:r>
              <a:endParaRPr lang="en-GB" sz="1600" dirty="0">
                <a:solidFill>
                  <a:prstClr val="black"/>
                </a:solidFill>
                <a:latin typeface="Calibri"/>
              </a:endParaRPr>
            </a:p>
          </p:txBody>
        </p:sp>
        <p:cxnSp>
          <p:nvCxnSpPr>
            <p:cNvPr id="104" name="Přímá spojnice 103"/>
            <p:cNvCxnSpPr/>
            <p:nvPr/>
          </p:nvCxnSpPr>
          <p:spPr>
            <a:xfrm flipH="1" flipV="1">
              <a:off x="6344536" y="5752767"/>
              <a:ext cx="422572" cy="453451"/>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5" name="Přímá spojnice 104"/>
            <p:cNvCxnSpPr>
              <a:stCxn id="101" idx="0"/>
              <a:endCxn id="80" idx="6"/>
            </p:cNvCxnSpPr>
            <p:nvPr/>
          </p:nvCxnSpPr>
          <p:spPr>
            <a:xfrm flipH="1" flipV="1">
              <a:off x="5526093" y="5454980"/>
              <a:ext cx="227498" cy="299762"/>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6" name="Přímá spojnice 105"/>
            <p:cNvCxnSpPr>
              <a:stCxn id="101" idx="0"/>
              <a:endCxn id="78" idx="2"/>
            </p:cNvCxnSpPr>
            <p:nvPr/>
          </p:nvCxnSpPr>
          <p:spPr>
            <a:xfrm flipV="1">
              <a:off x="5753591" y="5598996"/>
              <a:ext cx="196152" cy="155746"/>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7" name="Přímá spojnice 106"/>
            <p:cNvCxnSpPr/>
            <p:nvPr/>
          </p:nvCxnSpPr>
          <p:spPr>
            <a:xfrm flipV="1">
              <a:off x="5159102" y="6162881"/>
              <a:ext cx="504774" cy="218448"/>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835752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a:xfrm>
            <a:off x="167431" y="6434601"/>
            <a:ext cx="5741791" cy="252000"/>
          </a:xfrm>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a:xfrm>
            <a:off x="177182" y="6072651"/>
            <a:ext cx="252000" cy="252000"/>
          </a:xfrm>
        </p:spPr>
        <p:txBody>
          <a:bodyPr/>
          <a:lstStyle/>
          <a:p>
            <a:fld id="{0DE708CC-0C3F-4567-9698-B54C0F35BD31}" type="slidenum">
              <a:rPr lang="cs-CZ" altLang="cs-CZ" smtClean="0"/>
              <a:pPr/>
              <a:t>2</a:t>
            </a:fld>
            <a:endParaRPr lang="cs-CZ" altLang="cs-CZ" dirty="0"/>
          </a:p>
        </p:txBody>
      </p:sp>
      <p:grpSp>
        <p:nvGrpSpPr>
          <p:cNvPr id="5" name="Skupina 15"/>
          <p:cNvGrpSpPr>
            <a:grpSpLocks/>
          </p:cNvGrpSpPr>
          <p:nvPr/>
        </p:nvGrpSpPr>
        <p:grpSpPr bwMode="auto">
          <a:xfrm>
            <a:off x="864763" y="150276"/>
            <a:ext cx="8408026" cy="5214401"/>
            <a:chOff x="611560" y="188640"/>
            <a:chExt cx="7920880" cy="6273386"/>
          </a:xfrm>
        </p:grpSpPr>
        <p:pic>
          <p:nvPicPr>
            <p:cNvPr id="6" name="Obrázek 2" descr="schema-membrana-slaid6-0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1560" y="836713"/>
              <a:ext cx="7920880" cy="5589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ovéPole 6"/>
            <p:cNvSpPr txBox="1"/>
            <p:nvPr/>
          </p:nvSpPr>
          <p:spPr>
            <a:xfrm>
              <a:off x="3419215" y="1124492"/>
              <a:ext cx="1036079"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ligand</a:t>
              </a:r>
            </a:p>
          </p:txBody>
        </p:sp>
        <p:sp>
          <p:nvSpPr>
            <p:cNvPr id="8" name="TextovéPole 7"/>
            <p:cNvSpPr txBox="1"/>
            <p:nvPr/>
          </p:nvSpPr>
          <p:spPr>
            <a:xfrm>
              <a:off x="687125" y="1579049"/>
              <a:ext cx="1292999" cy="406809"/>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dirty="0">
                  <a:solidFill>
                    <a:schemeClr val="tx1">
                      <a:lumMod val="85000"/>
                      <a:lumOff val="15000"/>
                    </a:schemeClr>
                  </a:solidFill>
                </a:rPr>
                <a:t>hydrophilic</a:t>
              </a:r>
            </a:p>
          </p:txBody>
        </p:sp>
        <p:sp>
          <p:nvSpPr>
            <p:cNvPr id="9" name="TextovéPole 8"/>
            <p:cNvSpPr txBox="1"/>
            <p:nvPr/>
          </p:nvSpPr>
          <p:spPr>
            <a:xfrm>
              <a:off x="970913" y="1124492"/>
              <a:ext cx="1224152"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glycocalyx</a:t>
              </a:r>
            </a:p>
          </p:txBody>
        </p:sp>
        <p:sp>
          <p:nvSpPr>
            <p:cNvPr id="10" name="TextovéPole 9"/>
            <p:cNvSpPr txBox="1"/>
            <p:nvPr/>
          </p:nvSpPr>
          <p:spPr>
            <a:xfrm>
              <a:off x="5291546" y="1124492"/>
              <a:ext cx="755649"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ion</a:t>
              </a:r>
            </a:p>
          </p:txBody>
        </p:sp>
        <p:sp>
          <p:nvSpPr>
            <p:cNvPr id="11" name="TextovéPole 10"/>
            <p:cNvSpPr txBox="1"/>
            <p:nvPr/>
          </p:nvSpPr>
          <p:spPr>
            <a:xfrm>
              <a:off x="755973" y="2276163"/>
              <a:ext cx="1368565" cy="339963"/>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hydrophobic</a:t>
              </a:r>
            </a:p>
          </p:txBody>
        </p:sp>
        <p:sp>
          <p:nvSpPr>
            <p:cNvPr id="12" name="TextovéPole 11"/>
            <p:cNvSpPr txBox="1"/>
            <p:nvPr/>
          </p:nvSpPr>
          <p:spPr>
            <a:xfrm>
              <a:off x="970913" y="4869812"/>
              <a:ext cx="2737128" cy="1592214"/>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dirty="0">
                  <a:solidFill>
                    <a:schemeClr val="tx1"/>
                  </a:solidFill>
                </a:rPr>
                <a:t>I – integral protein</a:t>
              </a:r>
            </a:p>
            <a:p>
              <a:pPr eaLnBrk="1" hangingPunct="1">
                <a:defRPr/>
              </a:pPr>
              <a:r>
                <a:rPr lang="en-GB" sz="1600" dirty="0">
                  <a:solidFill>
                    <a:schemeClr val="tx1"/>
                  </a:solidFill>
                </a:rPr>
                <a:t>R – receptor</a:t>
              </a:r>
            </a:p>
            <a:p>
              <a:pPr eaLnBrk="1" hangingPunct="1">
                <a:defRPr/>
              </a:pPr>
              <a:r>
                <a:rPr lang="en-GB" sz="1600" dirty="0">
                  <a:solidFill>
                    <a:schemeClr val="tx1"/>
                  </a:solidFill>
                </a:rPr>
                <a:t>E – enzyme</a:t>
              </a:r>
            </a:p>
            <a:p>
              <a:pPr eaLnBrk="1" hangingPunct="1">
                <a:defRPr/>
              </a:pPr>
              <a:r>
                <a:rPr lang="en-GB" sz="1600" dirty="0">
                  <a:solidFill>
                    <a:schemeClr val="tx1"/>
                  </a:solidFill>
                </a:rPr>
                <a:t>K – channel</a:t>
              </a:r>
              <a:r>
                <a:rPr lang="cs-CZ" sz="1600" dirty="0">
                  <a:solidFill>
                    <a:schemeClr val="tx1"/>
                  </a:solidFill>
                </a:rPr>
                <a:t> (kanál)</a:t>
              </a:r>
              <a:endParaRPr lang="en-GB" sz="1600" dirty="0">
                <a:solidFill>
                  <a:schemeClr val="tx1"/>
                </a:solidFill>
              </a:endParaRPr>
            </a:p>
            <a:p>
              <a:pPr eaLnBrk="1" hangingPunct="1">
                <a:defRPr/>
              </a:pPr>
              <a:r>
                <a:rPr lang="en-GB" sz="1600" dirty="0">
                  <a:solidFill>
                    <a:schemeClr val="tx1"/>
                  </a:solidFill>
                </a:rPr>
                <a:t>P – pump (ATP-</a:t>
              </a:r>
              <a:r>
                <a:rPr lang="en-GB" sz="1600" dirty="0" err="1">
                  <a:solidFill>
                    <a:schemeClr val="tx1"/>
                  </a:solidFill>
                </a:rPr>
                <a:t>ase</a:t>
              </a:r>
              <a:r>
                <a:rPr lang="en-GB" sz="1600" dirty="0">
                  <a:solidFill>
                    <a:schemeClr val="tx1"/>
                  </a:solidFill>
                </a:rPr>
                <a:t>)</a:t>
              </a:r>
            </a:p>
          </p:txBody>
        </p:sp>
        <p:sp>
          <p:nvSpPr>
            <p:cNvPr id="13" name="TextovéPole 12"/>
            <p:cNvSpPr txBox="1"/>
            <p:nvPr/>
          </p:nvSpPr>
          <p:spPr>
            <a:xfrm>
              <a:off x="4211807" y="4797235"/>
              <a:ext cx="1151945" cy="584430"/>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Membrane molecules</a:t>
              </a:r>
            </a:p>
          </p:txBody>
        </p:sp>
        <p:cxnSp>
          <p:nvCxnSpPr>
            <p:cNvPr id="14" name="Přímá spojovací šipka 34"/>
            <p:cNvCxnSpPr>
              <a:stCxn id="13" idx="3"/>
            </p:cNvCxnSpPr>
            <p:nvPr/>
          </p:nvCxnSpPr>
          <p:spPr>
            <a:xfrm flipV="1">
              <a:off x="5363752" y="5085631"/>
              <a:ext cx="288826" cy="38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Přímá spojovací šipka 36"/>
            <p:cNvCxnSpPr>
              <a:stCxn id="13" idx="3"/>
            </p:cNvCxnSpPr>
            <p:nvPr/>
          </p:nvCxnSpPr>
          <p:spPr>
            <a:xfrm>
              <a:off x="5363752" y="5089451"/>
              <a:ext cx="216620" cy="2845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Přímá spojovací šipka 38"/>
            <p:cNvCxnSpPr>
              <a:stCxn id="17" idx="1"/>
            </p:cNvCxnSpPr>
            <p:nvPr/>
          </p:nvCxnSpPr>
          <p:spPr>
            <a:xfrm flipH="1">
              <a:off x="6300756" y="4678821"/>
              <a:ext cx="142734" cy="26165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ovéPole 16"/>
            <p:cNvSpPr txBox="1"/>
            <p:nvPr/>
          </p:nvSpPr>
          <p:spPr>
            <a:xfrm>
              <a:off x="6443491" y="4508840"/>
              <a:ext cx="1944536" cy="338052"/>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Protein molecules</a:t>
              </a:r>
            </a:p>
          </p:txBody>
        </p:sp>
        <p:sp>
          <p:nvSpPr>
            <p:cNvPr id="18" name="Text Box 2"/>
            <p:cNvSpPr txBox="1">
              <a:spLocks noChangeArrowheads="1"/>
            </p:cNvSpPr>
            <p:nvPr/>
          </p:nvSpPr>
          <p:spPr bwMode="auto">
            <a:xfrm>
              <a:off x="2037320" y="188640"/>
              <a:ext cx="4514195" cy="555445"/>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GB" altLang="cs-CZ" sz="2400" b="1">
                  <a:solidFill>
                    <a:srgbClr val="FF0000"/>
                  </a:solidFill>
                </a:rPr>
                <a:t>PLASMATIC MEMBRANE</a:t>
              </a:r>
            </a:p>
          </p:txBody>
        </p:sp>
      </p:grpSp>
      <p:pic>
        <p:nvPicPr>
          <p:cNvPr id="19" name="Picture 27" descr="membr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57601" y="4966751"/>
            <a:ext cx="2632743" cy="165735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0" name="Text Box 22"/>
          <p:cNvSpPr txBox="1">
            <a:spLocks noChangeArrowheads="1"/>
          </p:cNvSpPr>
          <p:nvPr/>
        </p:nvSpPr>
        <p:spPr bwMode="auto">
          <a:xfrm>
            <a:off x="3397687" y="5607708"/>
            <a:ext cx="309441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a:t>Nexus (gap junction)</a:t>
            </a:r>
          </a:p>
        </p:txBody>
      </p:sp>
      <p:sp>
        <p:nvSpPr>
          <p:cNvPr id="21" name="Line 23"/>
          <p:cNvSpPr>
            <a:spLocks noChangeShapeType="1"/>
          </p:cNvSpPr>
          <p:nvPr/>
        </p:nvSpPr>
        <p:spPr bwMode="auto">
          <a:xfrm>
            <a:off x="6233636" y="5836308"/>
            <a:ext cx="6844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Tree>
    <p:extLst>
      <p:ext uri="{BB962C8B-B14F-4D97-AF65-F5344CB8AC3E}">
        <p14:creationId xmlns:p14="http://schemas.microsoft.com/office/powerpoint/2010/main" val="22079945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342869" y="883119"/>
            <a:ext cx="11513771" cy="4062651"/>
          </a:xfrm>
          <a:prstGeom prst="rect">
            <a:avLst/>
          </a:prstGeom>
          <a:noFill/>
        </p:spPr>
        <p:txBody>
          <a:bodyPr wrap="square" rtlCol="0">
            <a:spAutoFit/>
          </a:bodyPr>
          <a:lstStyle/>
          <a:p>
            <a:pPr fontAlgn="auto">
              <a:spcBef>
                <a:spcPts val="0"/>
              </a:spcBef>
              <a:spcAft>
                <a:spcPts val="0"/>
              </a:spcAft>
            </a:pPr>
            <a:r>
              <a:rPr lang="en-US" b="1" dirty="0">
                <a:solidFill>
                  <a:prstClr val="black"/>
                </a:solidFill>
                <a:latin typeface="Calibri"/>
              </a:rPr>
              <a:t>Contraction</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Spreading of action potential (AP) across fib</a:t>
            </a:r>
            <a:r>
              <a:rPr lang="cs-CZ" sz="2000" dirty="0">
                <a:solidFill>
                  <a:prstClr val="black"/>
                </a:solidFill>
                <a:latin typeface="Calibri"/>
              </a:rPr>
              <a:t>e</a:t>
            </a:r>
            <a:r>
              <a:rPr lang="en-US" sz="2000" dirty="0">
                <a:solidFill>
                  <a:prstClr val="black"/>
                </a:solidFill>
                <a:latin typeface="Calibri"/>
              </a:rPr>
              <a:t>r and into transversal </a:t>
            </a:r>
            <a:r>
              <a:rPr lang="en-US" sz="2000" dirty="0" err="1">
                <a:solidFill>
                  <a:prstClr val="black"/>
                </a:solidFill>
                <a:latin typeface="Calibri"/>
              </a:rPr>
              <a:t>tubul</a:t>
            </a:r>
            <a:r>
              <a:rPr lang="cs-CZ" sz="2000" dirty="0">
                <a:solidFill>
                  <a:prstClr val="black"/>
                </a:solidFill>
                <a:latin typeface="Calibri"/>
              </a:rPr>
              <a:t>e</a:t>
            </a:r>
            <a:r>
              <a:rPr lang="en-US" sz="2000" dirty="0">
                <a:solidFill>
                  <a:prstClr val="black"/>
                </a:solidFill>
                <a:latin typeface="Calibri"/>
              </a:rPr>
              <a:t> (T-</a:t>
            </a:r>
            <a:r>
              <a:rPr lang="en-US" sz="2000" dirty="0" err="1">
                <a:solidFill>
                  <a:prstClr val="black"/>
                </a:solidFill>
                <a:latin typeface="Calibri"/>
              </a:rPr>
              <a:t>tubul</a:t>
            </a:r>
            <a:r>
              <a:rPr lang="cs-CZ" sz="2000" dirty="0">
                <a:solidFill>
                  <a:prstClr val="black"/>
                </a:solidFill>
                <a:latin typeface="Calibri"/>
              </a:rPr>
              <a:t>e</a:t>
            </a:r>
            <a:r>
              <a:rPr lang="en-US" sz="2000" dirty="0">
                <a:solidFill>
                  <a:prstClr val="black"/>
                </a:solidFill>
                <a:latin typeface="Calibri"/>
              </a:rPr>
              <a:t>)</a:t>
            </a:r>
          </a:p>
          <a:p>
            <a:pPr marL="342900" indent="-342900" fontAlgn="auto">
              <a:spcBef>
                <a:spcPts val="0"/>
              </a:spcBef>
              <a:spcAft>
                <a:spcPts val="0"/>
              </a:spcAft>
              <a:buFont typeface="Arial" panose="020B0604020202020204" pitchFamily="34" charset="0"/>
              <a:buChar char="•"/>
            </a:pPr>
            <a:r>
              <a:rPr lang="en-US" sz="2000" dirty="0" err="1">
                <a:solidFill>
                  <a:prstClr val="black"/>
                </a:solidFill>
                <a:latin typeface="Calibri"/>
              </a:rPr>
              <a:t>Dihydropyridin</a:t>
            </a:r>
            <a:r>
              <a:rPr lang="cs-CZ" sz="2000" dirty="0">
                <a:solidFill>
                  <a:prstClr val="black"/>
                </a:solidFill>
                <a:latin typeface="Calibri"/>
              </a:rPr>
              <a:t>e</a:t>
            </a:r>
            <a:r>
              <a:rPr lang="en-US" sz="2000" dirty="0">
                <a:solidFill>
                  <a:prstClr val="black"/>
                </a:solidFill>
                <a:latin typeface="Calibri"/>
              </a:rPr>
              <a:t> receptors (DHPR) in the membrane changes its conformation</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Interaction of DHPR with </a:t>
            </a:r>
            <a:r>
              <a:rPr lang="en-US" sz="2000" dirty="0" err="1">
                <a:solidFill>
                  <a:prstClr val="black"/>
                </a:solidFill>
                <a:latin typeface="Calibri"/>
              </a:rPr>
              <a:t>ryanodin</a:t>
            </a:r>
            <a:r>
              <a:rPr lang="cs-CZ" sz="2000" dirty="0">
                <a:solidFill>
                  <a:prstClr val="black"/>
                </a:solidFill>
                <a:latin typeface="Calibri"/>
              </a:rPr>
              <a:t>e</a:t>
            </a:r>
            <a:r>
              <a:rPr lang="en-US" sz="2000" dirty="0">
                <a:solidFill>
                  <a:prstClr val="black"/>
                </a:solidFill>
                <a:latin typeface="Calibri"/>
              </a:rPr>
              <a:t> receptors (RYR1) in the membrane of sarcoplasmic reticules </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Opening of calcium channels in the sarcoplasmic reticulum and intake of Ca</a:t>
            </a:r>
            <a:r>
              <a:rPr lang="en-US" sz="2000" baseline="30000" dirty="0">
                <a:solidFill>
                  <a:prstClr val="black"/>
                </a:solidFill>
                <a:latin typeface="Calibri"/>
              </a:rPr>
              <a:t>2+</a:t>
            </a:r>
            <a:r>
              <a:rPr lang="en-US" sz="2000" dirty="0">
                <a:solidFill>
                  <a:prstClr val="black"/>
                </a:solidFill>
                <a:latin typeface="Calibri"/>
              </a:rPr>
              <a:t> into </a:t>
            </a:r>
            <a:r>
              <a:rPr lang="en-US" sz="2000" dirty="0" err="1">
                <a:solidFill>
                  <a:prstClr val="black"/>
                </a:solidFill>
                <a:latin typeface="Calibri"/>
              </a:rPr>
              <a:t>cytopla</a:t>
            </a:r>
            <a:r>
              <a:rPr lang="cs-CZ" sz="2000" dirty="0">
                <a:solidFill>
                  <a:prstClr val="black"/>
                </a:solidFill>
                <a:latin typeface="Calibri"/>
              </a:rPr>
              <a:t>s</a:t>
            </a:r>
            <a:r>
              <a:rPr lang="en-US" sz="2000" dirty="0">
                <a:solidFill>
                  <a:prstClr val="black"/>
                </a:solidFill>
                <a:latin typeface="Calibri"/>
              </a:rPr>
              <a:t>m</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Binding of Ca</a:t>
            </a:r>
            <a:r>
              <a:rPr lang="en-US" sz="2000" baseline="30000" dirty="0">
                <a:solidFill>
                  <a:prstClr val="black"/>
                </a:solidFill>
                <a:latin typeface="Calibri"/>
              </a:rPr>
              <a:t>2+ </a:t>
            </a:r>
            <a:r>
              <a:rPr lang="en-US" sz="2000" dirty="0">
                <a:solidFill>
                  <a:prstClr val="black"/>
                </a:solidFill>
                <a:latin typeface="Calibri"/>
              </a:rPr>
              <a:t>with troponin C </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Binding of myosin heads on actin</a:t>
            </a:r>
          </a:p>
          <a:p>
            <a:pPr marL="342900" indent="-342900" fontAlgn="auto">
              <a:spcBef>
                <a:spcPts val="0"/>
              </a:spcBef>
              <a:spcAft>
                <a:spcPts val="0"/>
              </a:spcAft>
              <a:buFont typeface="Arial" panose="020B0604020202020204" pitchFamily="34" charset="0"/>
              <a:buChar char="•"/>
            </a:pPr>
            <a:r>
              <a:rPr lang="en-US" sz="2000" dirty="0">
                <a:solidFill>
                  <a:prstClr val="black"/>
                </a:solidFill>
                <a:latin typeface="Calibri"/>
              </a:rPr>
              <a:t>If enough of Ca</a:t>
            </a:r>
            <a:r>
              <a:rPr lang="en-US" sz="2000" baseline="30000" dirty="0">
                <a:solidFill>
                  <a:prstClr val="black"/>
                </a:solidFill>
                <a:latin typeface="Calibri"/>
              </a:rPr>
              <a:t>2+</a:t>
            </a:r>
            <a:r>
              <a:rPr lang="en-US" sz="2000" dirty="0">
                <a:solidFill>
                  <a:prstClr val="black"/>
                </a:solidFill>
                <a:latin typeface="Calibri"/>
              </a:rPr>
              <a:t> and ATP in cytoplasm, myosin shifts along actin </a:t>
            </a:r>
            <a:r>
              <a:rPr lang="en-US" sz="2000" dirty="0">
                <a:solidFill>
                  <a:prstClr val="black"/>
                </a:solidFill>
                <a:latin typeface="Calibri"/>
                <a:sym typeface="Symbol"/>
              </a:rPr>
              <a:t></a:t>
            </a:r>
            <a:r>
              <a:rPr lang="en-US" sz="2000" dirty="0">
                <a:solidFill>
                  <a:prstClr val="black"/>
                </a:solidFill>
                <a:latin typeface="Calibri"/>
              </a:rPr>
              <a:t> contraction of muscle</a:t>
            </a:r>
          </a:p>
          <a:p>
            <a:pPr marL="285750" indent="-285750" fontAlgn="auto">
              <a:spcBef>
                <a:spcPts val="0"/>
              </a:spcBef>
              <a:spcAft>
                <a:spcPts val="0"/>
              </a:spcAft>
              <a:buFont typeface="Arial" panose="020B0604020202020204" pitchFamily="34" charset="0"/>
              <a:buChar char="•"/>
            </a:pPr>
            <a:r>
              <a:rPr lang="en-US" sz="2000" dirty="0">
                <a:solidFill>
                  <a:prstClr val="black"/>
                </a:solidFill>
                <a:latin typeface="Calibri"/>
              </a:rPr>
              <a:t> Contraction ends with decrease od Ca</a:t>
            </a:r>
            <a:r>
              <a:rPr lang="en-US" sz="2000" baseline="30000" dirty="0">
                <a:solidFill>
                  <a:prstClr val="black"/>
                </a:solidFill>
                <a:latin typeface="Calibri"/>
              </a:rPr>
              <a:t>2+</a:t>
            </a:r>
            <a:r>
              <a:rPr lang="en-US" sz="2000" dirty="0">
                <a:solidFill>
                  <a:prstClr val="black"/>
                </a:solidFill>
                <a:latin typeface="Calibri"/>
              </a:rPr>
              <a:t> concentration in the cytoplasm (Ca</a:t>
            </a:r>
            <a:r>
              <a:rPr lang="en-US" sz="2000" baseline="30000" dirty="0">
                <a:solidFill>
                  <a:prstClr val="black"/>
                </a:solidFill>
                <a:latin typeface="Calibri"/>
              </a:rPr>
              <a:t>2+</a:t>
            </a:r>
            <a:r>
              <a:rPr lang="en-US" sz="2000" dirty="0">
                <a:solidFill>
                  <a:prstClr val="black"/>
                </a:solidFill>
                <a:latin typeface="Calibri"/>
              </a:rPr>
              <a:t> is pumped by Ca-ATPase into the reticulum)</a:t>
            </a:r>
          </a:p>
          <a:p>
            <a:pPr fontAlgn="auto">
              <a:spcBef>
                <a:spcPts val="0"/>
              </a:spcBef>
              <a:spcAft>
                <a:spcPts val="0"/>
              </a:spcAft>
            </a:pPr>
            <a:endParaRPr lang="en-US" sz="1800" dirty="0">
              <a:solidFill>
                <a:prstClr val="black"/>
              </a:solidFill>
              <a:latin typeface="Calibri"/>
            </a:endParaRPr>
          </a:p>
          <a:p>
            <a:pPr fontAlgn="auto">
              <a:spcBef>
                <a:spcPts val="0"/>
              </a:spcBef>
              <a:spcAft>
                <a:spcPts val="0"/>
              </a:spcAft>
            </a:pPr>
            <a:endParaRPr lang="en-US" sz="1800" dirty="0">
              <a:solidFill>
                <a:prstClr val="black"/>
              </a:solidFill>
              <a:latin typeface="Calibri"/>
            </a:endParaRPr>
          </a:p>
          <a:p>
            <a:pPr fontAlgn="auto">
              <a:spcBef>
                <a:spcPts val="0"/>
              </a:spcBef>
              <a:spcAft>
                <a:spcPts val="0"/>
              </a:spcAft>
            </a:pPr>
            <a:endParaRPr lang="en-US" sz="1800" dirty="0">
              <a:solidFill>
                <a:prstClr val="black"/>
              </a:solidFill>
              <a:latin typeface="Calibri"/>
            </a:endParaRPr>
          </a:p>
        </p:txBody>
      </p:sp>
      <p:sp>
        <p:nvSpPr>
          <p:cNvPr id="9" name="Obdélník 8"/>
          <p:cNvSpPr/>
          <p:nvPr/>
        </p:nvSpPr>
        <p:spPr>
          <a:xfrm>
            <a:off x="335360" y="5397024"/>
            <a:ext cx="6318062" cy="646331"/>
          </a:xfrm>
          <a:prstGeom prst="rect">
            <a:avLst/>
          </a:prstGeom>
        </p:spPr>
        <p:txBody>
          <a:bodyPr wrap="square">
            <a:spAutoFit/>
          </a:bodyPr>
          <a:lstStyle/>
          <a:p>
            <a:pPr fontAlgn="auto">
              <a:spcBef>
                <a:spcPts val="0"/>
              </a:spcBef>
              <a:spcAft>
                <a:spcPts val="0"/>
              </a:spcAft>
            </a:pPr>
            <a:r>
              <a:rPr lang="en-US" sz="1800" b="1" dirty="0">
                <a:solidFill>
                  <a:prstClr val="black"/>
                </a:solidFill>
                <a:latin typeface="Calibri"/>
              </a:rPr>
              <a:t>Rigor mortis </a:t>
            </a:r>
            <a:r>
              <a:rPr lang="en-US" sz="1800" dirty="0">
                <a:solidFill>
                  <a:prstClr val="black"/>
                </a:solidFill>
                <a:latin typeface="Calibri"/>
              </a:rPr>
              <a:t>– caused by ATP deficit </a:t>
            </a:r>
            <a:r>
              <a:rPr lang="en-US" sz="1800" dirty="0">
                <a:solidFill>
                  <a:prstClr val="black"/>
                </a:solidFill>
                <a:latin typeface="Calibri"/>
                <a:sym typeface="Symbol"/>
              </a:rPr>
              <a:t> formation of strong link between actin and myosin</a:t>
            </a:r>
            <a:endParaRPr lang="en-US" sz="1800" dirty="0">
              <a:solidFill>
                <a:prstClr val="black"/>
              </a:solidFill>
              <a:latin typeface="Calibri"/>
            </a:endParaRPr>
          </a:p>
        </p:txBody>
      </p:sp>
      <p:grpSp>
        <p:nvGrpSpPr>
          <p:cNvPr id="54" name="Skupina 53"/>
          <p:cNvGrpSpPr/>
          <p:nvPr/>
        </p:nvGrpSpPr>
        <p:grpSpPr>
          <a:xfrm>
            <a:off x="6898092" y="4653137"/>
            <a:ext cx="5107410" cy="2047853"/>
            <a:chOff x="3372550" y="4637590"/>
            <a:chExt cx="5107410" cy="2047853"/>
          </a:xfrm>
        </p:grpSpPr>
        <p:sp>
          <p:nvSpPr>
            <p:cNvPr id="58" name="Volný tvar 57"/>
            <p:cNvSpPr/>
            <p:nvPr/>
          </p:nvSpPr>
          <p:spPr>
            <a:xfrm>
              <a:off x="4799161" y="4797152"/>
              <a:ext cx="1897327" cy="1525411"/>
            </a:xfrm>
            <a:custGeom>
              <a:avLst/>
              <a:gdLst>
                <a:gd name="connsiteX0" fmla="*/ 0 w 1337481"/>
                <a:gd name="connsiteY0" fmla="*/ 3478 h 1077072"/>
                <a:gd name="connsiteX1" fmla="*/ 313899 w 1337481"/>
                <a:gd name="connsiteY1" fmla="*/ 3478 h 1077072"/>
                <a:gd name="connsiteX2" fmla="*/ 409433 w 1337481"/>
                <a:gd name="connsiteY2" fmla="*/ 17126 h 1077072"/>
                <a:gd name="connsiteX3" fmla="*/ 464024 w 1337481"/>
                <a:gd name="connsiteY3" fmla="*/ 180899 h 1077072"/>
                <a:gd name="connsiteX4" fmla="*/ 450376 w 1337481"/>
                <a:gd name="connsiteY4" fmla="*/ 931526 h 1077072"/>
                <a:gd name="connsiteX5" fmla="*/ 696036 w 1337481"/>
                <a:gd name="connsiteY5" fmla="*/ 1068003 h 1077072"/>
                <a:gd name="connsiteX6" fmla="*/ 873457 w 1337481"/>
                <a:gd name="connsiteY6" fmla="*/ 795048 h 1077072"/>
                <a:gd name="connsiteX7" fmla="*/ 900753 w 1337481"/>
                <a:gd name="connsiteY7" fmla="*/ 139956 h 1077072"/>
                <a:gd name="connsiteX8" fmla="*/ 1160060 w 1337481"/>
                <a:gd name="connsiteY8" fmla="*/ 44421 h 1077072"/>
                <a:gd name="connsiteX9" fmla="*/ 1337481 w 1337481"/>
                <a:gd name="connsiteY9" fmla="*/ 58069 h 1077072"/>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35627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2599 h 1076193"/>
                <a:gd name="connsiteX1" fmla="*/ 313899 w 1337481"/>
                <a:gd name="connsiteY1" fmla="*/ 2599 h 1076193"/>
                <a:gd name="connsiteX2" fmla="*/ 435627 w 1337481"/>
                <a:gd name="connsiteY2" fmla="*/ 51966 h 1076193"/>
                <a:gd name="connsiteX3" fmla="*/ 464024 w 1337481"/>
                <a:gd name="connsiteY3" fmla="*/ 180020 h 1076193"/>
                <a:gd name="connsiteX4" fmla="*/ 450376 w 1337481"/>
                <a:gd name="connsiteY4" fmla="*/ 930647 h 1076193"/>
                <a:gd name="connsiteX5" fmla="*/ 696036 w 1337481"/>
                <a:gd name="connsiteY5" fmla="*/ 1067124 h 1076193"/>
                <a:gd name="connsiteX6" fmla="*/ 873457 w 1337481"/>
                <a:gd name="connsiteY6" fmla="*/ 794169 h 1076193"/>
                <a:gd name="connsiteX7" fmla="*/ 900753 w 1337481"/>
                <a:gd name="connsiteY7" fmla="*/ 139077 h 1076193"/>
                <a:gd name="connsiteX8" fmla="*/ 1160060 w 1337481"/>
                <a:gd name="connsiteY8" fmla="*/ 43542 h 1076193"/>
                <a:gd name="connsiteX9" fmla="*/ 1337481 w 1337481"/>
                <a:gd name="connsiteY9" fmla="*/ 57190 h 1076193"/>
                <a:gd name="connsiteX0" fmla="*/ 0 w 1337481"/>
                <a:gd name="connsiteY0" fmla="*/ 3656 h 1077250"/>
                <a:gd name="connsiteX1" fmla="*/ 313899 w 1337481"/>
                <a:gd name="connsiteY1" fmla="*/ 3656 h 1077250"/>
                <a:gd name="connsiteX2" fmla="*/ 445152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3656 h 1077250"/>
                <a:gd name="connsiteX1" fmla="*/ 313899 w 1337481"/>
                <a:gd name="connsiteY1" fmla="*/ 3656 h 1077250"/>
                <a:gd name="connsiteX2" fmla="*/ 445152 w 1337481"/>
                <a:gd name="connsiteY2" fmla="*/ 53023 h 1077250"/>
                <a:gd name="connsiteX3" fmla="*/ 464024 w 1337481"/>
                <a:gd name="connsiteY3" fmla="*/ 181077 h 1077250"/>
                <a:gd name="connsiteX4" fmla="*/ 450376 w 1337481"/>
                <a:gd name="connsiteY4" fmla="*/ 931704 h 1077250"/>
                <a:gd name="connsiteX5" fmla="*/ 696036 w 1337481"/>
                <a:gd name="connsiteY5" fmla="*/ 1068181 h 1077250"/>
                <a:gd name="connsiteX6" fmla="*/ 873457 w 1337481"/>
                <a:gd name="connsiteY6" fmla="*/ 795226 h 1077250"/>
                <a:gd name="connsiteX7" fmla="*/ 900753 w 1337481"/>
                <a:gd name="connsiteY7" fmla="*/ 140134 h 1077250"/>
                <a:gd name="connsiteX8" fmla="*/ 1160060 w 1337481"/>
                <a:gd name="connsiteY8" fmla="*/ 44599 h 1077250"/>
                <a:gd name="connsiteX9" fmla="*/ 1337481 w 1337481"/>
                <a:gd name="connsiteY9" fmla="*/ 58247 h 1077250"/>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362 h 1077956"/>
                <a:gd name="connsiteX1" fmla="*/ 313899 w 1337481"/>
                <a:gd name="connsiteY1" fmla="*/ 4362 h 1077956"/>
                <a:gd name="connsiteX2" fmla="*/ 416577 w 1337481"/>
                <a:gd name="connsiteY2" fmla="*/ 63254 h 1077956"/>
                <a:gd name="connsiteX3" fmla="*/ 464024 w 1337481"/>
                <a:gd name="connsiteY3" fmla="*/ 181783 h 1077956"/>
                <a:gd name="connsiteX4" fmla="*/ 450376 w 1337481"/>
                <a:gd name="connsiteY4" fmla="*/ 932410 h 1077956"/>
                <a:gd name="connsiteX5" fmla="*/ 696036 w 1337481"/>
                <a:gd name="connsiteY5" fmla="*/ 1068887 h 1077956"/>
                <a:gd name="connsiteX6" fmla="*/ 873457 w 1337481"/>
                <a:gd name="connsiteY6" fmla="*/ 795932 h 1077956"/>
                <a:gd name="connsiteX7" fmla="*/ 900753 w 1337481"/>
                <a:gd name="connsiteY7" fmla="*/ 140840 h 1077956"/>
                <a:gd name="connsiteX8" fmla="*/ 1160060 w 1337481"/>
                <a:gd name="connsiteY8" fmla="*/ 45305 h 1077956"/>
                <a:gd name="connsiteX9" fmla="*/ 1337481 w 1337481"/>
                <a:gd name="connsiteY9" fmla="*/ 58953 h 1077956"/>
                <a:gd name="connsiteX0" fmla="*/ 0 w 1337481"/>
                <a:gd name="connsiteY0" fmla="*/ 4186 h 1077780"/>
                <a:gd name="connsiteX1" fmla="*/ 313899 w 1337481"/>
                <a:gd name="connsiteY1" fmla="*/ 4186 h 1077780"/>
                <a:gd name="connsiteX2" fmla="*/ 421339 w 1337481"/>
                <a:gd name="connsiteY2" fmla="*/ 60697 h 1077780"/>
                <a:gd name="connsiteX3" fmla="*/ 464024 w 1337481"/>
                <a:gd name="connsiteY3" fmla="*/ 181607 h 1077780"/>
                <a:gd name="connsiteX4" fmla="*/ 450376 w 1337481"/>
                <a:gd name="connsiteY4" fmla="*/ 932234 h 1077780"/>
                <a:gd name="connsiteX5" fmla="*/ 696036 w 1337481"/>
                <a:gd name="connsiteY5" fmla="*/ 1068711 h 1077780"/>
                <a:gd name="connsiteX6" fmla="*/ 873457 w 1337481"/>
                <a:gd name="connsiteY6" fmla="*/ 795756 h 1077780"/>
                <a:gd name="connsiteX7" fmla="*/ 900753 w 1337481"/>
                <a:gd name="connsiteY7" fmla="*/ 140664 h 1077780"/>
                <a:gd name="connsiteX8" fmla="*/ 1160060 w 1337481"/>
                <a:gd name="connsiteY8" fmla="*/ 45129 h 1077780"/>
                <a:gd name="connsiteX9" fmla="*/ 1337481 w 1337481"/>
                <a:gd name="connsiteY9" fmla="*/ 58777 h 1077780"/>
                <a:gd name="connsiteX0" fmla="*/ 0 w 1337481"/>
                <a:gd name="connsiteY0" fmla="*/ 4186 h 1075435"/>
                <a:gd name="connsiteX1" fmla="*/ 313899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7481"/>
                <a:gd name="connsiteY0" fmla="*/ 4186 h 1075435"/>
                <a:gd name="connsiteX1" fmla="*/ 282942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7481"/>
                <a:gd name="connsiteY0" fmla="*/ 4186 h 1075435"/>
                <a:gd name="connsiteX1" fmla="*/ 282942 w 1337481"/>
                <a:gd name="connsiteY1" fmla="*/ 4186 h 1075435"/>
                <a:gd name="connsiteX2" fmla="*/ 421339 w 1337481"/>
                <a:gd name="connsiteY2" fmla="*/ 60697 h 1075435"/>
                <a:gd name="connsiteX3" fmla="*/ 468787 w 1337481"/>
                <a:gd name="connsiteY3" fmla="*/ 307813 h 1075435"/>
                <a:gd name="connsiteX4" fmla="*/ 450376 w 1337481"/>
                <a:gd name="connsiteY4" fmla="*/ 932234 h 1075435"/>
                <a:gd name="connsiteX5" fmla="*/ 696036 w 1337481"/>
                <a:gd name="connsiteY5" fmla="*/ 1068711 h 1075435"/>
                <a:gd name="connsiteX6" fmla="*/ 873457 w 1337481"/>
                <a:gd name="connsiteY6" fmla="*/ 795756 h 1075435"/>
                <a:gd name="connsiteX7" fmla="*/ 900753 w 1337481"/>
                <a:gd name="connsiteY7" fmla="*/ 140664 h 1075435"/>
                <a:gd name="connsiteX8" fmla="*/ 1160060 w 1337481"/>
                <a:gd name="connsiteY8" fmla="*/ 45129 h 1075435"/>
                <a:gd name="connsiteX9" fmla="*/ 1337481 w 1337481"/>
                <a:gd name="connsiteY9" fmla="*/ 58777 h 1075435"/>
                <a:gd name="connsiteX0" fmla="*/ 0 w 1335100"/>
                <a:gd name="connsiteY0" fmla="*/ 4186 h 1075435"/>
                <a:gd name="connsiteX1" fmla="*/ 282942 w 1335100"/>
                <a:gd name="connsiteY1" fmla="*/ 4186 h 1075435"/>
                <a:gd name="connsiteX2" fmla="*/ 421339 w 1335100"/>
                <a:gd name="connsiteY2" fmla="*/ 60697 h 1075435"/>
                <a:gd name="connsiteX3" fmla="*/ 468787 w 1335100"/>
                <a:gd name="connsiteY3" fmla="*/ 307813 h 1075435"/>
                <a:gd name="connsiteX4" fmla="*/ 450376 w 1335100"/>
                <a:gd name="connsiteY4" fmla="*/ 932234 h 1075435"/>
                <a:gd name="connsiteX5" fmla="*/ 696036 w 1335100"/>
                <a:gd name="connsiteY5" fmla="*/ 1068711 h 1075435"/>
                <a:gd name="connsiteX6" fmla="*/ 873457 w 1335100"/>
                <a:gd name="connsiteY6" fmla="*/ 795756 h 1075435"/>
                <a:gd name="connsiteX7" fmla="*/ 900753 w 1335100"/>
                <a:gd name="connsiteY7" fmla="*/ 140664 h 1075435"/>
                <a:gd name="connsiteX8" fmla="*/ 1160060 w 1335100"/>
                <a:gd name="connsiteY8" fmla="*/ 45129 h 1075435"/>
                <a:gd name="connsiteX9" fmla="*/ 1335100 w 1335100"/>
                <a:gd name="connsiteY9" fmla="*/ 39727 h 1075435"/>
                <a:gd name="connsiteX0" fmla="*/ 0 w 1335100"/>
                <a:gd name="connsiteY0" fmla="*/ 4186 h 1075435"/>
                <a:gd name="connsiteX1" fmla="*/ 282942 w 1335100"/>
                <a:gd name="connsiteY1" fmla="*/ 4186 h 1075435"/>
                <a:gd name="connsiteX2" fmla="*/ 421339 w 1335100"/>
                <a:gd name="connsiteY2" fmla="*/ 60697 h 1075435"/>
                <a:gd name="connsiteX3" fmla="*/ 468787 w 1335100"/>
                <a:gd name="connsiteY3" fmla="*/ 307813 h 1075435"/>
                <a:gd name="connsiteX4" fmla="*/ 450376 w 1335100"/>
                <a:gd name="connsiteY4" fmla="*/ 932234 h 1075435"/>
                <a:gd name="connsiteX5" fmla="*/ 696036 w 1335100"/>
                <a:gd name="connsiteY5" fmla="*/ 1068711 h 1075435"/>
                <a:gd name="connsiteX6" fmla="*/ 873457 w 1335100"/>
                <a:gd name="connsiteY6" fmla="*/ 795756 h 1075435"/>
                <a:gd name="connsiteX7" fmla="*/ 900753 w 1335100"/>
                <a:gd name="connsiteY7" fmla="*/ 140664 h 1075435"/>
                <a:gd name="connsiteX8" fmla="*/ 1160060 w 1335100"/>
                <a:gd name="connsiteY8" fmla="*/ 45129 h 1075435"/>
                <a:gd name="connsiteX9" fmla="*/ 1335100 w 1335100"/>
                <a:gd name="connsiteY9" fmla="*/ 39727 h 1075435"/>
                <a:gd name="connsiteX0" fmla="*/ 0 w 1332719"/>
                <a:gd name="connsiteY0" fmla="*/ 4186 h 1075435"/>
                <a:gd name="connsiteX1" fmla="*/ 282942 w 1332719"/>
                <a:gd name="connsiteY1" fmla="*/ 4186 h 1075435"/>
                <a:gd name="connsiteX2" fmla="*/ 421339 w 1332719"/>
                <a:gd name="connsiteY2" fmla="*/ 60697 h 1075435"/>
                <a:gd name="connsiteX3" fmla="*/ 468787 w 1332719"/>
                <a:gd name="connsiteY3" fmla="*/ 307813 h 1075435"/>
                <a:gd name="connsiteX4" fmla="*/ 450376 w 1332719"/>
                <a:gd name="connsiteY4" fmla="*/ 932234 h 1075435"/>
                <a:gd name="connsiteX5" fmla="*/ 696036 w 1332719"/>
                <a:gd name="connsiteY5" fmla="*/ 1068711 h 1075435"/>
                <a:gd name="connsiteX6" fmla="*/ 873457 w 1332719"/>
                <a:gd name="connsiteY6" fmla="*/ 795756 h 1075435"/>
                <a:gd name="connsiteX7" fmla="*/ 900753 w 1332719"/>
                <a:gd name="connsiteY7" fmla="*/ 140664 h 1075435"/>
                <a:gd name="connsiteX8" fmla="*/ 1160060 w 1332719"/>
                <a:gd name="connsiteY8" fmla="*/ 45129 h 1075435"/>
                <a:gd name="connsiteX9" fmla="*/ 1332719 w 1332719"/>
                <a:gd name="connsiteY9" fmla="*/ 51633 h 1075435"/>
                <a:gd name="connsiteX0" fmla="*/ 0 w 1332719"/>
                <a:gd name="connsiteY0" fmla="*/ 4186 h 1075435"/>
                <a:gd name="connsiteX1" fmla="*/ 282942 w 1332719"/>
                <a:gd name="connsiteY1" fmla="*/ 4186 h 1075435"/>
                <a:gd name="connsiteX2" fmla="*/ 421339 w 1332719"/>
                <a:gd name="connsiteY2" fmla="*/ 60697 h 1075435"/>
                <a:gd name="connsiteX3" fmla="*/ 468787 w 1332719"/>
                <a:gd name="connsiteY3" fmla="*/ 307813 h 1075435"/>
                <a:gd name="connsiteX4" fmla="*/ 450376 w 1332719"/>
                <a:gd name="connsiteY4" fmla="*/ 932234 h 1075435"/>
                <a:gd name="connsiteX5" fmla="*/ 696036 w 1332719"/>
                <a:gd name="connsiteY5" fmla="*/ 1068711 h 1075435"/>
                <a:gd name="connsiteX6" fmla="*/ 873457 w 1332719"/>
                <a:gd name="connsiteY6" fmla="*/ 795756 h 1075435"/>
                <a:gd name="connsiteX7" fmla="*/ 900753 w 1332719"/>
                <a:gd name="connsiteY7" fmla="*/ 140664 h 1075435"/>
                <a:gd name="connsiteX8" fmla="*/ 1160060 w 1332719"/>
                <a:gd name="connsiteY8" fmla="*/ 45129 h 1075435"/>
                <a:gd name="connsiteX9" fmla="*/ 1332719 w 1332719"/>
                <a:gd name="connsiteY9" fmla="*/ 51633 h 1075435"/>
                <a:gd name="connsiteX0" fmla="*/ 0 w 1332719"/>
                <a:gd name="connsiteY0" fmla="*/ 4186 h 1071478"/>
                <a:gd name="connsiteX1" fmla="*/ 282942 w 1332719"/>
                <a:gd name="connsiteY1" fmla="*/ 4186 h 1071478"/>
                <a:gd name="connsiteX2" fmla="*/ 421339 w 1332719"/>
                <a:gd name="connsiteY2" fmla="*/ 60697 h 1071478"/>
                <a:gd name="connsiteX3" fmla="*/ 468787 w 1332719"/>
                <a:gd name="connsiteY3" fmla="*/ 307813 h 1071478"/>
                <a:gd name="connsiteX4" fmla="*/ 450376 w 1332719"/>
                <a:gd name="connsiteY4" fmla="*/ 932234 h 1071478"/>
                <a:gd name="connsiteX5" fmla="*/ 696036 w 1332719"/>
                <a:gd name="connsiteY5" fmla="*/ 1068711 h 1071478"/>
                <a:gd name="connsiteX6" fmla="*/ 844882 w 1332719"/>
                <a:gd name="connsiteY6" fmla="*/ 862431 h 1071478"/>
                <a:gd name="connsiteX7" fmla="*/ 900753 w 1332719"/>
                <a:gd name="connsiteY7" fmla="*/ 140664 h 1071478"/>
                <a:gd name="connsiteX8" fmla="*/ 1160060 w 1332719"/>
                <a:gd name="connsiteY8" fmla="*/ 45129 h 1071478"/>
                <a:gd name="connsiteX9" fmla="*/ 1332719 w 1332719"/>
                <a:gd name="connsiteY9" fmla="*/ 51633 h 107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2719" h="1071478">
                  <a:moveTo>
                    <a:pt x="0" y="4186"/>
                  </a:moveTo>
                  <a:cubicBezTo>
                    <a:pt x="104633" y="4186"/>
                    <a:pt x="212719" y="-5232"/>
                    <a:pt x="282942" y="4186"/>
                  </a:cubicBezTo>
                  <a:cubicBezTo>
                    <a:pt x="353165" y="13604"/>
                    <a:pt x="390365" y="10093"/>
                    <a:pt x="421339" y="60697"/>
                  </a:cubicBezTo>
                  <a:cubicBezTo>
                    <a:pt x="452313" y="111301"/>
                    <a:pt x="463948" y="162557"/>
                    <a:pt x="468787" y="307813"/>
                  </a:cubicBezTo>
                  <a:cubicBezTo>
                    <a:pt x="473626" y="453069"/>
                    <a:pt x="412501" y="805418"/>
                    <a:pt x="450376" y="932234"/>
                  </a:cubicBezTo>
                  <a:cubicBezTo>
                    <a:pt x="488251" y="1059050"/>
                    <a:pt x="630285" y="1080345"/>
                    <a:pt x="696036" y="1068711"/>
                  </a:cubicBezTo>
                  <a:cubicBezTo>
                    <a:pt x="761787" y="1057077"/>
                    <a:pt x="810763" y="1017105"/>
                    <a:pt x="844882" y="862431"/>
                  </a:cubicBezTo>
                  <a:cubicBezTo>
                    <a:pt x="879001" y="707757"/>
                    <a:pt x="848223" y="276881"/>
                    <a:pt x="900753" y="140664"/>
                  </a:cubicBezTo>
                  <a:cubicBezTo>
                    <a:pt x="953283" y="4447"/>
                    <a:pt x="1088066" y="48060"/>
                    <a:pt x="1160060" y="45129"/>
                  </a:cubicBezTo>
                  <a:cubicBezTo>
                    <a:pt x="1232054" y="42198"/>
                    <a:pt x="1273258" y="52273"/>
                    <a:pt x="1332719" y="51633"/>
                  </a:cubicBezTo>
                </a:path>
              </a:pathLst>
            </a:custGeom>
            <a:noFill/>
            <a:ln w="38100">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64" name="Přímá spojnice 63"/>
            <p:cNvCxnSpPr/>
            <p:nvPr/>
          </p:nvCxnSpPr>
          <p:spPr>
            <a:xfrm>
              <a:off x="3372550" y="4806867"/>
              <a:ext cx="1435200" cy="0"/>
            </a:xfrm>
            <a:prstGeom prst="line">
              <a:avLst/>
            </a:prstGeom>
            <a:ln w="38100">
              <a:solidFill>
                <a:srgbClr val="CC0000"/>
              </a:solidFill>
            </a:ln>
          </p:spPr>
          <p:style>
            <a:lnRef idx="1">
              <a:schemeClr val="accent1"/>
            </a:lnRef>
            <a:fillRef idx="0">
              <a:schemeClr val="accent1"/>
            </a:fillRef>
            <a:effectRef idx="0">
              <a:schemeClr val="accent1"/>
            </a:effectRef>
            <a:fontRef idx="minor">
              <a:schemeClr val="tx1"/>
            </a:fontRef>
          </p:style>
        </p:cxnSp>
        <p:sp>
          <p:nvSpPr>
            <p:cNvPr id="74" name="Volný tvar 73"/>
            <p:cNvSpPr/>
            <p:nvPr/>
          </p:nvSpPr>
          <p:spPr>
            <a:xfrm>
              <a:off x="3444194" y="4976144"/>
              <a:ext cx="1821283" cy="902791"/>
            </a:xfrm>
            <a:custGeom>
              <a:avLst/>
              <a:gdLst>
                <a:gd name="connsiteX0" fmla="*/ 811 w 1276323"/>
                <a:gd name="connsiteY0" fmla="*/ 53960 h 331597"/>
                <a:gd name="connsiteX1" fmla="*/ 107136 w 1276323"/>
                <a:gd name="connsiteY1" fmla="*/ 85858 h 331597"/>
                <a:gd name="connsiteX2" fmla="*/ 670662 w 1276323"/>
                <a:gd name="connsiteY2" fmla="*/ 96490 h 331597"/>
                <a:gd name="connsiteX3" fmla="*/ 1095964 w 1276323"/>
                <a:gd name="connsiteY3" fmla="*/ 797 h 331597"/>
                <a:gd name="connsiteX4" fmla="*/ 1244820 w 1276323"/>
                <a:gd name="connsiteY4" fmla="*/ 64593 h 331597"/>
                <a:gd name="connsiteX5" fmla="*/ 1266085 w 1276323"/>
                <a:gd name="connsiteY5" fmla="*/ 287876 h 331597"/>
                <a:gd name="connsiteX6" fmla="*/ 1117229 w 1276323"/>
                <a:gd name="connsiteY6" fmla="*/ 330406 h 331597"/>
                <a:gd name="connsiteX7" fmla="*/ 883313 w 1276323"/>
                <a:gd name="connsiteY7" fmla="*/ 266611 h 331597"/>
                <a:gd name="connsiteX8" fmla="*/ 32708 w 1276323"/>
                <a:gd name="connsiteY8" fmla="*/ 266611 h 331597"/>
                <a:gd name="connsiteX0" fmla="*/ 811 w 1279304"/>
                <a:gd name="connsiteY0" fmla="*/ 53960 h 312696"/>
                <a:gd name="connsiteX1" fmla="*/ 107136 w 1279304"/>
                <a:gd name="connsiteY1" fmla="*/ 85858 h 312696"/>
                <a:gd name="connsiteX2" fmla="*/ 670662 w 1279304"/>
                <a:gd name="connsiteY2" fmla="*/ 96490 h 312696"/>
                <a:gd name="connsiteX3" fmla="*/ 1095964 w 1279304"/>
                <a:gd name="connsiteY3" fmla="*/ 797 h 312696"/>
                <a:gd name="connsiteX4" fmla="*/ 1244820 w 1279304"/>
                <a:gd name="connsiteY4" fmla="*/ 64593 h 312696"/>
                <a:gd name="connsiteX5" fmla="*/ 1266085 w 1279304"/>
                <a:gd name="connsiteY5" fmla="*/ 287876 h 312696"/>
                <a:gd name="connsiteX6" fmla="*/ 1076996 w 1279304"/>
                <a:gd name="connsiteY6" fmla="*/ 304803 h 312696"/>
                <a:gd name="connsiteX7" fmla="*/ 883313 w 1279304"/>
                <a:gd name="connsiteY7" fmla="*/ 266611 h 312696"/>
                <a:gd name="connsiteX8" fmla="*/ 32708 w 1279304"/>
                <a:gd name="connsiteY8" fmla="*/ 266611 h 312696"/>
                <a:gd name="connsiteX0" fmla="*/ 811 w 1279304"/>
                <a:gd name="connsiteY0" fmla="*/ 53960 h 318404"/>
                <a:gd name="connsiteX1" fmla="*/ 107136 w 1279304"/>
                <a:gd name="connsiteY1" fmla="*/ 85858 h 318404"/>
                <a:gd name="connsiteX2" fmla="*/ 670662 w 1279304"/>
                <a:gd name="connsiteY2" fmla="*/ 96490 h 318404"/>
                <a:gd name="connsiteX3" fmla="*/ 1095964 w 1279304"/>
                <a:gd name="connsiteY3" fmla="*/ 797 h 318404"/>
                <a:gd name="connsiteX4" fmla="*/ 1244820 w 1279304"/>
                <a:gd name="connsiteY4" fmla="*/ 64593 h 318404"/>
                <a:gd name="connsiteX5" fmla="*/ 1266085 w 1279304"/>
                <a:gd name="connsiteY5" fmla="*/ 287876 h 318404"/>
                <a:gd name="connsiteX6" fmla="*/ 1076996 w 1279304"/>
                <a:gd name="connsiteY6" fmla="*/ 304803 h 318404"/>
                <a:gd name="connsiteX7" fmla="*/ 883313 w 1279304"/>
                <a:gd name="connsiteY7" fmla="*/ 266611 h 318404"/>
                <a:gd name="connsiteX8" fmla="*/ 32708 w 1279304"/>
                <a:gd name="connsiteY8" fmla="*/ 266611 h 318404"/>
                <a:gd name="connsiteX0" fmla="*/ 811 w 1279304"/>
                <a:gd name="connsiteY0" fmla="*/ 53960 h 312696"/>
                <a:gd name="connsiteX1" fmla="*/ 107136 w 1279304"/>
                <a:gd name="connsiteY1" fmla="*/ 85858 h 312696"/>
                <a:gd name="connsiteX2" fmla="*/ 670662 w 1279304"/>
                <a:gd name="connsiteY2" fmla="*/ 96490 h 312696"/>
                <a:gd name="connsiteX3" fmla="*/ 1095964 w 1279304"/>
                <a:gd name="connsiteY3" fmla="*/ 797 h 312696"/>
                <a:gd name="connsiteX4" fmla="*/ 1244820 w 1279304"/>
                <a:gd name="connsiteY4" fmla="*/ 64593 h 312696"/>
                <a:gd name="connsiteX5" fmla="*/ 1266085 w 1279304"/>
                <a:gd name="connsiteY5" fmla="*/ 287876 h 312696"/>
                <a:gd name="connsiteX6" fmla="*/ 1076996 w 1279304"/>
                <a:gd name="connsiteY6" fmla="*/ 304803 h 312696"/>
                <a:gd name="connsiteX7" fmla="*/ 813819 w 1279304"/>
                <a:gd name="connsiteY7" fmla="*/ 266611 h 312696"/>
                <a:gd name="connsiteX8" fmla="*/ 32708 w 1279304"/>
                <a:gd name="connsiteY8" fmla="*/ 266611 h 3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9304" h="312696">
                  <a:moveTo>
                    <a:pt x="811" y="53960"/>
                  </a:moveTo>
                  <a:cubicBezTo>
                    <a:pt x="-1848" y="66365"/>
                    <a:pt x="-4506" y="78770"/>
                    <a:pt x="107136" y="85858"/>
                  </a:cubicBezTo>
                  <a:cubicBezTo>
                    <a:pt x="218778" y="92946"/>
                    <a:pt x="505857" y="110667"/>
                    <a:pt x="670662" y="96490"/>
                  </a:cubicBezTo>
                  <a:cubicBezTo>
                    <a:pt x="835467" y="82313"/>
                    <a:pt x="1000271" y="6113"/>
                    <a:pt x="1095964" y="797"/>
                  </a:cubicBezTo>
                  <a:cubicBezTo>
                    <a:pt x="1191657" y="-4519"/>
                    <a:pt x="1216466" y="16746"/>
                    <a:pt x="1244820" y="64593"/>
                  </a:cubicBezTo>
                  <a:cubicBezTo>
                    <a:pt x="1273174" y="112440"/>
                    <a:pt x="1294056" y="247841"/>
                    <a:pt x="1266085" y="287876"/>
                  </a:cubicBezTo>
                  <a:cubicBezTo>
                    <a:pt x="1238114" y="327911"/>
                    <a:pt x="1152374" y="308347"/>
                    <a:pt x="1076996" y="304803"/>
                  </a:cubicBezTo>
                  <a:cubicBezTo>
                    <a:pt x="1001618" y="301259"/>
                    <a:pt x="987867" y="272976"/>
                    <a:pt x="813819" y="266611"/>
                  </a:cubicBezTo>
                  <a:cubicBezTo>
                    <a:pt x="639771" y="260246"/>
                    <a:pt x="367634" y="261295"/>
                    <a:pt x="32708" y="26661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75" name="Volný tvar 74"/>
            <p:cNvSpPr/>
            <p:nvPr/>
          </p:nvSpPr>
          <p:spPr>
            <a:xfrm flipH="1">
              <a:off x="6292848" y="5073537"/>
              <a:ext cx="1818582" cy="999335"/>
            </a:xfrm>
            <a:custGeom>
              <a:avLst/>
              <a:gdLst>
                <a:gd name="connsiteX0" fmla="*/ 811 w 1276323"/>
                <a:gd name="connsiteY0" fmla="*/ 53960 h 331597"/>
                <a:gd name="connsiteX1" fmla="*/ 107136 w 1276323"/>
                <a:gd name="connsiteY1" fmla="*/ 85858 h 331597"/>
                <a:gd name="connsiteX2" fmla="*/ 670662 w 1276323"/>
                <a:gd name="connsiteY2" fmla="*/ 96490 h 331597"/>
                <a:gd name="connsiteX3" fmla="*/ 1095964 w 1276323"/>
                <a:gd name="connsiteY3" fmla="*/ 797 h 331597"/>
                <a:gd name="connsiteX4" fmla="*/ 1244820 w 1276323"/>
                <a:gd name="connsiteY4" fmla="*/ 64593 h 331597"/>
                <a:gd name="connsiteX5" fmla="*/ 1266085 w 1276323"/>
                <a:gd name="connsiteY5" fmla="*/ 287876 h 331597"/>
                <a:gd name="connsiteX6" fmla="*/ 1117229 w 1276323"/>
                <a:gd name="connsiteY6" fmla="*/ 330406 h 331597"/>
                <a:gd name="connsiteX7" fmla="*/ 883313 w 1276323"/>
                <a:gd name="connsiteY7" fmla="*/ 266611 h 331597"/>
                <a:gd name="connsiteX8" fmla="*/ 32708 w 1276323"/>
                <a:gd name="connsiteY8" fmla="*/ 266611 h 331597"/>
                <a:gd name="connsiteX0" fmla="*/ 811 w 1277407"/>
                <a:gd name="connsiteY0" fmla="*/ 53960 h 338467"/>
                <a:gd name="connsiteX1" fmla="*/ 107136 w 1277407"/>
                <a:gd name="connsiteY1" fmla="*/ 85858 h 338467"/>
                <a:gd name="connsiteX2" fmla="*/ 670662 w 1277407"/>
                <a:gd name="connsiteY2" fmla="*/ 96490 h 338467"/>
                <a:gd name="connsiteX3" fmla="*/ 1095964 w 1277407"/>
                <a:gd name="connsiteY3" fmla="*/ 797 h 338467"/>
                <a:gd name="connsiteX4" fmla="*/ 1244820 w 1277407"/>
                <a:gd name="connsiteY4" fmla="*/ 64593 h 338467"/>
                <a:gd name="connsiteX5" fmla="*/ 1266085 w 1277407"/>
                <a:gd name="connsiteY5" fmla="*/ 287876 h 338467"/>
                <a:gd name="connsiteX6" fmla="*/ 1102599 w 1277407"/>
                <a:gd name="connsiteY6" fmla="*/ 337721 h 338467"/>
                <a:gd name="connsiteX7" fmla="*/ 883313 w 1277407"/>
                <a:gd name="connsiteY7" fmla="*/ 266611 h 338467"/>
                <a:gd name="connsiteX8" fmla="*/ 32708 w 1277407"/>
                <a:gd name="connsiteY8" fmla="*/ 266611 h 338467"/>
                <a:gd name="connsiteX0" fmla="*/ 811 w 1277407"/>
                <a:gd name="connsiteY0" fmla="*/ 53960 h 337721"/>
                <a:gd name="connsiteX1" fmla="*/ 107136 w 1277407"/>
                <a:gd name="connsiteY1" fmla="*/ 85858 h 337721"/>
                <a:gd name="connsiteX2" fmla="*/ 670662 w 1277407"/>
                <a:gd name="connsiteY2" fmla="*/ 96490 h 337721"/>
                <a:gd name="connsiteX3" fmla="*/ 1095964 w 1277407"/>
                <a:gd name="connsiteY3" fmla="*/ 797 h 337721"/>
                <a:gd name="connsiteX4" fmla="*/ 1244820 w 1277407"/>
                <a:gd name="connsiteY4" fmla="*/ 64593 h 337721"/>
                <a:gd name="connsiteX5" fmla="*/ 1266085 w 1277407"/>
                <a:gd name="connsiteY5" fmla="*/ 287876 h 337721"/>
                <a:gd name="connsiteX6" fmla="*/ 1102599 w 1277407"/>
                <a:gd name="connsiteY6" fmla="*/ 337721 h 337721"/>
                <a:gd name="connsiteX7" fmla="*/ 780900 w 1277407"/>
                <a:gd name="connsiteY7" fmla="*/ 288557 h 337721"/>
                <a:gd name="connsiteX8" fmla="*/ 32708 w 1277407"/>
                <a:gd name="connsiteY8" fmla="*/ 266611 h 3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407" h="337721">
                  <a:moveTo>
                    <a:pt x="811" y="53960"/>
                  </a:moveTo>
                  <a:cubicBezTo>
                    <a:pt x="-1848" y="66365"/>
                    <a:pt x="-4506" y="78770"/>
                    <a:pt x="107136" y="85858"/>
                  </a:cubicBezTo>
                  <a:cubicBezTo>
                    <a:pt x="218778" y="92946"/>
                    <a:pt x="505857" y="110667"/>
                    <a:pt x="670662" y="96490"/>
                  </a:cubicBezTo>
                  <a:cubicBezTo>
                    <a:pt x="835467" y="82313"/>
                    <a:pt x="1000271" y="6113"/>
                    <a:pt x="1095964" y="797"/>
                  </a:cubicBezTo>
                  <a:cubicBezTo>
                    <a:pt x="1191657" y="-4519"/>
                    <a:pt x="1216466" y="16746"/>
                    <a:pt x="1244820" y="64593"/>
                  </a:cubicBezTo>
                  <a:cubicBezTo>
                    <a:pt x="1273174" y="112440"/>
                    <a:pt x="1289788" y="242355"/>
                    <a:pt x="1266085" y="287876"/>
                  </a:cubicBezTo>
                  <a:cubicBezTo>
                    <a:pt x="1242382" y="333397"/>
                    <a:pt x="1183463" y="337608"/>
                    <a:pt x="1102599" y="337721"/>
                  </a:cubicBezTo>
                  <a:cubicBezTo>
                    <a:pt x="1021735" y="337834"/>
                    <a:pt x="959215" y="300409"/>
                    <a:pt x="780900" y="288557"/>
                  </a:cubicBezTo>
                  <a:cubicBezTo>
                    <a:pt x="602585" y="276705"/>
                    <a:pt x="367634" y="261295"/>
                    <a:pt x="32708" y="26661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76" name="Přímá spojnice 75"/>
            <p:cNvCxnSpPr/>
            <p:nvPr/>
          </p:nvCxnSpPr>
          <p:spPr>
            <a:xfrm>
              <a:off x="6655451" y="4871283"/>
              <a:ext cx="1435200" cy="0"/>
            </a:xfrm>
            <a:prstGeom prst="line">
              <a:avLst/>
            </a:prstGeom>
            <a:ln w="3810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78" name="Skupina 77"/>
            <p:cNvGrpSpPr/>
            <p:nvPr/>
          </p:nvGrpSpPr>
          <p:grpSpPr>
            <a:xfrm rot="5129672">
              <a:off x="6179926" y="5887279"/>
              <a:ext cx="211144" cy="186862"/>
              <a:chOff x="7679382" y="5013176"/>
              <a:chExt cx="296416" cy="438872"/>
            </a:xfrm>
          </p:grpSpPr>
          <p:sp>
            <p:nvSpPr>
              <p:cNvPr id="121" name="Ovál 120"/>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2" name="Ovál 121"/>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sp>
          <p:nvSpPr>
            <p:cNvPr id="80" name="Ovál 79"/>
            <p:cNvSpPr/>
            <p:nvPr/>
          </p:nvSpPr>
          <p:spPr>
            <a:xfrm>
              <a:off x="5949743" y="5445224"/>
              <a:ext cx="142117" cy="307543"/>
            </a:xfrm>
            <a:prstGeom prst="ellipse">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ln>
                  <a:solidFill>
                    <a:prstClr val="black"/>
                  </a:solidFill>
                </a:ln>
                <a:solidFill>
                  <a:prstClr val="white"/>
                </a:solidFill>
                <a:latin typeface="Calibri"/>
              </a:endParaRPr>
            </a:p>
          </p:txBody>
        </p:sp>
        <p:sp>
          <p:nvSpPr>
            <p:cNvPr id="81" name="Ovál 80"/>
            <p:cNvSpPr/>
            <p:nvPr/>
          </p:nvSpPr>
          <p:spPr>
            <a:xfrm>
              <a:off x="5383976" y="5301208"/>
              <a:ext cx="142117" cy="307543"/>
            </a:xfrm>
            <a:prstGeom prst="ellipse">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ln>
                  <a:solidFill>
                    <a:prstClr val="black"/>
                  </a:solidFill>
                </a:ln>
                <a:solidFill>
                  <a:prstClr val="white"/>
                </a:solidFill>
                <a:latin typeface="Calibri"/>
              </a:endParaRPr>
            </a:p>
          </p:txBody>
        </p:sp>
        <p:grpSp>
          <p:nvGrpSpPr>
            <p:cNvPr id="82" name="Skupina 81"/>
            <p:cNvGrpSpPr/>
            <p:nvPr/>
          </p:nvGrpSpPr>
          <p:grpSpPr>
            <a:xfrm rot="5400000">
              <a:off x="6165877" y="5535936"/>
              <a:ext cx="211144" cy="186862"/>
              <a:chOff x="7679382" y="5013176"/>
              <a:chExt cx="296416" cy="438872"/>
            </a:xfrm>
          </p:grpSpPr>
          <p:sp>
            <p:nvSpPr>
              <p:cNvPr id="119" name="Ovál 118"/>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20" name="Ovál 119"/>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84" name="Skupina 83"/>
            <p:cNvGrpSpPr/>
            <p:nvPr/>
          </p:nvGrpSpPr>
          <p:grpSpPr>
            <a:xfrm rot="5129672">
              <a:off x="5101001" y="5092692"/>
              <a:ext cx="211144" cy="186862"/>
              <a:chOff x="7679382" y="5013176"/>
              <a:chExt cx="296416" cy="438872"/>
            </a:xfrm>
          </p:grpSpPr>
          <p:sp>
            <p:nvSpPr>
              <p:cNvPr id="117" name="Ovál 116"/>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8" name="Ovál 117"/>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85" name="Skupina 84"/>
            <p:cNvGrpSpPr/>
            <p:nvPr/>
          </p:nvGrpSpPr>
          <p:grpSpPr>
            <a:xfrm rot="6431917">
              <a:off x="6245768" y="5180783"/>
              <a:ext cx="211144" cy="186862"/>
              <a:chOff x="7679382" y="5013176"/>
              <a:chExt cx="296416" cy="438872"/>
            </a:xfrm>
          </p:grpSpPr>
          <p:sp>
            <p:nvSpPr>
              <p:cNvPr id="115" name="Ovál 114"/>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6" name="Ovál 115"/>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88" name="Skupina 87"/>
            <p:cNvGrpSpPr/>
            <p:nvPr/>
          </p:nvGrpSpPr>
          <p:grpSpPr>
            <a:xfrm rot="5129672">
              <a:off x="5135283" y="5374543"/>
              <a:ext cx="211144" cy="186862"/>
              <a:chOff x="7679382" y="5013176"/>
              <a:chExt cx="296416" cy="438872"/>
            </a:xfrm>
          </p:grpSpPr>
          <p:sp>
            <p:nvSpPr>
              <p:cNvPr id="113" name="Ovál 112"/>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4" name="Ovál 113"/>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89" name="Skupina 88"/>
            <p:cNvGrpSpPr/>
            <p:nvPr/>
          </p:nvGrpSpPr>
          <p:grpSpPr>
            <a:xfrm rot="7239513">
              <a:off x="5135349" y="5702574"/>
              <a:ext cx="211144" cy="186862"/>
              <a:chOff x="7679382" y="5013176"/>
              <a:chExt cx="296416" cy="438872"/>
            </a:xfrm>
          </p:grpSpPr>
          <p:sp>
            <p:nvSpPr>
              <p:cNvPr id="111" name="Ovál 110"/>
              <p:cNvSpPr/>
              <p:nvPr/>
            </p:nvSpPr>
            <p:spPr>
              <a:xfrm>
                <a:off x="7679382" y="5013176"/>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2" name="Ovál 111"/>
              <p:cNvSpPr/>
              <p:nvPr/>
            </p:nvSpPr>
            <p:spPr>
              <a:xfrm>
                <a:off x="7831782" y="5020000"/>
                <a:ext cx="144016" cy="432048"/>
              </a:xfrm>
              <a:prstGeom prst="ellipse">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cxnSp>
          <p:nvCxnSpPr>
            <p:cNvPr id="90" name="Přímá spojnice 89"/>
            <p:cNvCxnSpPr>
              <a:endCxn id="119" idx="4"/>
            </p:cNvCxnSpPr>
            <p:nvPr/>
          </p:nvCxnSpPr>
          <p:spPr>
            <a:xfrm>
              <a:off x="6051746" y="5562006"/>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Přímá spojnice 90"/>
            <p:cNvCxnSpPr/>
            <p:nvPr/>
          </p:nvCxnSpPr>
          <p:spPr>
            <a:xfrm>
              <a:off x="6079381" y="5534799"/>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a:off x="6086205" y="5482841"/>
              <a:ext cx="129178" cy="13082"/>
            </a:xfrm>
            <a:prstGeom prst="line">
              <a:avLst/>
            </a:prstGeom>
          </p:spPr>
          <p:style>
            <a:lnRef idx="1">
              <a:schemeClr val="accent1"/>
            </a:lnRef>
            <a:fillRef idx="0">
              <a:schemeClr val="accent1"/>
            </a:fillRef>
            <a:effectRef idx="0">
              <a:schemeClr val="accent1"/>
            </a:effectRef>
            <a:fontRef idx="minor">
              <a:schemeClr val="tx1"/>
            </a:fontRef>
          </p:style>
        </p:cxnSp>
        <p:cxnSp>
          <p:nvCxnSpPr>
            <p:cNvPr id="93" name="Přímá spojnice 92"/>
            <p:cNvCxnSpPr/>
            <p:nvPr/>
          </p:nvCxnSpPr>
          <p:spPr>
            <a:xfrm>
              <a:off x="6068704" y="5506577"/>
              <a:ext cx="129178" cy="13082"/>
            </a:xfrm>
            <a:prstGeom prst="line">
              <a:avLst/>
            </a:prstGeom>
          </p:spPr>
          <p:style>
            <a:lnRef idx="1">
              <a:schemeClr val="accent1"/>
            </a:lnRef>
            <a:fillRef idx="0">
              <a:schemeClr val="accent1"/>
            </a:fillRef>
            <a:effectRef idx="0">
              <a:schemeClr val="accent1"/>
            </a:effectRef>
            <a:fontRef idx="minor">
              <a:schemeClr val="tx1"/>
            </a:fontRef>
          </p:style>
        </p:cxnSp>
        <p:sp>
          <p:nvSpPr>
            <p:cNvPr id="94" name="Blesk 93"/>
            <p:cNvSpPr/>
            <p:nvPr/>
          </p:nvSpPr>
          <p:spPr>
            <a:xfrm rot="21125651">
              <a:off x="5696428" y="4918290"/>
              <a:ext cx="207218" cy="487645"/>
            </a:xfrm>
            <a:prstGeom prst="lightningBolt">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95" name="TextovéPole 94"/>
            <p:cNvSpPr txBox="1"/>
            <p:nvPr/>
          </p:nvSpPr>
          <p:spPr>
            <a:xfrm>
              <a:off x="5511118" y="4637590"/>
              <a:ext cx="473411"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AP</a:t>
              </a:r>
            </a:p>
          </p:txBody>
        </p:sp>
        <p:sp>
          <p:nvSpPr>
            <p:cNvPr id="96" name="TextovéPole 95"/>
            <p:cNvSpPr txBox="1"/>
            <p:nvPr/>
          </p:nvSpPr>
          <p:spPr>
            <a:xfrm>
              <a:off x="6791647" y="5326059"/>
              <a:ext cx="1676613" cy="584775"/>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Sarcoplasmic reticulum</a:t>
              </a:r>
            </a:p>
          </p:txBody>
        </p:sp>
        <p:sp>
          <p:nvSpPr>
            <p:cNvPr id="97" name="TextovéPole 96"/>
            <p:cNvSpPr txBox="1"/>
            <p:nvPr/>
          </p:nvSpPr>
          <p:spPr>
            <a:xfrm>
              <a:off x="6928811" y="4813920"/>
              <a:ext cx="1551149"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sarcolemma</a:t>
              </a:r>
            </a:p>
          </p:txBody>
        </p:sp>
        <p:sp>
          <p:nvSpPr>
            <p:cNvPr id="98" name="TextovéPole 97"/>
            <p:cNvSpPr txBox="1"/>
            <p:nvPr/>
          </p:nvSpPr>
          <p:spPr>
            <a:xfrm>
              <a:off x="3634141" y="6003132"/>
              <a:ext cx="1551149"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cytoplasm</a:t>
              </a:r>
            </a:p>
          </p:txBody>
        </p:sp>
        <p:grpSp>
          <p:nvGrpSpPr>
            <p:cNvPr id="99" name="Skupina 98"/>
            <p:cNvGrpSpPr/>
            <p:nvPr/>
          </p:nvGrpSpPr>
          <p:grpSpPr>
            <a:xfrm>
              <a:off x="6424755" y="5522199"/>
              <a:ext cx="504056" cy="324000"/>
              <a:chOff x="1116577" y="4437549"/>
              <a:chExt cx="504056" cy="324000"/>
            </a:xfrm>
          </p:grpSpPr>
          <p:sp>
            <p:nvSpPr>
              <p:cNvPr id="109" name="Ovál 108"/>
              <p:cNvSpPr/>
              <p:nvPr/>
            </p:nvSpPr>
            <p:spPr>
              <a:xfrm>
                <a:off x="1171169" y="4437549"/>
                <a:ext cx="324000" cy="324000"/>
              </a:xfrm>
              <a:prstGeom prst="ellips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10" name="TextovéPole 109"/>
              <p:cNvSpPr txBox="1"/>
              <p:nvPr/>
            </p:nvSpPr>
            <p:spPr>
              <a:xfrm>
                <a:off x="1116577" y="4462227"/>
                <a:ext cx="504056" cy="276999"/>
              </a:xfrm>
              <a:prstGeom prst="rect">
                <a:avLst/>
              </a:prstGeom>
              <a:noFill/>
            </p:spPr>
            <p:txBody>
              <a:bodyPr wrap="square" rtlCol="0">
                <a:spAutoFit/>
              </a:bodyPr>
              <a:lstStyle/>
              <a:p>
                <a:pPr fontAlgn="auto">
                  <a:spcBef>
                    <a:spcPts val="0"/>
                  </a:spcBef>
                  <a:spcAft>
                    <a:spcPts val="0"/>
                  </a:spcAft>
                </a:pPr>
                <a:r>
                  <a:rPr lang="en-US" sz="1200" dirty="0">
                    <a:solidFill>
                      <a:prstClr val="black"/>
                    </a:solidFill>
                    <a:latin typeface="Calibri"/>
                  </a:rPr>
                  <a:t>Ca</a:t>
                </a:r>
                <a:r>
                  <a:rPr lang="en-US" sz="1200" baseline="30000" dirty="0">
                    <a:solidFill>
                      <a:prstClr val="black"/>
                    </a:solidFill>
                    <a:latin typeface="Calibri"/>
                  </a:rPr>
                  <a:t>2+</a:t>
                </a:r>
              </a:p>
            </p:txBody>
          </p:sp>
        </p:grpSp>
        <p:sp>
          <p:nvSpPr>
            <p:cNvPr id="100" name="Volný tvar 99"/>
            <p:cNvSpPr/>
            <p:nvPr/>
          </p:nvSpPr>
          <p:spPr>
            <a:xfrm>
              <a:off x="6093669" y="5626701"/>
              <a:ext cx="375370" cy="487496"/>
            </a:xfrm>
            <a:custGeom>
              <a:avLst/>
              <a:gdLst>
                <a:gd name="connsiteX0" fmla="*/ 375370 w 375370"/>
                <a:gd name="connsiteY0" fmla="*/ 23472 h 487496"/>
                <a:gd name="connsiteX1" fmla="*/ 204773 w 375370"/>
                <a:gd name="connsiteY1" fmla="*/ 3000 h 487496"/>
                <a:gd name="connsiteX2" fmla="*/ 122886 w 375370"/>
                <a:gd name="connsiteY2" fmla="*/ 3000 h 487496"/>
                <a:gd name="connsiteX3" fmla="*/ 47824 w 375370"/>
                <a:gd name="connsiteY3" fmla="*/ 30296 h 487496"/>
                <a:gd name="connsiteX4" fmla="*/ 6880 w 375370"/>
                <a:gd name="connsiteY4" fmla="*/ 241836 h 487496"/>
                <a:gd name="connsiteX5" fmla="*/ 56 w 375370"/>
                <a:gd name="connsiteY5" fmla="*/ 487496 h 487496"/>
                <a:gd name="connsiteX6" fmla="*/ 56 w 375370"/>
                <a:gd name="connsiteY6" fmla="*/ 487496 h 48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370" h="487496">
                  <a:moveTo>
                    <a:pt x="375370" y="23472"/>
                  </a:moveTo>
                  <a:cubicBezTo>
                    <a:pt x="311112" y="14942"/>
                    <a:pt x="246854" y="6412"/>
                    <a:pt x="204773" y="3000"/>
                  </a:cubicBezTo>
                  <a:cubicBezTo>
                    <a:pt x="162692" y="-412"/>
                    <a:pt x="149044" y="-1549"/>
                    <a:pt x="122886" y="3000"/>
                  </a:cubicBezTo>
                  <a:cubicBezTo>
                    <a:pt x="96728" y="7549"/>
                    <a:pt x="67158" y="-9510"/>
                    <a:pt x="47824" y="30296"/>
                  </a:cubicBezTo>
                  <a:cubicBezTo>
                    <a:pt x="28490" y="70102"/>
                    <a:pt x="14841" y="165636"/>
                    <a:pt x="6880" y="241836"/>
                  </a:cubicBezTo>
                  <a:cubicBezTo>
                    <a:pt x="-1081" y="318036"/>
                    <a:pt x="56" y="487496"/>
                    <a:pt x="56" y="487496"/>
                  </a:cubicBezTo>
                  <a:lnTo>
                    <a:pt x="56" y="487496"/>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01" name="TextovéPole 100"/>
            <p:cNvSpPr txBox="1"/>
            <p:nvPr/>
          </p:nvSpPr>
          <p:spPr>
            <a:xfrm>
              <a:off x="3527798" y="5192923"/>
              <a:ext cx="1698885" cy="584775"/>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Sarcoplasmic reticulum</a:t>
              </a:r>
            </a:p>
          </p:txBody>
        </p:sp>
        <p:sp>
          <p:nvSpPr>
            <p:cNvPr id="102" name="TextovéPole 101"/>
            <p:cNvSpPr txBox="1"/>
            <p:nvPr/>
          </p:nvSpPr>
          <p:spPr>
            <a:xfrm>
              <a:off x="5411567" y="5754742"/>
              <a:ext cx="684048"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DHPR</a:t>
              </a:r>
            </a:p>
          </p:txBody>
        </p:sp>
        <p:sp>
          <p:nvSpPr>
            <p:cNvPr id="103" name="TextovéPole 102"/>
            <p:cNvSpPr txBox="1"/>
            <p:nvPr/>
          </p:nvSpPr>
          <p:spPr>
            <a:xfrm>
              <a:off x="6533255" y="6162881"/>
              <a:ext cx="839796"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RYR1</a:t>
              </a:r>
            </a:p>
          </p:txBody>
        </p:sp>
        <p:sp>
          <p:nvSpPr>
            <p:cNvPr id="104" name="TextovéPole 103"/>
            <p:cNvSpPr txBox="1"/>
            <p:nvPr/>
          </p:nvSpPr>
          <p:spPr>
            <a:xfrm>
              <a:off x="4807750" y="6346889"/>
              <a:ext cx="1201769" cy="338554"/>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T-</a:t>
              </a:r>
              <a:r>
                <a:rPr lang="en-US" sz="1600" dirty="0" err="1">
                  <a:solidFill>
                    <a:prstClr val="black"/>
                  </a:solidFill>
                  <a:latin typeface="Calibri"/>
                </a:rPr>
                <a:t>tubul</a:t>
              </a:r>
              <a:r>
                <a:rPr lang="cs-CZ" sz="1600" dirty="0">
                  <a:solidFill>
                    <a:prstClr val="black"/>
                  </a:solidFill>
                  <a:latin typeface="Calibri"/>
                </a:rPr>
                <a:t>e</a:t>
              </a:r>
              <a:endParaRPr lang="en-US" sz="1600" dirty="0">
                <a:solidFill>
                  <a:prstClr val="black"/>
                </a:solidFill>
                <a:latin typeface="Calibri"/>
              </a:endParaRPr>
            </a:p>
          </p:txBody>
        </p:sp>
        <p:cxnSp>
          <p:nvCxnSpPr>
            <p:cNvPr id="105" name="Přímá spojnice 104"/>
            <p:cNvCxnSpPr/>
            <p:nvPr/>
          </p:nvCxnSpPr>
          <p:spPr>
            <a:xfrm flipH="1" flipV="1">
              <a:off x="6344536" y="5752767"/>
              <a:ext cx="422572" cy="453451"/>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6" name="Přímá spojnice 105"/>
            <p:cNvCxnSpPr>
              <a:stCxn id="102" idx="0"/>
              <a:endCxn id="81" idx="6"/>
            </p:cNvCxnSpPr>
            <p:nvPr/>
          </p:nvCxnSpPr>
          <p:spPr>
            <a:xfrm flipH="1" flipV="1">
              <a:off x="5526093" y="5454980"/>
              <a:ext cx="227498" cy="299762"/>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7" name="Přímá spojnice 106"/>
            <p:cNvCxnSpPr>
              <a:stCxn id="102" idx="0"/>
              <a:endCxn id="80" idx="2"/>
            </p:cNvCxnSpPr>
            <p:nvPr/>
          </p:nvCxnSpPr>
          <p:spPr>
            <a:xfrm flipV="1">
              <a:off x="5753591" y="5598996"/>
              <a:ext cx="196152" cy="155746"/>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8" name="Přímá spojnice 107"/>
            <p:cNvCxnSpPr/>
            <p:nvPr/>
          </p:nvCxnSpPr>
          <p:spPr>
            <a:xfrm flipV="1">
              <a:off x="5159102" y="6162881"/>
              <a:ext cx="504774" cy="218448"/>
            </a:xfrm>
            <a:prstGeom prst="line">
              <a:avLst/>
            </a:prstGeom>
            <a:ln w="127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124" name="TextovéPole 123"/>
          <p:cNvSpPr txBox="1"/>
          <p:nvPr/>
        </p:nvSpPr>
        <p:spPr>
          <a:xfrm>
            <a:off x="568867" y="312248"/>
            <a:ext cx="11424935" cy="584775"/>
          </a:xfrm>
          <a:prstGeom prst="rect">
            <a:avLst/>
          </a:prstGeom>
          <a:noFill/>
        </p:spPr>
        <p:txBody>
          <a:bodyPr wrap="square" rtlCol="0">
            <a:spAutoFit/>
          </a:bodyPr>
          <a:lstStyle/>
          <a:p>
            <a:pPr fontAlgn="auto">
              <a:spcBef>
                <a:spcPts val="0"/>
              </a:spcBef>
              <a:spcAft>
                <a:spcPts val="0"/>
              </a:spcAft>
            </a:pPr>
            <a:r>
              <a:rPr lang="en-US" sz="3200" dirty="0">
                <a:solidFill>
                  <a:prstClr val="black"/>
                </a:solidFill>
                <a:latin typeface="Calibri"/>
              </a:rPr>
              <a:t>Excitation – contraction coupling</a:t>
            </a:r>
          </a:p>
        </p:txBody>
      </p:sp>
    </p:spTree>
    <p:extLst>
      <p:ext uri="{BB962C8B-B14F-4D97-AF65-F5344CB8AC3E}">
        <p14:creationId xmlns:p14="http://schemas.microsoft.com/office/powerpoint/2010/main" val="40258594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431378" y="1373868"/>
            <a:ext cx="1714509" cy="830997"/>
          </a:xfrm>
          <a:prstGeom prst="rect">
            <a:avLst/>
          </a:prstGeom>
          <a:noFill/>
        </p:spPr>
        <p:txBody>
          <a:bodyPr wrap="square" rtlCol="0">
            <a:spAutoFit/>
          </a:bodyPr>
          <a:lstStyle/>
          <a:p>
            <a:pPr fontAlgn="auto">
              <a:spcBef>
                <a:spcPts val="0"/>
              </a:spcBef>
              <a:spcAft>
                <a:spcPts val="0"/>
              </a:spcAft>
            </a:pPr>
            <a:r>
              <a:rPr lang="cs-CZ" dirty="0">
                <a:solidFill>
                  <a:prstClr val="black"/>
                </a:solidFill>
                <a:latin typeface="Calibri"/>
              </a:rPr>
              <a:t>C</a:t>
            </a:r>
            <a:r>
              <a:rPr lang="en-US" dirty="0" err="1">
                <a:solidFill>
                  <a:prstClr val="black"/>
                </a:solidFill>
                <a:latin typeface="Calibri"/>
              </a:rPr>
              <a:t>ardiac</a:t>
            </a:r>
            <a:r>
              <a:rPr lang="en-US" dirty="0">
                <a:solidFill>
                  <a:prstClr val="black"/>
                </a:solidFill>
                <a:latin typeface="Calibri"/>
              </a:rPr>
              <a:t> muscle</a:t>
            </a:r>
          </a:p>
        </p:txBody>
      </p:sp>
      <p:sp>
        <p:nvSpPr>
          <p:cNvPr id="1187" name="TextovéPole 1186"/>
          <p:cNvSpPr txBox="1"/>
          <p:nvPr/>
        </p:nvSpPr>
        <p:spPr>
          <a:xfrm>
            <a:off x="571366" y="307605"/>
            <a:ext cx="11357282" cy="584775"/>
          </a:xfrm>
          <a:prstGeom prst="rect">
            <a:avLst/>
          </a:prstGeom>
          <a:noFill/>
        </p:spPr>
        <p:txBody>
          <a:bodyPr wrap="square" rtlCol="0">
            <a:spAutoFit/>
          </a:bodyPr>
          <a:lstStyle/>
          <a:p>
            <a:pPr fontAlgn="auto">
              <a:spcBef>
                <a:spcPts val="0"/>
              </a:spcBef>
              <a:spcAft>
                <a:spcPts val="0"/>
              </a:spcAft>
            </a:pPr>
            <a:r>
              <a:rPr lang="en-US" sz="3200" dirty="0">
                <a:solidFill>
                  <a:prstClr val="black"/>
                </a:solidFill>
                <a:latin typeface="Calibri"/>
              </a:rPr>
              <a:t>Skeletal, cardiac and smooth muscle – </a:t>
            </a:r>
            <a:r>
              <a:rPr lang="en-US" sz="2800" dirty="0">
                <a:solidFill>
                  <a:prstClr val="black"/>
                </a:solidFill>
                <a:latin typeface="Calibri"/>
              </a:rPr>
              <a:t>action potential and contraction</a:t>
            </a:r>
          </a:p>
        </p:txBody>
      </p:sp>
      <p:grpSp>
        <p:nvGrpSpPr>
          <p:cNvPr id="7" name="Skupina 6"/>
          <p:cNvGrpSpPr/>
          <p:nvPr/>
        </p:nvGrpSpPr>
        <p:grpSpPr>
          <a:xfrm>
            <a:off x="1110486" y="4869160"/>
            <a:ext cx="10818163" cy="1086708"/>
            <a:chOff x="1109691" y="4934580"/>
            <a:chExt cx="10818163" cy="1662772"/>
          </a:xfrm>
        </p:grpSpPr>
        <p:grpSp>
          <p:nvGrpSpPr>
            <p:cNvPr id="24" name="Skupina 23"/>
            <p:cNvGrpSpPr/>
            <p:nvPr/>
          </p:nvGrpSpPr>
          <p:grpSpPr>
            <a:xfrm>
              <a:off x="1246714" y="4934580"/>
              <a:ext cx="7944971" cy="1662772"/>
              <a:chOff x="2739130" y="4242574"/>
              <a:chExt cx="9707695" cy="1662772"/>
            </a:xfrm>
          </p:grpSpPr>
          <p:sp>
            <p:nvSpPr>
              <p:cNvPr id="15" name="Volný tvar 14"/>
              <p:cNvSpPr/>
              <p:nvPr/>
            </p:nvSpPr>
            <p:spPr>
              <a:xfrm>
                <a:off x="2739130" y="5304649"/>
                <a:ext cx="9707695" cy="600697"/>
              </a:xfrm>
              <a:custGeom>
                <a:avLst/>
                <a:gdLst>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619500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383017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38740 h 1150381"/>
                  <a:gd name="connsiteX1" fmla="*/ 457200 w 7162800"/>
                  <a:gd name="connsiteY1" fmla="*/ 1062540 h 1150381"/>
                  <a:gd name="connsiteX2" fmla="*/ 1162050 w 7162800"/>
                  <a:gd name="connsiteY2" fmla="*/ 843465 h 1150381"/>
                  <a:gd name="connsiteX3" fmla="*/ 2028825 w 7162800"/>
                  <a:gd name="connsiteY3" fmla="*/ 462465 h 1150381"/>
                  <a:gd name="connsiteX4" fmla="*/ 2914650 w 7162800"/>
                  <a:gd name="connsiteY4" fmla="*/ 176715 h 1150381"/>
                  <a:gd name="connsiteX5" fmla="*/ 3383017 w 7162800"/>
                  <a:gd name="connsiteY5" fmla="*/ 33840 h 1150381"/>
                  <a:gd name="connsiteX6" fmla="*/ 3887513 w 7162800"/>
                  <a:gd name="connsiteY6" fmla="*/ 18075 h 1150381"/>
                  <a:gd name="connsiteX7" fmla="*/ 4838700 w 7162800"/>
                  <a:gd name="connsiteY7" fmla="*/ 252915 h 1150381"/>
                  <a:gd name="connsiteX8" fmla="*/ 5581650 w 7162800"/>
                  <a:gd name="connsiteY8" fmla="*/ 710115 h 1150381"/>
                  <a:gd name="connsiteX9" fmla="*/ 6000750 w 7162800"/>
                  <a:gd name="connsiteY9" fmla="*/ 995865 h 1150381"/>
                  <a:gd name="connsiteX10" fmla="*/ 6343650 w 7162800"/>
                  <a:gd name="connsiteY10" fmla="*/ 1129215 h 1150381"/>
                  <a:gd name="connsiteX11" fmla="*/ 7162800 w 7162800"/>
                  <a:gd name="connsiteY11" fmla="*/ 1148265 h 1150381"/>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81650 w 7162800"/>
                  <a:gd name="connsiteY8" fmla="*/ 712444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18588 w 7162800"/>
                  <a:gd name="connsiteY8" fmla="*/ 791271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38727 h 1150368"/>
                  <a:gd name="connsiteX1" fmla="*/ 457200 w 7162800"/>
                  <a:gd name="connsiteY1" fmla="*/ 1062527 h 1150368"/>
                  <a:gd name="connsiteX2" fmla="*/ 1162050 w 7162800"/>
                  <a:gd name="connsiteY2" fmla="*/ 843452 h 1150368"/>
                  <a:gd name="connsiteX3" fmla="*/ 2028825 w 7162800"/>
                  <a:gd name="connsiteY3" fmla="*/ 462452 h 1150368"/>
                  <a:gd name="connsiteX4" fmla="*/ 2725464 w 7162800"/>
                  <a:gd name="connsiteY4" fmla="*/ 113640 h 1150368"/>
                  <a:gd name="connsiteX5" fmla="*/ 3383017 w 7162800"/>
                  <a:gd name="connsiteY5" fmla="*/ 33827 h 1150368"/>
                  <a:gd name="connsiteX6" fmla="*/ 3887513 w 7162800"/>
                  <a:gd name="connsiteY6" fmla="*/ 18062 h 1150368"/>
                  <a:gd name="connsiteX7" fmla="*/ 4633749 w 7162800"/>
                  <a:gd name="connsiteY7" fmla="*/ 284433 h 1150368"/>
                  <a:gd name="connsiteX8" fmla="*/ 5518588 w 7162800"/>
                  <a:gd name="connsiteY8" fmla="*/ 788929 h 1150368"/>
                  <a:gd name="connsiteX9" fmla="*/ 6000750 w 7162800"/>
                  <a:gd name="connsiteY9" fmla="*/ 995852 h 1150368"/>
                  <a:gd name="connsiteX10" fmla="*/ 6343650 w 7162800"/>
                  <a:gd name="connsiteY10" fmla="*/ 1129202 h 1150368"/>
                  <a:gd name="connsiteX11" fmla="*/ 7162800 w 7162800"/>
                  <a:gd name="connsiteY11" fmla="*/ 1148252 h 1150368"/>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6000750 w 7162800"/>
                  <a:gd name="connsiteY9" fmla="*/ 1045684 h 1200200"/>
                  <a:gd name="connsiteX10" fmla="*/ 6343650 w 7162800"/>
                  <a:gd name="connsiteY10" fmla="*/ 1179034 h 1200200"/>
                  <a:gd name="connsiteX11" fmla="*/ 7162800 w 7162800"/>
                  <a:gd name="connsiteY11" fmla="*/ 1198084 h 1200200"/>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5919388 w 7162800"/>
                  <a:gd name="connsiteY9" fmla="*/ 1060198 h 1200200"/>
                  <a:gd name="connsiteX10" fmla="*/ 6343650 w 7162800"/>
                  <a:gd name="connsiteY10" fmla="*/ 1179034 h 1200200"/>
                  <a:gd name="connsiteX11" fmla="*/ 7162800 w 7162800"/>
                  <a:gd name="connsiteY11" fmla="*/ 1198084 h 1200200"/>
                  <a:gd name="connsiteX0" fmla="*/ 0 w 7162800"/>
                  <a:gd name="connsiteY0" fmla="*/ 1221748 h 1233389"/>
                  <a:gd name="connsiteX1" fmla="*/ 457200 w 7162800"/>
                  <a:gd name="connsiteY1" fmla="*/ 1145548 h 1233389"/>
                  <a:gd name="connsiteX2" fmla="*/ 1162050 w 7162800"/>
                  <a:gd name="connsiteY2" fmla="*/ 926473 h 1233389"/>
                  <a:gd name="connsiteX3" fmla="*/ 2028825 w 7162800"/>
                  <a:gd name="connsiteY3" fmla="*/ 545473 h 1233389"/>
                  <a:gd name="connsiteX4" fmla="*/ 2725464 w 7162800"/>
                  <a:gd name="connsiteY4" fmla="*/ 196661 h 1233389"/>
                  <a:gd name="connsiteX5" fmla="*/ 3241127 w 7162800"/>
                  <a:gd name="connsiteY5" fmla="*/ 38020 h 1233389"/>
                  <a:gd name="connsiteX6" fmla="*/ 3887513 w 7162800"/>
                  <a:gd name="connsiteY6" fmla="*/ 28512 h 1233389"/>
                  <a:gd name="connsiteX7" fmla="*/ 4633749 w 7162800"/>
                  <a:gd name="connsiteY7" fmla="*/ 367454 h 1233389"/>
                  <a:gd name="connsiteX8" fmla="*/ 5518588 w 7162800"/>
                  <a:gd name="connsiteY8" fmla="*/ 871950 h 1233389"/>
                  <a:gd name="connsiteX9" fmla="*/ 5919388 w 7162800"/>
                  <a:gd name="connsiteY9" fmla="*/ 1093387 h 1233389"/>
                  <a:gd name="connsiteX10" fmla="*/ 6343650 w 7162800"/>
                  <a:gd name="connsiteY10" fmla="*/ 1212223 h 1233389"/>
                  <a:gd name="connsiteX11" fmla="*/ 7162800 w 7162800"/>
                  <a:gd name="connsiteY11" fmla="*/ 1231273 h 1233389"/>
                  <a:gd name="connsiteX0" fmla="*/ 0 w 7162800"/>
                  <a:gd name="connsiteY0" fmla="*/ 1225943 h 1237584"/>
                  <a:gd name="connsiteX1" fmla="*/ 457200 w 7162800"/>
                  <a:gd name="connsiteY1" fmla="*/ 1149743 h 1237584"/>
                  <a:gd name="connsiteX2" fmla="*/ 1162050 w 7162800"/>
                  <a:gd name="connsiteY2" fmla="*/ 930668 h 1237584"/>
                  <a:gd name="connsiteX3" fmla="*/ 2028825 w 7162800"/>
                  <a:gd name="connsiteY3" fmla="*/ 549668 h 1237584"/>
                  <a:gd name="connsiteX4" fmla="*/ 2725464 w 7162800"/>
                  <a:gd name="connsiteY4" fmla="*/ 287941 h 1237584"/>
                  <a:gd name="connsiteX5" fmla="*/ 3241127 w 7162800"/>
                  <a:gd name="connsiteY5" fmla="*/ 42215 h 1237584"/>
                  <a:gd name="connsiteX6" fmla="*/ 3887513 w 7162800"/>
                  <a:gd name="connsiteY6" fmla="*/ 32707 h 1237584"/>
                  <a:gd name="connsiteX7" fmla="*/ 4633749 w 7162800"/>
                  <a:gd name="connsiteY7" fmla="*/ 371649 h 1237584"/>
                  <a:gd name="connsiteX8" fmla="*/ 5518588 w 7162800"/>
                  <a:gd name="connsiteY8" fmla="*/ 876145 h 1237584"/>
                  <a:gd name="connsiteX9" fmla="*/ 5919388 w 7162800"/>
                  <a:gd name="connsiteY9" fmla="*/ 1097582 h 1237584"/>
                  <a:gd name="connsiteX10" fmla="*/ 6343650 w 7162800"/>
                  <a:gd name="connsiteY10" fmla="*/ 1216418 h 1237584"/>
                  <a:gd name="connsiteX11" fmla="*/ 7162800 w 7162800"/>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10905 w 7054317"/>
                  <a:gd name="connsiteY9" fmla="*/ 1097582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274501 w 7054317"/>
                  <a:gd name="connsiteY8" fmla="*/ 731002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824466 w 7054317"/>
                  <a:gd name="connsiteY9" fmla="*/ 1006447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783786 w 7054317"/>
                  <a:gd name="connsiteY9" fmla="*/ 1064505 h 1233534"/>
                  <a:gd name="connsiteX10" fmla="*/ 6235167 w 7054317"/>
                  <a:gd name="connsiteY10" fmla="*/ 1212368 h 1233534"/>
                  <a:gd name="connsiteX11" fmla="*/ 7054317 w 7054317"/>
                  <a:gd name="connsiteY11" fmla="*/ 1231418 h 1233534"/>
                  <a:gd name="connsiteX0" fmla="*/ 0 w 9020567"/>
                  <a:gd name="connsiteY0" fmla="*/ 1221893 h 1221893"/>
                  <a:gd name="connsiteX1" fmla="*/ 348717 w 9020567"/>
                  <a:gd name="connsiteY1" fmla="*/ 1145693 h 1221893"/>
                  <a:gd name="connsiteX2" fmla="*/ 1053567 w 9020567"/>
                  <a:gd name="connsiteY2" fmla="*/ 926618 h 1221893"/>
                  <a:gd name="connsiteX3" fmla="*/ 1920342 w 9020567"/>
                  <a:gd name="connsiteY3" fmla="*/ 545618 h 1221893"/>
                  <a:gd name="connsiteX4" fmla="*/ 2616981 w 9020567"/>
                  <a:gd name="connsiteY4" fmla="*/ 283891 h 1221893"/>
                  <a:gd name="connsiteX5" fmla="*/ 3132644 w 9020567"/>
                  <a:gd name="connsiteY5" fmla="*/ 38165 h 1221893"/>
                  <a:gd name="connsiteX6" fmla="*/ 3779030 w 9020567"/>
                  <a:gd name="connsiteY6" fmla="*/ 28657 h 1221893"/>
                  <a:gd name="connsiteX7" fmla="*/ 4525266 w 9020567"/>
                  <a:gd name="connsiteY7" fmla="*/ 309542 h 1221893"/>
                  <a:gd name="connsiteX8" fmla="*/ 5274501 w 9020567"/>
                  <a:gd name="connsiteY8" fmla="*/ 726952 h 1221893"/>
                  <a:gd name="connsiteX9" fmla="*/ 5783786 w 9020567"/>
                  <a:gd name="connsiteY9" fmla="*/ 1064505 h 1221893"/>
                  <a:gd name="connsiteX10" fmla="*/ 6235167 w 9020567"/>
                  <a:gd name="connsiteY10" fmla="*/ 1212368 h 1221893"/>
                  <a:gd name="connsiteX11" fmla="*/ 9020567 w 9020567"/>
                  <a:gd name="connsiteY11" fmla="*/ 534732 h 1221893"/>
                  <a:gd name="connsiteX0" fmla="*/ 0 w 9020567"/>
                  <a:gd name="connsiteY0" fmla="*/ 1221893 h 1221893"/>
                  <a:gd name="connsiteX1" fmla="*/ 348717 w 9020567"/>
                  <a:gd name="connsiteY1" fmla="*/ 1145693 h 1221893"/>
                  <a:gd name="connsiteX2" fmla="*/ 1053567 w 9020567"/>
                  <a:gd name="connsiteY2" fmla="*/ 926618 h 1221893"/>
                  <a:gd name="connsiteX3" fmla="*/ 1920342 w 9020567"/>
                  <a:gd name="connsiteY3" fmla="*/ 545618 h 1221893"/>
                  <a:gd name="connsiteX4" fmla="*/ 2616981 w 9020567"/>
                  <a:gd name="connsiteY4" fmla="*/ 283891 h 1221893"/>
                  <a:gd name="connsiteX5" fmla="*/ 3132644 w 9020567"/>
                  <a:gd name="connsiteY5" fmla="*/ 38165 h 1221893"/>
                  <a:gd name="connsiteX6" fmla="*/ 3779030 w 9020567"/>
                  <a:gd name="connsiteY6" fmla="*/ 28657 h 1221893"/>
                  <a:gd name="connsiteX7" fmla="*/ 4525266 w 9020567"/>
                  <a:gd name="connsiteY7" fmla="*/ 309542 h 1221893"/>
                  <a:gd name="connsiteX8" fmla="*/ 5274501 w 9020567"/>
                  <a:gd name="connsiteY8" fmla="*/ 726952 h 1221893"/>
                  <a:gd name="connsiteX9" fmla="*/ 5783786 w 9020567"/>
                  <a:gd name="connsiteY9" fmla="*/ 1064505 h 1221893"/>
                  <a:gd name="connsiteX10" fmla="*/ 6235167 w 9020567"/>
                  <a:gd name="connsiteY10" fmla="*/ 1212368 h 1221893"/>
                  <a:gd name="connsiteX11" fmla="*/ 7719642 w 9020567"/>
                  <a:gd name="connsiteY11" fmla="*/ 1045864 h 1221893"/>
                  <a:gd name="connsiteX12" fmla="*/ 9020567 w 9020567"/>
                  <a:gd name="connsiteY12" fmla="*/ 534732 h 1221893"/>
                  <a:gd name="connsiteX0" fmla="*/ 0 w 9020567"/>
                  <a:gd name="connsiteY0" fmla="*/ 1221893 h 1221893"/>
                  <a:gd name="connsiteX1" fmla="*/ 348717 w 9020567"/>
                  <a:gd name="connsiteY1" fmla="*/ 1145693 h 1221893"/>
                  <a:gd name="connsiteX2" fmla="*/ 1053567 w 9020567"/>
                  <a:gd name="connsiteY2" fmla="*/ 926618 h 1221893"/>
                  <a:gd name="connsiteX3" fmla="*/ 1920342 w 9020567"/>
                  <a:gd name="connsiteY3" fmla="*/ 545618 h 1221893"/>
                  <a:gd name="connsiteX4" fmla="*/ 2616981 w 9020567"/>
                  <a:gd name="connsiteY4" fmla="*/ 283891 h 1221893"/>
                  <a:gd name="connsiteX5" fmla="*/ 3132644 w 9020567"/>
                  <a:gd name="connsiteY5" fmla="*/ 38165 h 1221893"/>
                  <a:gd name="connsiteX6" fmla="*/ 3779030 w 9020567"/>
                  <a:gd name="connsiteY6" fmla="*/ 28657 h 1221893"/>
                  <a:gd name="connsiteX7" fmla="*/ 4525266 w 9020567"/>
                  <a:gd name="connsiteY7" fmla="*/ 309542 h 1221893"/>
                  <a:gd name="connsiteX8" fmla="*/ 5274501 w 9020567"/>
                  <a:gd name="connsiteY8" fmla="*/ 726952 h 1221893"/>
                  <a:gd name="connsiteX9" fmla="*/ 5783786 w 9020567"/>
                  <a:gd name="connsiteY9" fmla="*/ 1064505 h 1221893"/>
                  <a:gd name="connsiteX10" fmla="*/ 6628417 w 9020567"/>
                  <a:gd name="connsiteY10" fmla="*/ 1212368 h 1221893"/>
                  <a:gd name="connsiteX11" fmla="*/ 7719642 w 9020567"/>
                  <a:gd name="connsiteY11" fmla="*/ 1045864 h 1221893"/>
                  <a:gd name="connsiteX12" fmla="*/ 9020567 w 9020567"/>
                  <a:gd name="connsiteY12" fmla="*/ 534732 h 1221893"/>
                  <a:gd name="connsiteX0" fmla="*/ 0 w 9020567"/>
                  <a:gd name="connsiteY0" fmla="*/ 1221893 h 1221893"/>
                  <a:gd name="connsiteX1" fmla="*/ 348717 w 9020567"/>
                  <a:gd name="connsiteY1" fmla="*/ 1145693 h 1221893"/>
                  <a:gd name="connsiteX2" fmla="*/ 1568861 w 9020567"/>
                  <a:gd name="connsiteY2" fmla="*/ 751591 h 1221893"/>
                  <a:gd name="connsiteX3" fmla="*/ 1920342 w 9020567"/>
                  <a:gd name="connsiteY3" fmla="*/ 545618 h 1221893"/>
                  <a:gd name="connsiteX4" fmla="*/ 2616981 w 9020567"/>
                  <a:gd name="connsiteY4" fmla="*/ 283891 h 1221893"/>
                  <a:gd name="connsiteX5" fmla="*/ 3132644 w 9020567"/>
                  <a:gd name="connsiteY5" fmla="*/ 38165 h 1221893"/>
                  <a:gd name="connsiteX6" fmla="*/ 3779030 w 9020567"/>
                  <a:gd name="connsiteY6" fmla="*/ 28657 h 1221893"/>
                  <a:gd name="connsiteX7" fmla="*/ 4525266 w 9020567"/>
                  <a:gd name="connsiteY7" fmla="*/ 309542 h 1221893"/>
                  <a:gd name="connsiteX8" fmla="*/ 5274501 w 9020567"/>
                  <a:gd name="connsiteY8" fmla="*/ 726952 h 1221893"/>
                  <a:gd name="connsiteX9" fmla="*/ 5783786 w 9020567"/>
                  <a:gd name="connsiteY9" fmla="*/ 1064505 h 1221893"/>
                  <a:gd name="connsiteX10" fmla="*/ 6628417 w 9020567"/>
                  <a:gd name="connsiteY10" fmla="*/ 1212368 h 1221893"/>
                  <a:gd name="connsiteX11" fmla="*/ 7719642 w 9020567"/>
                  <a:gd name="connsiteY11" fmla="*/ 1045864 h 1221893"/>
                  <a:gd name="connsiteX12" fmla="*/ 9020567 w 9020567"/>
                  <a:gd name="connsiteY12" fmla="*/ 534732 h 1221893"/>
                  <a:gd name="connsiteX0" fmla="*/ 0 w 9020567"/>
                  <a:gd name="connsiteY0" fmla="*/ 1221893 h 1221893"/>
                  <a:gd name="connsiteX1" fmla="*/ 1379303 w 9020567"/>
                  <a:gd name="connsiteY1" fmla="*/ 824813 h 1221893"/>
                  <a:gd name="connsiteX2" fmla="*/ 1568861 w 9020567"/>
                  <a:gd name="connsiteY2" fmla="*/ 751591 h 1221893"/>
                  <a:gd name="connsiteX3" fmla="*/ 1920342 w 9020567"/>
                  <a:gd name="connsiteY3" fmla="*/ 545618 h 1221893"/>
                  <a:gd name="connsiteX4" fmla="*/ 2616981 w 9020567"/>
                  <a:gd name="connsiteY4" fmla="*/ 283891 h 1221893"/>
                  <a:gd name="connsiteX5" fmla="*/ 3132644 w 9020567"/>
                  <a:gd name="connsiteY5" fmla="*/ 38165 h 1221893"/>
                  <a:gd name="connsiteX6" fmla="*/ 3779030 w 9020567"/>
                  <a:gd name="connsiteY6" fmla="*/ 28657 h 1221893"/>
                  <a:gd name="connsiteX7" fmla="*/ 4525266 w 9020567"/>
                  <a:gd name="connsiteY7" fmla="*/ 309542 h 1221893"/>
                  <a:gd name="connsiteX8" fmla="*/ 5274501 w 9020567"/>
                  <a:gd name="connsiteY8" fmla="*/ 726952 h 1221893"/>
                  <a:gd name="connsiteX9" fmla="*/ 5783786 w 9020567"/>
                  <a:gd name="connsiteY9" fmla="*/ 1064505 h 1221893"/>
                  <a:gd name="connsiteX10" fmla="*/ 6628417 w 9020567"/>
                  <a:gd name="connsiteY10" fmla="*/ 1212368 h 1221893"/>
                  <a:gd name="connsiteX11" fmla="*/ 7719642 w 9020567"/>
                  <a:gd name="connsiteY11" fmla="*/ 1045864 h 1221893"/>
                  <a:gd name="connsiteX12" fmla="*/ 9020567 w 9020567"/>
                  <a:gd name="connsiteY12" fmla="*/ 534732 h 1221893"/>
                  <a:gd name="connsiteX0" fmla="*/ 0 w 7935740"/>
                  <a:gd name="connsiteY0" fmla="*/ 930183 h 1212664"/>
                  <a:gd name="connsiteX1" fmla="*/ 294476 w 7935740"/>
                  <a:gd name="connsiteY1" fmla="*/ 824813 h 1212664"/>
                  <a:gd name="connsiteX2" fmla="*/ 484034 w 7935740"/>
                  <a:gd name="connsiteY2" fmla="*/ 751591 h 1212664"/>
                  <a:gd name="connsiteX3" fmla="*/ 835515 w 7935740"/>
                  <a:gd name="connsiteY3" fmla="*/ 545618 h 1212664"/>
                  <a:gd name="connsiteX4" fmla="*/ 1532154 w 7935740"/>
                  <a:gd name="connsiteY4" fmla="*/ 283891 h 1212664"/>
                  <a:gd name="connsiteX5" fmla="*/ 2047817 w 7935740"/>
                  <a:gd name="connsiteY5" fmla="*/ 38165 h 1212664"/>
                  <a:gd name="connsiteX6" fmla="*/ 2694203 w 7935740"/>
                  <a:gd name="connsiteY6" fmla="*/ 28657 h 1212664"/>
                  <a:gd name="connsiteX7" fmla="*/ 3440439 w 7935740"/>
                  <a:gd name="connsiteY7" fmla="*/ 309542 h 1212664"/>
                  <a:gd name="connsiteX8" fmla="*/ 4189674 w 7935740"/>
                  <a:gd name="connsiteY8" fmla="*/ 726952 h 1212664"/>
                  <a:gd name="connsiteX9" fmla="*/ 4698959 w 7935740"/>
                  <a:gd name="connsiteY9" fmla="*/ 1064505 h 1212664"/>
                  <a:gd name="connsiteX10" fmla="*/ 5543590 w 7935740"/>
                  <a:gd name="connsiteY10" fmla="*/ 1212368 h 1212664"/>
                  <a:gd name="connsiteX11" fmla="*/ 6634815 w 7935740"/>
                  <a:gd name="connsiteY11" fmla="*/ 1045864 h 1212664"/>
                  <a:gd name="connsiteX12" fmla="*/ 7935740 w 7935740"/>
                  <a:gd name="connsiteY12" fmla="*/ 534732 h 1212664"/>
                  <a:gd name="connsiteX0" fmla="*/ 0 w 7935740"/>
                  <a:gd name="connsiteY0" fmla="*/ 930183 h 1212664"/>
                  <a:gd name="connsiteX1" fmla="*/ 294476 w 7935740"/>
                  <a:gd name="connsiteY1" fmla="*/ 824813 h 1212664"/>
                  <a:gd name="connsiteX2" fmla="*/ 484034 w 7935740"/>
                  <a:gd name="connsiteY2" fmla="*/ 751591 h 1212664"/>
                  <a:gd name="connsiteX3" fmla="*/ 1174523 w 7935740"/>
                  <a:gd name="connsiteY3" fmla="*/ 428934 h 1212664"/>
                  <a:gd name="connsiteX4" fmla="*/ 1532154 w 7935740"/>
                  <a:gd name="connsiteY4" fmla="*/ 283891 h 1212664"/>
                  <a:gd name="connsiteX5" fmla="*/ 2047817 w 7935740"/>
                  <a:gd name="connsiteY5" fmla="*/ 38165 h 1212664"/>
                  <a:gd name="connsiteX6" fmla="*/ 2694203 w 7935740"/>
                  <a:gd name="connsiteY6" fmla="*/ 28657 h 1212664"/>
                  <a:gd name="connsiteX7" fmla="*/ 3440439 w 7935740"/>
                  <a:gd name="connsiteY7" fmla="*/ 309542 h 1212664"/>
                  <a:gd name="connsiteX8" fmla="*/ 4189674 w 7935740"/>
                  <a:gd name="connsiteY8" fmla="*/ 726952 h 1212664"/>
                  <a:gd name="connsiteX9" fmla="*/ 4698959 w 7935740"/>
                  <a:gd name="connsiteY9" fmla="*/ 1064505 h 1212664"/>
                  <a:gd name="connsiteX10" fmla="*/ 5543590 w 7935740"/>
                  <a:gd name="connsiteY10" fmla="*/ 1212368 h 1212664"/>
                  <a:gd name="connsiteX11" fmla="*/ 6634815 w 7935740"/>
                  <a:gd name="connsiteY11" fmla="*/ 1045864 h 1212664"/>
                  <a:gd name="connsiteX12" fmla="*/ 7935740 w 7935740"/>
                  <a:gd name="connsiteY12" fmla="*/ 534732 h 1212664"/>
                  <a:gd name="connsiteX0" fmla="*/ 0 w 7935740"/>
                  <a:gd name="connsiteY0" fmla="*/ 930183 h 1212664"/>
                  <a:gd name="connsiteX1" fmla="*/ 294476 w 7935740"/>
                  <a:gd name="connsiteY1" fmla="*/ 824813 h 1212664"/>
                  <a:gd name="connsiteX2" fmla="*/ 850163 w 7935740"/>
                  <a:gd name="connsiteY2" fmla="*/ 605737 h 1212664"/>
                  <a:gd name="connsiteX3" fmla="*/ 1174523 w 7935740"/>
                  <a:gd name="connsiteY3" fmla="*/ 428934 h 1212664"/>
                  <a:gd name="connsiteX4" fmla="*/ 1532154 w 7935740"/>
                  <a:gd name="connsiteY4" fmla="*/ 283891 h 1212664"/>
                  <a:gd name="connsiteX5" fmla="*/ 2047817 w 7935740"/>
                  <a:gd name="connsiteY5" fmla="*/ 38165 h 1212664"/>
                  <a:gd name="connsiteX6" fmla="*/ 2694203 w 7935740"/>
                  <a:gd name="connsiteY6" fmla="*/ 28657 h 1212664"/>
                  <a:gd name="connsiteX7" fmla="*/ 3440439 w 7935740"/>
                  <a:gd name="connsiteY7" fmla="*/ 309542 h 1212664"/>
                  <a:gd name="connsiteX8" fmla="*/ 4189674 w 7935740"/>
                  <a:gd name="connsiteY8" fmla="*/ 726952 h 1212664"/>
                  <a:gd name="connsiteX9" fmla="*/ 4698959 w 7935740"/>
                  <a:gd name="connsiteY9" fmla="*/ 1064505 h 1212664"/>
                  <a:gd name="connsiteX10" fmla="*/ 5543590 w 7935740"/>
                  <a:gd name="connsiteY10" fmla="*/ 1212368 h 1212664"/>
                  <a:gd name="connsiteX11" fmla="*/ 6634815 w 7935740"/>
                  <a:gd name="connsiteY11" fmla="*/ 1045864 h 1212664"/>
                  <a:gd name="connsiteX12" fmla="*/ 7935740 w 7935740"/>
                  <a:gd name="connsiteY12" fmla="*/ 534732 h 1212664"/>
                  <a:gd name="connsiteX0" fmla="*/ 0 w 7935740"/>
                  <a:gd name="connsiteY0" fmla="*/ 930183 h 1212664"/>
                  <a:gd name="connsiteX1" fmla="*/ 619924 w 7935740"/>
                  <a:gd name="connsiteY1" fmla="*/ 678957 h 1212664"/>
                  <a:gd name="connsiteX2" fmla="*/ 850163 w 7935740"/>
                  <a:gd name="connsiteY2" fmla="*/ 605737 h 1212664"/>
                  <a:gd name="connsiteX3" fmla="*/ 1174523 w 7935740"/>
                  <a:gd name="connsiteY3" fmla="*/ 428934 h 1212664"/>
                  <a:gd name="connsiteX4" fmla="*/ 1532154 w 7935740"/>
                  <a:gd name="connsiteY4" fmla="*/ 283891 h 1212664"/>
                  <a:gd name="connsiteX5" fmla="*/ 2047817 w 7935740"/>
                  <a:gd name="connsiteY5" fmla="*/ 38165 h 1212664"/>
                  <a:gd name="connsiteX6" fmla="*/ 2694203 w 7935740"/>
                  <a:gd name="connsiteY6" fmla="*/ 28657 h 1212664"/>
                  <a:gd name="connsiteX7" fmla="*/ 3440439 w 7935740"/>
                  <a:gd name="connsiteY7" fmla="*/ 309542 h 1212664"/>
                  <a:gd name="connsiteX8" fmla="*/ 4189674 w 7935740"/>
                  <a:gd name="connsiteY8" fmla="*/ 726952 h 1212664"/>
                  <a:gd name="connsiteX9" fmla="*/ 4698959 w 7935740"/>
                  <a:gd name="connsiteY9" fmla="*/ 1064505 h 1212664"/>
                  <a:gd name="connsiteX10" fmla="*/ 5543590 w 7935740"/>
                  <a:gd name="connsiteY10" fmla="*/ 1212368 h 1212664"/>
                  <a:gd name="connsiteX11" fmla="*/ 6634815 w 7935740"/>
                  <a:gd name="connsiteY11" fmla="*/ 1045864 h 1212664"/>
                  <a:gd name="connsiteX12" fmla="*/ 7935740 w 7935740"/>
                  <a:gd name="connsiteY12" fmla="*/ 534732 h 1212664"/>
                  <a:gd name="connsiteX0" fmla="*/ 0 w 7596731"/>
                  <a:gd name="connsiteY0" fmla="*/ 813499 h 1212664"/>
                  <a:gd name="connsiteX1" fmla="*/ 280915 w 7596731"/>
                  <a:gd name="connsiteY1" fmla="*/ 678957 h 1212664"/>
                  <a:gd name="connsiteX2" fmla="*/ 511154 w 7596731"/>
                  <a:gd name="connsiteY2" fmla="*/ 605737 h 1212664"/>
                  <a:gd name="connsiteX3" fmla="*/ 835514 w 7596731"/>
                  <a:gd name="connsiteY3" fmla="*/ 428934 h 1212664"/>
                  <a:gd name="connsiteX4" fmla="*/ 1193145 w 7596731"/>
                  <a:gd name="connsiteY4" fmla="*/ 283891 h 1212664"/>
                  <a:gd name="connsiteX5" fmla="*/ 1708808 w 7596731"/>
                  <a:gd name="connsiteY5" fmla="*/ 38165 h 1212664"/>
                  <a:gd name="connsiteX6" fmla="*/ 2355194 w 7596731"/>
                  <a:gd name="connsiteY6" fmla="*/ 28657 h 1212664"/>
                  <a:gd name="connsiteX7" fmla="*/ 3101430 w 7596731"/>
                  <a:gd name="connsiteY7" fmla="*/ 309542 h 1212664"/>
                  <a:gd name="connsiteX8" fmla="*/ 3850665 w 7596731"/>
                  <a:gd name="connsiteY8" fmla="*/ 726952 h 1212664"/>
                  <a:gd name="connsiteX9" fmla="*/ 4359950 w 7596731"/>
                  <a:gd name="connsiteY9" fmla="*/ 1064505 h 1212664"/>
                  <a:gd name="connsiteX10" fmla="*/ 5204581 w 7596731"/>
                  <a:gd name="connsiteY10" fmla="*/ 1212368 h 1212664"/>
                  <a:gd name="connsiteX11" fmla="*/ 6295806 w 7596731"/>
                  <a:gd name="connsiteY11" fmla="*/ 1045864 h 1212664"/>
                  <a:gd name="connsiteX12" fmla="*/ 7596731 w 7596731"/>
                  <a:gd name="connsiteY12" fmla="*/ 534732 h 1212664"/>
                  <a:gd name="connsiteX0" fmla="*/ 0 w 7596731"/>
                  <a:gd name="connsiteY0" fmla="*/ 806583 h 1205748"/>
                  <a:gd name="connsiteX1" fmla="*/ 280915 w 7596731"/>
                  <a:gd name="connsiteY1" fmla="*/ 672041 h 1205748"/>
                  <a:gd name="connsiteX2" fmla="*/ 511154 w 7596731"/>
                  <a:gd name="connsiteY2" fmla="*/ 598821 h 1205748"/>
                  <a:gd name="connsiteX3" fmla="*/ 835514 w 7596731"/>
                  <a:gd name="connsiteY3" fmla="*/ 422018 h 1205748"/>
                  <a:gd name="connsiteX4" fmla="*/ 1423670 w 7596731"/>
                  <a:gd name="connsiteY4" fmla="*/ 131122 h 1205748"/>
                  <a:gd name="connsiteX5" fmla="*/ 1708808 w 7596731"/>
                  <a:gd name="connsiteY5" fmla="*/ 31249 h 1205748"/>
                  <a:gd name="connsiteX6" fmla="*/ 2355194 w 7596731"/>
                  <a:gd name="connsiteY6" fmla="*/ 21741 h 1205748"/>
                  <a:gd name="connsiteX7" fmla="*/ 3101430 w 7596731"/>
                  <a:gd name="connsiteY7" fmla="*/ 302626 h 1205748"/>
                  <a:gd name="connsiteX8" fmla="*/ 3850665 w 7596731"/>
                  <a:gd name="connsiteY8" fmla="*/ 720036 h 1205748"/>
                  <a:gd name="connsiteX9" fmla="*/ 4359950 w 7596731"/>
                  <a:gd name="connsiteY9" fmla="*/ 1057589 h 1205748"/>
                  <a:gd name="connsiteX10" fmla="*/ 5204581 w 7596731"/>
                  <a:gd name="connsiteY10" fmla="*/ 1205452 h 1205748"/>
                  <a:gd name="connsiteX11" fmla="*/ 6295806 w 7596731"/>
                  <a:gd name="connsiteY11" fmla="*/ 1038948 h 1205748"/>
                  <a:gd name="connsiteX12" fmla="*/ 7596731 w 7596731"/>
                  <a:gd name="connsiteY12" fmla="*/ 527816 h 1205748"/>
                  <a:gd name="connsiteX0" fmla="*/ 0 w 7596731"/>
                  <a:gd name="connsiteY0" fmla="*/ 806583 h 1205748"/>
                  <a:gd name="connsiteX1" fmla="*/ 280915 w 7596731"/>
                  <a:gd name="connsiteY1" fmla="*/ 672041 h 1205748"/>
                  <a:gd name="connsiteX2" fmla="*/ 511154 w 7596731"/>
                  <a:gd name="connsiteY2" fmla="*/ 598821 h 1205748"/>
                  <a:gd name="connsiteX3" fmla="*/ 1283005 w 7596731"/>
                  <a:gd name="connsiteY3" fmla="*/ 159479 h 1205748"/>
                  <a:gd name="connsiteX4" fmla="*/ 1423670 w 7596731"/>
                  <a:gd name="connsiteY4" fmla="*/ 131122 h 1205748"/>
                  <a:gd name="connsiteX5" fmla="*/ 1708808 w 7596731"/>
                  <a:gd name="connsiteY5" fmla="*/ 31249 h 1205748"/>
                  <a:gd name="connsiteX6" fmla="*/ 2355194 w 7596731"/>
                  <a:gd name="connsiteY6" fmla="*/ 21741 h 1205748"/>
                  <a:gd name="connsiteX7" fmla="*/ 3101430 w 7596731"/>
                  <a:gd name="connsiteY7" fmla="*/ 302626 h 1205748"/>
                  <a:gd name="connsiteX8" fmla="*/ 3850665 w 7596731"/>
                  <a:gd name="connsiteY8" fmla="*/ 720036 h 1205748"/>
                  <a:gd name="connsiteX9" fmla="*/ 4359950 w 7596731"/>
                  <a:gd name="connsiteY9" fmla="*/ 1057589 h 1205748"/>
                  <a:gd name="connsiteX10" fmla="*/ 5204581 w 7596731"/>
                  <a:gd name="connsiteY10" fmla="*/ 1205452 h 1205748"/>
                  <a:gd name="connsiteX11" fmla="*/ 6295806 w 7596731"/>
                  <a:gd name="connsiteY11" fmla="*/ 1038948 h 1205748"/>
                  <a:gd name="connsiteX12" fmla="*/ 7596731 w 7596731"/>
                  <a:gd name="connsiteY12" fmla="*/ 527816 h 1205748"/>
                  <a:gd name="connsiteX0" fmla="*/ 0 w 7596731"/>
                  <a:gd name="connsiteY0" fmla="*/ 806583 h 1205748"/>
                  <a:gd name="connsiteX1" fmla="*/ 280915 w 7596731"/>
                  <a:gd name="connsiteY1" fmla="*/ 672041 h 1205748"/>
                  <a:gd name="connsiteX2" fmla="*/ 1067127 w 7596731"/>
                  <a:gd name="connsiteY2" fmla="*/ 277941 h 1205748"/>
                  <a:gd name="connsiteX3" fmla="*/ 1283005 w 7596731"/>
                  <a:gd name="connsiteY3" fmla="*/ 159479 h 1205748"/>
                  <a:gd name="connsiteX4" fmla="*/ 1423670 w 7596731"/>
                  <a:gd name="connsiteY4" fmla="*/ 131122 h 1205748"/>
                  <a:gd name="connsiteX5" fmla="*/ 1708808 w 7596731"/>
                  <a:gd name="connsiteY5" fmla="*/ 31249 h 1205748"/>
                  <a:gd name="connsiteX6" fmla="*/ 2355194 w 7596731"/>
                  <a:gd name="connsiteY6" fmla="*/ 21741 h 1205748"/>
                  <a:gd name="connsiteX7" fmla="*/ 3101430 w 7596731"/>
                  <a:gd name="connsiteY7" fmla="*/ 302626 h 1205748"/>
                  <a:gd name="connsiteX8" fmla="*/ 3850665 w 7596731"/>
                  <a:gd name="connsiteY8" fmla="*/ 720036 h 1205748"/>
                  <a:gd name="connsiteX9" fmla="*/ 4359950 w 7596731"/>
                  <a:gd name="connsiteY9" fmla="*/ 1057589 h 1205748"/>
                  <a:gd name="connsiteX10" fmla="*/ 5204581 w 7596731"/>
                  <a:gd name="connsiteY10" fmla="*/ 1205452 h 1205748"/>
                  <a:gd name="connsiteX11" fmla="*/ 6295806 w 7596731"/>
                  <a:gd name="connsiteY11" fmla="*/ 1038948 h 1205748"/>
                  <a:gd name="connsiteX12" fmla="*/ 7596731 w 7596731"/>
                  <a:gd name="connsiteY12" fmla="*/ 527816 h 1205748"/>
                  <a:gd name="connsiteX0" fmla="*/ 0 w 7596731"/>
                  <a:gd name="connsiteY0" fmla="*/ 806583 h 1205748"/>
                  <a:gd name="connsiteX1" fmla="*/ 877571 w 7596731"/>
                  <a:gd name="connsiteY1" fmla="*/ 380331 h 1205748"/>
                  <a:gd name="connsiteX2" fmla="*/ 1067127 w 7596731"/>
                  <a:gd name="connsiteY2" fmla="*/ 277941 h 1205748"/>
                  <a:gd name="connsiteX3" fmla="*/ 1283005 w 7596731"/>
                  <a:gd name="connsiteY3" fmla="*/ 159479 h 1205748"/>
                  <a:gd name="connsiteX4" fmla="*/ 1423670 w 7596731"/>
                  <a:gd name="connsiteY4" fmla="*/ 131122 h 1205748"/>
                  <a:gd name="connsiteX5" fmla="*/ 1708808 w 7596731"/>
                  <a:gd name="connsiteY5" fmla="*/ 31249 h 1205748"/>
                  <a:gd name="connsiteX6" fmla="*/ 2355194 w 7596731"/>
                  <a:gd name="connsiteY6" fmla="*/ 21741 h 1205748"/>
                  <a:gd name="connsiteX7" fmla="*/ 3101430 w 7596731"/>
                  <a:gd name="connsiteY7" fmla="*/ 302626 h 1205748"/>
                  <a:gd name="connsiteX8" fmla="*/ 3850665 w 7596731"/>
                  <a:gd name="connsiteY8" fmla="*/ 720036 h 1205748"/>
                  <a:gd name="connsiteX9" fmla="*/ 4359950 w 7596731"/>
                  <a:gd name="connsiteY9" fmla="*/ 1057589 h 1205748"/>
                  <a:gd name="connsiteX10" fmla="*/ 5204581 w 7596731"/>
                  <a:gd name="connsiteY10" fmla="*/ 1205452 h 1205748"/>
                  <a:gd name="connsiteX11" fmla="*/ 6295806 w 7596731"/>
                  <a:gd name="connsiteY11" fmla="*/ 1038948 h 1205748"/>
                  <a:gd name="connsiteX12" fmla="*/ 7596731 w 7596731"/>
                  <a:gd name="connsiteY12" fmla="*/ 527816 h 1205748"/>
                  <a:gd name="connsiteX0" fmla="*/ 0 w 6932274"/>
                  <a:gd name="connsiteY0" fmla="*/ 456531 h 1205748"/>
                  <a:gd name="connsiteX1" fmla="*/ 213114 w 6932274"/>
                  <a:gd name="connsiteY1" fmla="*/ 380331 h 1205748"/>
                  <a:gd name="connsiteX2" fmla="*/ 402670 w 6932274"/>
                  <a:gd name="connsiteY2" fmla="*/ 277941 h 1205748"/>
                  <a:gd name="connsiteX3" fmla="*/ 618548 w 6932274"/>
                  <a:gd name="connsiteY3" fmla="*/ 159479 h 1205748"/>
                  <a:gd name="connsiteX4" fmla="*/ 759213 w 6932274"/>
                  <a:gd name="connsiteY4" fmla="*/ 131122 h 1205748"/>
                  <a:gd name="connsiteX5" fmla="*/ 1044351 w 6932274"/>
                  <a:gd name="connsiteY5" fmla="*/ 31249 h 1205748"/>
                  <a:gd name="connsiteX6" fmla="*/ 1690737 w 6932274"/>
                  <a:gd name="connsiteY6" fmla="*/ 21741 h 1205748"/>
                  <a:gd name="connsiteX7" fmla="*/ 2436973 w 6932274"/>
                  <a:gd name="connsiteY7" fmla="*/ 302626 h 1205748"/>
                  <a:gd name="connsiteX8" fmla="*/ 3186208 w 6932274"/>
                  <a:gd name="connsiteY8" fmla="*/ 720036 h 1205748"/>
                  <a:gd name="connsiteX9" fmla="*/ 3695493 w 6932274"/>
                  <a:gd name="connsiteY9" fmla="*/ 1057589 h 1205748"/>
                  <a:gd name="connsiteX10" fmla="*/ 4540124 w 6932274"/>
                  <a:gd name="connsiteY10" fmla="*/ 1205452 h 1205748"/>
                  <a:gd name="connsiteX11" fmla="*/ 5631349 w 6932274"/>
                  <a:gd name="connsiteY11" fmla="*/ 1038948 h 1205748"/>
                  <a:gd name="connsiteX12" fmla="*/ 6932274 w 6932274"/>
                  <a:gd name="connsiteY12" fmla="*/ 527816 h 1205748"/>
                  <a:gd name="connsiteX0" fmla="*/ 0 w 8970253"/>
                  <a:gd name="connsiteY0" fmla="*/ 456531 h 1205748"/>
                  <a:gd name="connsiteX1" fmla="*/ 213114 w 8970253"/>
                  <a:gd name="connsiteY1" fmla="*/ 380331 h 1205748"/>
                  <a:gd name="connsiteX2" fmla="*/ 402670 w 8970253"/>
                  <a:gd name="connsiteY2" fmla="*/ 277941 h 1205748"/>
                  <a:gd name="connsiteX3" fmla="*/ 618548 w 8970253"/>
                  <a:gd name="connsiteY3" fmla="*/ 159479 h 1205748"/>
                  <a:gd name="connsiteX4" fmla="*/ 759213 w 8970253"/>
                  <a:gd name="connsiteY4" fmla="*/ 131122 h 1205748"/>
                  <a:gd name="connsiteX5" fmla="*/ 1044351 w 8970253"/>
                  <a:gd name="connsiteY5" fmla="*/ 31249 h 1205748"/>
                  <a:gd name="connsiteX6" fmla="*/ 1690737 w 8970253"/>
                  <a:gd name="connsiteY6" fmla="*/ 21741 h 1205748"/>
                  <a:gd name="connsiteX7" fmla="*/ 2436973 w 8970253"/>
                  <a:gd name="connsiteY7" fmla="*/ 302626 h 1205748"/>
                  <a:gd name="connsiteX8" fmla="*/ 3186208 w 8970253"/>
                  <a:gd name="connsiteY8" fmla="*/ 720036 h 1205748"/>
                  <a:gd name="connsiteX9" fmla="*/ 3695493 w 8970253"/>
                  <a:gd name="connsiteY9" fmla="*/ 1057589 h 1205748"/>
                  <a:gd name="connsiteX10" fmla="*/ 4540124 w 8970253"/>
                  <a:gd name="connsiteY10" fmla="*/ 1205452 h 1205748"/>
                  <a:gd name="connsiteX11" fmla="*/ 5631349 w 8970253"/>
                  <a:gd name="connsiteY11" fmla="*/ 1038948 h 1205748"/>
                  <a:gd name="connsiteX12" fmla="*/ 8970253 w 8970253"/>
                  <a:gd name="connsiteY12" fmla="*/ 119423 h 1205748"/>
                  <a:gd name="connsiteX0" fmla="*/ 0 w 8970253"/>
                  <a:gd name="connsiteY0" fmla="*/ 456531 h 1227038"/>
                  <a:gd name="connsiteX1" fmla="*/ 213114 w 8970253"/>
                  <a:gd name="connsiteY1" fmla="*/ 380331 h 1227038"/>
                  <a:gd name="connsiteX2" fmla="*/ 402670 w 8970253"/>
                  <a:gd name="connsiteY2" fmla="*/ 277941 h 1227038"/>
                  <a:gd name="connsiteX3" fmla="*/ 618548 w 8970253"/>
                  <a:gd name="connsiteY3" fmla="*/ 159479 h 1227038"/>
                  <a:gd name="connsiteX4" fmla="*/ 759213 w 8970253"/>
                  <a:gd name="connsiteY4" fmla="*/ 131122 h 1227038"/>
                  <a:gd name="connsiteX5" fmla="*/ 1044351 w 8970253"/>
                  <a:gd name="connsiteY5" fmla="*/ 31249 h 1227038"/>
                  <a:gd name="connsiteX6" fmla="*/ 1690737 w 8970253"/>
                  <a:gd name="connsiteY6" fmla="*/ 21741 h 1227038"/>
                  <a:gd name="connsiteX7" fmla="*/ 2436973 w 8970253"/>
                  <a:gd name="connsiteY7" fmla="*/ 302626 h 1227038"/>
                  <a:gd name="connsiteX8" fmla="*/ 3186208 w 8970253"/>
                  <a:gd name="connsiteY8" fmla="*/ 720036 h 1227038"/>
                  <a:gd name="connsiteX9" fmla="*/ 3695493 w 8970253"/>
                  <a:gd name="connsiteY9" fmla="*/ 1057589 h 1227038"/>
                  <a:gd name="connsiteX10" fmla="*/ 4540124 w 8970253"/>
                  <a:gd name="connsiteY10" fmla="*/ 1205452 h 1227038"/>
                  <a:gd name="connsiteX11" fmla="*/ 7039708 w 8970253"/>
                  <a:gd name="connsiteY11" fmla="*/ 601384 h 1227038"/>
                  <a:gd name="connsiteX12" fmla="*/ 8970253 w 8970253"/>
                  <a:gd name="connsiteY12" fmla="*/ 119423 h 1227038"/>
                  <a:gd name="connsiteX0" fmla="*/ 0 w 8970253"/>
                  <a:gd name="connsiteY0" fmla="*/ 456531 h 1200736"/>
                  <a:gd name="connsiteX1" fmla="*/ 213114 w 8970253"/>
                  <a:gd name="connsiteY1" fmla="*/ 380331 h 1200736"/>
                  <a:gd name="connsiteX2" fmla="*/ 402670 w 8970253"/>
                  <a:gd name="connsiteY2" fmla="*/ 277941 h 1200736"/>
                  <a:gd name="connsiteX3" fmla="*/ 618548 w 8970253"/>
                  <a:gd name="connsiteY3" fmla="*/ 159479 h 1200736"/>
                  <a:gd name="connsiteX4" fmla="*/ 759213 w 8970253"/>
                  <a:gd name="connsiteY4" fmla="*/ 131122 h 1200736"/>
                  <a:gd name="connsiteX5" fmla="*/ 1044351 w 8970253"/>
                  <a:gd name="connsiteY5" fmla="*/ 31249 h 1200736"/>
                  <a:gd name="connsiteX6" fmla="*/ 1690737 w 8970253"/>
                  <a:gd name="connsiteY6" fmla="*/ 21741 h 1200736"/>
                  <a:gd name="connsiteX7" fmla="*/ 2436973 w 8970253"/>
                  <a:gd name="connsiteY7" fmla="*/ 302626 h 1200736"/>
                  <a:gd name="connsiteX8" fmla="*/ 3186208 w 8970253"/>
                  <a:gd name="connsiteY8" fmla="*/ 720036 h 1200736"/>
                  <a:gd name="connsiteX9" fmla="*/ 3695493 w 8970253"/>
                  <a:gd name="connsiteY9" fmla="*/ 1057589 h 1200736"/>
                  <a:gd name="connsiteX10" fmla="*/ 5418278 w 8970253"/>
                  <a:gd name="connsiteY10" fmla="*/ 1176282 h 1200736"/>
                  <a:gd name="connsiteX11" fmla="*/ 7039708 w 8970253"/>
                  <a:gd name="connsiteY11" fmla="*/ 601384 h 1200736"/>
                  <a:gd name="connsiteX12" fmla="*/ 8970253 w 8970253"/>
                  <a:gd name="connsiteY12" fmla="*/ 119423 h 1200736"/>
                  <a:gd name="connsiteX0" fmla="*/ 0 w 8970253"/>
                  <a:gd name="connsiteY0" fmla="*/ 456531 h 1207288"/>
                  <a:gd name="connsiteX1" fmla="*/ 213114 w 8970253"/>
                  <a:gd name="connsiteY1" fmla="*/ 380331 h 1207288"/>
                  <a:gd name="connsiteX2" fmla="*/ 402670 w 8970253"/>
                  <a:gd name="connsiteY2" fmla="*/ 277941 h 1207288"/>
                  <a:gd name="connsiteX3" fmla="*/ 618548 w 8970253"/>
                  <a:gd name="connsiteY3" fmla="*/ 159479 h 1207288"/>
                  <a:gd name="connsiteX4" fmla="*/ 759213 w 8970253"/>
                  <a:gd name="connsiteY4" fmla="*/ 131122 h 1207288"/>
                  <a:gd name="connsiteX5" fmla="*/ 1044351 w 8970253"/>
                  <a:gd name="connsiteY5" fmla="*/ 31249 h 1207288"/>
                  <a:gd name="connsiteX6" fmla="*/ 1690737 w 8970253"/>
                  <a:gd name="connsiteY6" fmla="*/ 21741 h 1207288"/>
                  <a:gd name="connsiteX7" fmla="*/ 2436973 w 8970253"/>
                  <a:gd name="connsiteY7" fmla="*/ 302626 h 1207288"/>
                  <a:gd name="connsiteX8" fmla="*/ 3186208 w 8970253"/>
                  <a:gd name="connsiteY8" fmla="*/ 720036 h 1207288"/>
                  <a:gd name="connsiteX9" fmla="*/ 4109717 w 8970253"/>
                  <a:gd name="connsiteY9" fmla="*/ 1086762 h 1207288"/>
                  <a:gd name="connsiteX10" fmla="*/ 5418278 w 8970253"/>
                  <a:gd name="connsiteY10" fmla="*/ 1176282 h 1207288"/>
                  <a:gd name="connsiteX11" fmla="*/ 7039708 w 8970253"/>
                  <a:gd name="connsiteY11" fmla="*/ 601384 h 1207288"/>
                  <a:gd name="connsiteX12" fmla="*/ 8970253 w 8970253"/>
                  <a:gd name="connsiteY12" fmla="*/ 119423 h 1207288"/>
                  <a:gd name="connsiteX0" fmla="*/ 0 w 8970253"/>
                  <a:gd name="connsiteY0" fmla="*/ 456531 h 1222096"/>
                  <a:gd name="connsiteX1" fmla="*/ 213114 w 8970253"/>
                  <a:gd name="connsiteY1" fmla="*/ 380331 h 1222096"/>
                  <a:gd name="connsiteX2" fmla="*/ 402670 w 8970253"/>
                  <a:gd name="connsiteY2" fmla="*/ 277941 h 1222096"/>
                  <a:gd name="connsiteX3" fmla="*/ 618548 w 8970253"/>
                  <a:gd name="connsiteY3" fmla="*/ 159479 h 1222096"/>
                  <a:gd name="connsiteX4" fmla="*/ 759213 w 8970253"/>
                  <a:gd name="connsiteY4" fmla="*/ 131122 h 1222096"/>
                  <a:gd name="connsiteX5" fmla="*/ 1044351 w 8970253"/>
                  <a:gd name="connsiteY5" fmla="*/ 31249 h 1222096"/>
                  <a:gd name="connsiteX6" fmla="*/ 1690737 w 8970253"/>
                  <a:gd name="connsiteY6" fmla="*/ 21741 h 1222096"/>
                  <a:gd name="connsiteX7" fmla="*/ 2436973 w 8970253"/>
                  <a:gd name="connsiteY7" fmla="*/ 302626 h 1222096"/>
                  <a:gd name="connsiteX8" fmla="*/ 3186208 w 8970253"/>
                  <a:gd name="connsiteY8" fmla="*/ 720036 h 1222096"/>
                  <a:gd name="connsiteX9" fmla="*/ 4109717 w 8970253"/>
                  <a:gd name="connsiteY9" fmla="*/ 1086762 h 1222096"/>
                  <a:gd name="connsiteX10" fmla="*/ 5418278 w 8970253"/>
                  <a:gd name="connsiteY10" fmla="*/ 1176282 h 1222096"/>
                  <a:gd name="connsiteX11" fmla="*/ 7536777 w 8970253"/>
                  <a:gd name="connsiteY11" fmla="*/ 397187 h 1222096"/>
                  <a:gd name="connsiteX12" fmla="*/ 8970253 w 8970253"/>
                  <a:gd name="connsiteY12" fmla="*/ 119423 h 1222096"/>
                  <a:gd name="connsiteX0" fmla="*/ 0 w 8970253"/>
                  <a:gd name="connsiteY0" fmla="*/ 456531 h 1207288"/>
                  <a:gd name="connsiteX1" fmla="*/ 213114 w 8970253"/>
                  <a:gd name="connsiteY1" fmla="*/ 380331 h 1207288"/>
                  <a:gd name="connsiteX2" fmla="*/ 402670 w 8970253"/>
                  <a:gd name="connsiteY2" fmla="*/ 277941 h 1207288"/>
                  <a:gd name="connsiteX3" fmla="*/ 618548 w 8970253"/>
                  <a:gd name="connsiteY3" fmla="*/ 159479 h 1207288"/>
                  <a:gd name="connsiteX4" fmla="*/ 759213 w 8970253"/>
                  <a:gd name="connsiteY4" fmla="*/ 131122 h 1207288"/>
                  <a:gd name="connsiteX5" fmla="*/ 1044351 w 8970253"/>
                  <a:gd name="connsiteY5" fmla="*/ 31249 h 1207288"/>
                  <a:gd name="connsiteX6" fmla="*/ 1690737 w 8970253"/>
                  <a:gd name="connsiteY6" fmla="*/ 21741 h 1207288"/>
                  <a:gd name="connsiteX7" fmla="*/ 2436973 w 8970253"/>
                  <a:gd name="connsiteY7" fmla="*/ 302626 h 1207288"/>
                  <a:gd name="connsiteX8" fmla="*/ 3186208 w 8970253"/>
                  <a:gd name="connsiteY8" fmla="*/ 720036 h 1207288"/>
                  <a:gd name="connsiteX9" fmla="*/ 4109717 w 8970253"/>
                  <a:gd name="connsiteY9" fmla="*/ 1086762 h 1207288"/>
                  <a:gd name="connsiteX10" fmla="*/ 5418278 w 8970253"/>
                  <a:gd name="connsiteY10" fmla="*/ 1176282 h 1207288"/>
                  <a:gd name="connsiteX11" fmla="*/ 7536777 w 8970253"/>
                  <a:gd name="connsiteY11" fmla="*/ 601384 h 1207288"/>
                  <a:gd name="connsiteX12" fmla="*/ 8970253 w 8970253"/>
                  <a:gd name="connsiteY12" fmla="*/ 119423 h 1207288"/>
                  <a:gd name="connsiteX0" fmla="*/ 0 w 9069667"/>
                  <a:gd name="connsiteY0" fmla="*/ 456531 h 1207288"/>
                  <a:gd name="connsiteX1" fmla="*/ 213114 w 9069667"/>
                  <a:gd name="connsiteY1" fmla="*/ 380331 h 1207288"/>
                  <a:gd name="connsiteX2" fmla="*/ 402670 w 9069667"/>
                  <a:gd name="connsiteY2" fmla="*/ 277941 h 1207288"/>
                  <a:gd name="connsiteX3" fmla="*/ 618548 w 9069667"/>
                  <a:gd name="connsiteY3" fmla="*/ 159479 h 1207288"/>
                  <a:gd name="connsiteX4" fmla="*/ 759213 w 9069667"/>
                  <a:gd name="connsiteY4" fmla="*/ 131122 h 1207288"/>
                  <a:gd name="connsiteX5" fmla="*/ 1044351 w 9069667"/>
                  <a:gd name="connsiteY5" fmla="*/ 31249 h 1207288"/>
                  <a:gd name="connsiteX6" fmla="*/ 1690737 w 9069667"/>
                  <a:gd name="connsiteY6" fmla="*/ 21741 h 1207288"/>
                  <a:gd name="connsiteX7" fmla="*/ 2436973 w 9069667"/>
                  <a:gd name="connsiteY7" fmla="*/ 302626 h 1207288"/>
                  <a:gd name="connsiteX8" fmla="*/ 3186208 w 9069667"/>
                  <a:gd name="connsiteY8" fmla="*/ 720036 h 1207288"/>
                  <a:gd name="connsiteX9" fmla="*/ 4109717 w 9069667"/>
                  <a:gd name="connsiteY9" fmla="*/ 1086762 h 1207288"/>
                  <a:gd name="connsiteX10" fmla="*/ 5418278 w 9069667"/>
                  <a:gd name="connsiteY10" fmla="*/ 1176282 h 1207288"/>
                  <a:gd name="connsiteX11" fmla="*/ 7536777 w 9069667"/>
                  <a:gd name="connsiteY11" fmla="*/ 601384 h 1207288"/>
                  <a:gd name="connsiteX12" fmla="*/ 9069667 w 9069667"/>
                  <a:gd name="connsiteY12" fmla="*/ 265277 h 120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69667" h="1207288">
                    <a:moveTo>
                      <a:pt x="0" y="456531"/>
                    </a:moveTo>
                    <a:cubicBezTo>
                      <a:pt x="131762" y="443037"/>
                      <a:pt x="146002" y="410096"/>
                      <a:pt x="213114" y="380331"/>
                    </a:cubicBezTo>
                    <a:cubicBezTo>
                      <a:pt x="280226" y="350566"/>
                      <a:pt x="339485" y="312071"/>
                      <a:pt x="402670" y="277941"/>
                    </a:cubicBezTo>
                    <a:cubicBezTo>
                      <a:pt x="470242" y="241132"/>
                      <a:pt x="559124" y="183949"/>
                      <a:pt x="618548" y="159479"/>
                    </a:cubicBezTo>
                    <a:cubicBezTo>
                      <a:pt x="677972" y="135009"/>
                      <a:pt x="688246" y="152494"/>
                      <a:pt x="759213" y="131122"/>
                    </a:cubicBezTo>
                    <a:cubicBezTo>
                      <a:pt x="830180" y="109750"/>
                      <a:pt x="889097" y="49479"/>
                      <a:pt x="1044351" y="31249"/>
                    </a:cubicBezTo>
                    <a:cubicBezTo>
                      <a:pt x="1199605" y="13019"/>
                      <a:pt x="1458633" y="-23488"/>
                      <a:pt x="1690737" y="21741"/>
                    </a:cubicBezTo>
                    <a:cubicBezTo>
                      <a:pt x="1922841" y="66970"/>
                      <a:pt x="2187728" y="186244"/>
                      <a:pt x="2436973" y="302626"/>
                    </a:cubicBezTo>
                    <a:cubicBezTo>
                      <a:pt x="2686218" y="419008"/>
                      <a:pt x="2907417" y="589347"/>
                      <a:pt x="3186208" y="720036"/>
                    </a:cubicBezTo>
                    <a:cubicBezTo>
                      <a:pt x="3464999" y="850725"/>
                      <a:pt x="3737705" y="1010721"/>
                      <a:pt x="4109717" y="1086762"/>
                    </a:cubicBezTo>
                    <a:cubicBezTo>
                      <a:pt x="4481729" y="1162803"/>
                      <a:pt x="4847101" y="1257178"/>
                      <a:pt x="5418278" y="1176282"/>
                    </a:cubicBezTo>
                    <a:cubicBezTo>
                      <a:pt x="5989455" y="1095386"/>
                      <a:pt x="7072544" y="714323"/>
                      <a:pt x="7536777" y="601384"/>
                    </a:cubicBezTo>
                    <a:lnTo>
                      <a:pt x="9069667" y="265277"/>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16" name="Přímá spojnice 15"/>
              <p:cNvCxnSpPr/>
              <p:nvPr/>
            </p:nvCxnSpPr>
            <p:spPr>
              <a:xfrm flipH="1">
                <a:off x="4088249" y="4242574"/>
                <a:ext cx="263923" cy="1080128"/>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 name="Přímá spojnice 16"/>
              <p:cNvCxnSpPr/>
              <p:nvPr/>
            </p:nvCxnSpPr>
            <p:spPr>
              <a:xfrm>
                <a:off x="4380060" y="4244930"/>
                <a:ext cx="307910" cy="1116128"/>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 name="Přímá spojnice 27"/>
              <p:cNvCxnSpPr/>
              <p:nvPr/>
            </p:nvCxnSpPr>
            <p:spPr>
              <a:xfrm flipH="1">
                <a:off x="4136475" y="5316284"/>
                <a:ext cx="483859"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0" name="Volný tvar 29"/>
            <p:cNvSpPr/>
            <p:nvPr/>
          </p:nvSpPr>
          <p:spPr>
            <a:xfrm>
              <a:off x="1109691" y="5529390"/>
              <a:ext cx="10818163" cy="923946"/>
            </a:xfrm>
            <a:custGeom>
              <a:avLst/>
              <a:gdLst>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619500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383017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38740 h 1150381"/>
                <a:gd name="connsiteX1" fmla="*/ 457200 w 7162800"/>
                <a:gd name="connsiteY1" fmla="*/ 1062540 h 1150381"/>
                <a:gd name="connsiteX2" fmla="*/ 1162050 w 7162800"/>
                <a:gd name="connsiteY2" fmla="*/ 843465 h 1150381"/>
                <a:gd name="connsiteX3" fmla="*/ 2028825 w 7162800"/>
                <a:gd name="connsiteY3" fmla="*/ 462465 h 1150381"/>
                <a:gd name="connsiteX4" fmla="*/ 2914650 w 7162800"/>
                <a:gd name="connsiteY4" fmla="*/ 176715 h 1150381"/>
                <a:gd name="connsiteX5" fmla="*/ 3383017 w 7162800"/>
                <a:gd name="connsiteY5" fmla="*/ 33840 h 1150381"/>
                <a:gd name="connsiteX6" fmla="*/ 3887513 w 7162800"/>
                <a:gd name="connsiteY6" fmla="*/ 18075 h 1150381"/>
                <a:gd name="connsiteX7" fmla="*/ 4838700 w 7162800"/>
                <a:gd name="connsiteY7" fmla="*/ 252915 h 1150381"/>
                <a:gd name="connsiteX8" fmla="*/ 5581650 w 7162800"/>
                <a:gd name="connsiteY8" fmla="*/ 710115 h 1150381"/>
                <a:gd name="connsiteX9" fmla="*/ 6000750 w 7162800"/>
                <a:gd name="connsiteY9" fmla="*/ 995865 h 1150381"/>
                <a:gd name="connsiteX10" fmla="*/ 6343650 w 7162800"/>
                <a:gd name="connsiteY10" fmla="*/ 1129215 h 1150381"/>
                <a:gd name="connsiteX11" fmla="*/ 7162800 w 7162800"/>
                <a:gd name="connsiteY11" fmla="*/ 1148265 h 1150381"/>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81650 w 7162800"/>
                <a:gd name="connsiteY8" fmla="*/ 712444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18588 w 7162800"/>
                <a:gd name="connsiteY8" fmla="*/ 791271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38727 h 1150368"/>
                <a:gd name="connsiteX1" fmla="*/ 457200 w 7162800"/>
                <a:gd name="connsiteY1" fmla="*/ 1062527 h 1150368"/>
                <a:gd name="connsiteX2" fmla="*/ 1162050 w 7162800"/>
                <a:gd name="connsiteY2" fmla="*/ 843452 h 1150368"/>
                <a:gd name="connsiteX3" fmla="*/ 2028825 w 7162800"/>
                <a:gd name="connsiteY3" fmla="*/ 462452 h 1150368"/>
                <a:gd name="connsiteX4" fmla="*/ 2725464 w 7162800"/>
                <a:gd name="connsiteY4" fmla="*/ 113640 h 1150368"/>
                <a:gd name="connsiteX5" fmla="*/ 3383017 w 7162800"/>
                <a:gd name="connsiteY5" fmla="*/ 33827 h 1150368"/>
                <a:gd name="connsiteX6" fmla="*/ 3887513 w 7162800"/>
                <a:gd name="connsiteY6" fmla="*/ 18062 h 1150368"/>
                <a:gd name="connsiteX7" fmla="*/ 4633749 w 7162800"/>
                <a:gd name="connsiteY7" fmla="*/ 284433 h 1150368"/>
                <a:gd name="connsiteX8" fmla="*/ 5518588 w 7162800"/>
                <a:gd name="connsiteY8" fmla="*/ 788929 h 1150368"/>
                <a:gd name="connsiteX9" fmla="*/ 6000750 w 7162800"/>
                <a:gd name="connsiteY9" fmla="*/ 995852 h 1150368"/>
                <a:gd name="connsiteX10" fmla="*/ 6343650 w 7162800"/>
                <a:gd name="connsiteY10" fmla="*/ 1129202 h 1150368"/>
                <a:gd name="connsiteX11" fmla="*/ 7162800 w 7162800"/>
                <a:gd name="connsiteY11" fmla="*/ 1148252 h 1150368"/>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6000750 w 7162800"/>
                <a:gd name="connsiteY9" fmla="*/ 1045684 h 1200200"/>
                <a:gd name="connsiteX10" fmla="*/ 6343650 w 7162800"/>
                <a:gd name="connsiteY10" fmla="*/ 1179034 h 1200200"/>
                <a:gd name="connsiteX11" fmla="*/ 7162800 w 7162800"/>
                <a:gd name="connsiteY11" fmla="*/ 1198084 h 1200200"/>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5919388 w 7162800"/>
                <a:gd name="connsiteY9" fmla="*/ 1060198 h 1200200"/>
                <a:gd name="connsiteX10" fmla="*/ 6343650 w 7162800"/>
                <a:gd name="connsiteY10" fmla="*/ 1179034 h 1200200"/>
                <a:gd name="connsiteX11" fmla="*/ 7162800 w 7162800"/>
                <a:gd name="connsiteY11" fmla="*/ 1198084 h 1200200"/>
                <a:gd name="connsiteX0" fmla="*/ 0 w 7162800"/>
                <a:gd name="connsiteY0" fmla="*/ 1221748 h 1233389"/>
                <a:gd name="connsiteX1" fmla="*/ 457200 w 7162800"/>
                <a:gd name="connsiteY1" fmla="*/ 1145548 h 1233389"/>
                <a:gd name="connsiteX2" fmla="*/ 1162050 w 7162800"/>
                <a:gd name="connsiteY2" fmla="*/ 926473 h 1233389"/>
                <a:gd name="connsiteX3" fmla="*/ 2028825 w 7162800"/>
                <a:gd name="connsiteY3" fmla="*/ 545473 h 1233389"/>
                <a:gd name="connsiteX4" fmla="*/ 2725464 w 7162800"/>
                <a:gd name="connsiteY4" fmla="*/ 196661 h 1233389"/>
                <a:gd name="connsiteX5" fmla="*/ 3241127 w 7162800"/>
                <a:gd name="connsiteY5" fmla="*/ 38020 h 1233389"/>
                <a:gd name="connsiteX6" fmla="*/ 3887513 w 7162800"/>
                <a:gd name="connsiteY6" fmla="*/ 28512 h 1233389"/>
                <a:gd name="connsiteX7" fmla="*/ 4633749 w 7162800"/>
                <a:gd name="connsiteY7" fmla="*/ 367454 h 1233389"/>
                <a:gd name="connsiteX8" fmla="*/ 5518588 w 7162800"/>
                <a:gd name="connsiteY8" fmla="*/ 871950 h 1233389"/>
                <a:gd name="connsiteX9" fmla="*/ 5919388 w 7162800"/>
                <a:gd name="connsiteY9" fmla="*/ 1093387 h 1233389"/>
                <a:gd name="connsiteX10" fmla="*/ 6343650 w 7162800"/>
                <a:gd name="connsiteY10" fmla="*/ 1212223 h 1233389"/>
                <a:gd name="connsiteX11" fmla="*/ 7162800 w 7162800"/>
                <a:gd name="connsiteY11" fmla="*/ 1231273 h 1233389"/>
                <a:gd name="connsiteX0" fmla="*/ 0 w 7162800"/>
                <a:gd name="connsiteY0" fmla="*/ 1225943 h 1237584"/>
                <a:gd name="connsiteX1" fmla="*/ 457200 w 7162800"/>
                <a:gd name="connsiteY1" fmla="*/ 1149743 h 1237584"/>
                <a:gd name="connsiteX2" fmla="*/ 1162050 w 7162800"/>
                <a:gd name="connsiteY2" fmla="*/ 930668 h 1237584"/>
                <a:gd name="connsiteX3" fmla="*/ 2028825 w 7162800"/>
                <a:gd name="connsiteY3" fmla="*/ 549668 h 1237584"/>
                <a:gd name="connsiteX4" fmla="*/ 2725464 w 7162800"/>
                <a:gd name="connsiteY4" fmla="*/ 287941 h 1237584"/>
                <a:gd name="connsiteX5" fmla="*/ 3241127 w 7162800"/>
                <a:gd name="connsiteY5" fmla="*/ 42215 h 1237584"/>
                <a:gd name="connsiteX6" fmla="*/ 3887513 w 7162800"/>
                <a:gd name="connsiteY6" fmla="*/ 32707 h 1237584"/>
                <a:gd name="connsiteX7" fmla="*/ 4633749 w 7162800"/>
                <a:gd name="connsiteY7" fmla="*/ 371649 h 1237584"/>
                <a:gd name="connsiteX8" fmla="*/ 5518588 w 7162800"/>
                <a:gd name="connsiteY8" fmla="*/ 876145 h 1237584"/>
                <a:gd name="connsiteX9" fmla="*/ 5919388 w 7162800"/>
                <a:gd name="connsiteY9" fmla="*/ 1097582 h 1237584"/>
                <a:gd name="connsiteX10" fmla="*/ 6343650 w 7162800"/>
                <a:gd name="connsiteY10" fmla="*/ 1216418 h 1237584"/>
                <a:gd name="connsiteX11" fmla="*/ 7162800 w 7162800"/>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10905 w 7054317"/>
                <a:gd name="connsiteY9" fmla="*/ 1097582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274501 w 7054317"/>
                <a:gd name="connsiteY8" fmla="*/ 731002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824466 w 7054317"/>
                <a:gd name="connsiteY9" fmla="*/ 1006447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783786 w 7054317"/>
                <a:gd name="connsiteY9" fmla="*/ 1064505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4837363 w 7054317"/>
                <a:gd name="connsiteY8" fmla="*/ 480209 h 1233534"/>
                <a:gd name="connsiteX9" fmla="*/ 5783786 w 7054317"/>
                <a:gd name="connsiteY9" fmla="*/ 1064505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4837363 w 7054317"/>
                <a:gd name="connsiteY8" fmla="*/ 480209 h 1233534"/>
                <a:gd name="connsiteX9" fmla="*/ 5066431 w 7054317"/>
                <a:gd name="connsiteY9" fmla="*/ 614562 h 1233534"/>
                <a:gd name="connsiteX10" fmla="*/ 6235167 w 7054317"/>
                <a:gd name="connsiteY10" fmla="*/ 1212368 h 1233534"/>
                <a:gd name="connsiteX11" fmla="*/ 7054317 w 7054317"/>
                <a:gd name="connsiteY11" fmla="*/ 1231418 h 1233534"/>
                <a:gd name="connsiteX0" fmla="*/ 0 w 7054317"/>
                <a:gd name="connsiteY0" fmla="*/ 1221893 h 1231432"/>
                <a:gd name="connsiteX1" fmla="*/ 348717 w 7054317"/>
                <a:gd name="connsiteY1" fmla="*/ 1145693 h 1231432"/>
                <a:gd name="connsiteX2" fmla="*/ 1053567 w 7054317"/>
                <a:gd name="connsiteY2" fmla="*/ 926618 h 1231432"/>
                <a:gd name="connsiteX3" fmla="*/ 1920342 w 7054317"/>
                <a:gd name="connsiteY3" fmla="*/ 545618 h 1231432"/>
                <a:gd name="connsiteX4" fmla="*/ 2616981 w 7054317"/>
                <a:gd name="connsiteY4" fmla="*/ 283891 h 1231432"/>
                <a:gd name="connsiteX5" fmla="*/ 3132644 w 7054317"/>
                <a:gd name="connsiteY5" fmla="*/ 38165 h 1231432"/>
                <a:gd name="connsiteX6" fmla="*/ 3779030 w 7054317"/>
                <a:gd name="connsiteY6" fmla="*/ 28657 h 1231432"/>
                <a:gd name="connsiteX7" fmla="*/ 4525266 w 7054317"/>
                <a:gd name="connsiteY7" fmla="*/ 309542 h 1231432"/>
                <a:gd name="connsiteX8" fmla="*/ 4837363 w 7054317"/>
                <a:gd name="connsiteY8" fmla="*/ 480209 h 1231432"/>
                <a:gd name="connsiteX9" fmla="*/ 5066431 w 7054317"/>
                <a:gd name="connsiteY9" fmla="*/ 614562 h 1231432"/>
                <a:gd name="connsiteX10" fmla="*/ 5248803 w 7054317"/>
                <a:gd name="connsiteY10" fmla="*/ 689854 h 1231432"/>
                <a:gd name="connsiteX11" fmla="*/ 7054317 w 7054317"/>
                <a:gd name="connsiteY11" fmla="*/ 1231418 h 1231432"/>
                <a:gd name="connsiteX0" fmla="*/ 0 w 5698067"/>
                <a:gd name="connsiteY0" fmla="*/ 1221893 h 1221893"/>
                <a:gd name="connsiteX1" fmla="*/ 348717 w 5698067"/>
                <a:gd name="connsiteY1" fmla="*/ 1145693 h 1221893"/>
                <a:gd name="connsiteX2" fmla="*/ 1053567 w 5698067"/>
                <a:gd name="connsiteY2" fmla="*/ 926618 h 1221893"/>
                <a:gd name="connsiteX3" fmla="*/ 1920342 w 5698067"/>
                <a:gd name="connsiteY3" fmla="*/ 545618 h 1221893"/>
                <a:gd name="connsiteX4" fmla="*/ 2616981 w 5698067"/>
                <a:gd name="connsiteY4" fmla="*/ 283891 h 1221893"/>
                <a:gd name="connsiteX5" fmla="*/ 3132644 w 5698067"/>
                <a:gd name="connsiteY5" fmla="*/ 38165 h 1221893"/>
                <a:gd name="connsiteX6" fmla="*/ 3779030 w 5698067"/>
                <a:gd name="connsiteY6" fmla="*/ 28657 h 1221893"/>
                <a:gd name="connsiteX7" fmla="*/ 4525266 w 5698067"/>
                <a:gd name="connsiteY7" fmla="*/ 309542 h 1221893"/>
                <a:gd name="connsiteX8" fmla="*/ 4837363 w 5698067"/>
                <a:gd name="connsiteY8" fmla="*/ 480209 h 1221893"/>
                <a:gd name="connsiteX9" fmla="*/ 5066431 w 5698067"/>
                <a:gd name="connsiteY9" fmla="*/ 614562 h 1221893"/>
                <a:gd name="connsiteX10" fmla="*/ 5248803 w 5698067"/>
                <a:gd name="connsiteY10" fmla="*/ 689854 h 1221893"/>
                <a:gd name="connsiteX11" fmla="*/ 5698067 w 5698067"/>
                <a:gd name="connsiteY11" fmla="*/ 868561 h 1221893"/>
                <a:gd name="connsiteX0" fmla="*/ 0 w 5698067"/>
                <a:gd name="connsiteY0" fmla="*/ 1221893 h 1221893"/>
                <a:gd name="connsiteX1" fmla="*/ 348717 w 5698067"/>
                <a:gd name="connsiteY1" fmla="*/ 1145693 h 1221893"/>
                <a:gd name="connsiteX2" fmla="*/ 1053567 w 5698067"/>
                <a:gd name="connsiteY2" fmla="*/ 926618 h 1221893"/>
                <a:gd name="connsiteX3" fmla="*/ 1920342 w 5698067"/>
                <a:gd name="connsiteY3" fmla="*/ 545618 h 1221893"/>
                <a:gd name="connsiteX4" fmla="*/ 2616981 w 5698067"/>
                <a:gd name="connsiteY4" fmla="*/ 283891 h 1221893"/>
                <a:gd name="connsiteX5" fmla="*/ 3132644 w 5698067"/>
                <a:gd name="connsiteY5" fmla="*/ 38165 h 1221893"/>
                <a:gd name="connsiteX6" fmla="*/ 3779030 w 5698067"/>
                <a:gd name="connsiteY6" fmla="*/ 28657 h 1221893"/>
                <a:gd name="connsiteX7" fmla="*/ 4525266 w 5698067"/>
                <a:gd name="connsiteY7" fmla="*/ 309542 h 1221893"/>
                <a:gd name="connsiteX8" fmla="*/ 4837363 w 5698067"/>
                <a:gd name="connsiteY8" fmla="*/ 480209 h 1221893"/>
                <a:gd name="connsiteX9" fmla="*/ 5066431 w 5698067"/>
                <a:gd name="connsiteY9" fmla="*/ 614562 h 1221893"/>
                <a:gd name="connsiteX10" fmla="*/ 5349681 w 5698067"/>
                <a:gd name="connsiteY10" fmla="*/ 762426 h 1221893"/>
                <a:gd name="connsiteX11" fmla="*/ 5698067 w 5698067"/>
                <a:gd name="connsiteY11" fmla="*/ 868561 h 1221893"/>
                <a:gd name="connsiteX0" fmla="*/ 0 w 5698067"/>
                <a:gd name="connsiteY0" fmla="*/ 1221893 h 1221893"/>
                <a:gd name="connsiteX1" fmla="*/ 348717 w 5698067"/>
                <a:gd name="connsiteY1" fmla="*/ 1145693 h 1221893"/>
                <a:gd name="connsiteX2" fmla="*/ 1053567 w 5698067"/>
                <a:gd name="connsiteY2" fmla="*/ 926618 h 1221893"/>
                <a:gd name="connsiteX3" fmla="*/ 1920342 w 5698067"/>
                <a:gd name="connsiteY3" fmla="*/ 545618 h 1221893"/>
                <a:gd name="connsiteX4" fmla="*/ 2616981 w 5698067"/>
                <a:gd name="connsiteY4" fmla="*/ 283891 h 1221893"/>
                <a:gd name="connsiteX5" fmla="*/ 3132644 w 5698067"/>
                <a:gd name="connsiteY5" fmla="*/ 38165 h 1221893"/>
                <a:gd name="connsiteX6" fmla="*/ 3779030 w 5698067"/>
                <a:gd name="connsiteY6" fmla="*/ 28657 h 1221893"/>
                <a:gd name="connsiteX7" fmla="*/ 4525266 w 5698067"/>
                <a:gd name="connsiteY7" fmla="*/ 309542 h 1221893"/>
                <a:gd name="connsiteX8" fmla="*/ 4837363 w 5698067"/>
                <a:gd name="connsiteY8" fmla="*/ 480209 h 1221893"/>
                <a:gd name="connsiteX9" fmla="*/ 5066431 w 5698067"/>
                <a:gd name="connsiteY9" fmla="*/ 614562 h 1221893"/>
                <a:gd name="connsiteX10" fmla="*/ 5349681 w 5698067"/>
                <a:gd name="connsiteY10" fmla="*/ 762426 h 1221893"/>
                <a:gd name="connsiteX11" fmla="*/ 5698067 w 5698067"/>
                <a:gd name="connsiteY11" fmla="*/ 868561 h 1221893"/>
                <a:gd name="connsiteX0" fmla="*/ 0 w 5698067"/>
                <a:gd name="connsiteY0" fmla="*/ 1221893 h 1221893"/>
                <a:gd name="connsiteX1" fmla="*/ 348717 w 5698067"/>
                <a:gd name="connsiteY1" fmla="*/ 1145693 h 1221893"/>
                <a:gd name="connsiteX2" fmla="*/ 1053567 w 5698067"/>
                <a:gd name="connsiteY2" fmla="*/ 926618 h 1221893"/>
                <a:gd name="connsiteX3" fmla="*/ 1920342 w 5698067"/>
                <a:gd name="connsiteY3" fmla="*/ 545618 h 1221893"/>
                <a:gd name="connsiteX4" fmla="*/ 2616981 w 5698067"/>
                <a:gd name="connsiteY4" fmla="*/ 283891 h 1221893"/>
                <a:gd name="connsiteX5" fmla="*/ 3132644 w 5698067"/>
                <a:gd name="connsiteY5" fmla="*/ 38165 h 1221893"/>
                <a:gd name="connsiteX6" fmla="*/ 3779030 w 5698067"/>
                <a:gd name="connsiteY6" fmla="*/ 28657 h 1221893"/>
                <a:gd name="connsiteX7" fmla="*/ 4525266 w 5698067"/>
                <a:gd name="connsiteY7" fmla="*/ 309542 h 1221893"/>
                <a:gd name="connsiteX8" fmla="*/ 4837363 w 5698067"/>
                <a:gd name="connsiteY8" fmla="*/ 480209 h 1221893"/>
                <a:gd name="connsiteX9" fmla="*/ 5066431 w 5698067"/>
                <a:gd name="connsiteY9" fmla="*/ 614562 h 1221893"/>
                <a:gd name="connsiteX10" fmla="*/ 5349681 w 5698067"/>
                <a:gd name="connsiteY10" fmla="*/ 762426 h 1221893"/>
                <a:gd name="connsiteX11" fmla="*/ 5698067 w 5698067"/>
                <a:gd name="connsiteY11" fmla="*/ 868561 h 1221893"/>
                <a:gd name="connsiteX0" fmla="*/ 0 w 5541146"/>
                <a:gd name="connsiteY0" fmla="*/ 1221893 h 1221893"/>
                <a:gd name="connsiteX1" fmla="*/ 348717 w 5541146"/>
                <a:gd name="connsiteY1" fmla="*/ 1145693 h 1221893"/>
                <a:gd name="connsiteX2" fmla="*/ 1053567 w 5541146"/>
                <a:gd name="connsiteY2" fmla="*/ 926618 h 1221893"/>
                <a:gd name="connsiteX3" fmla="*/ 1920342 w 5541146"/>
                <a:gd name="connsiteY3" fmla="*/ 545618 h 1221893"/>
                <a:gd name="connsiteX4" fmla="*/ 2616981 w 5541146"/>
                <a:gd name="connsiteY4" fmla="*/ 283891 h 1221893"/>
                <a:gd name="connsiteX5" fmla="*/ 3132644 w 5541146"/>
                <a:gd name="connsiteY5" fmla="*/ 38165 h 1221893"/>
                <a:gd name="connsiteX6" fmla="*/ 3779030 w 5541146"/>
                <a:gd name="connsiteY6" fmla="*/ 28657 h 1221893"/>
                <a:gd name="connsiteX7" fmla="*/ 4525266 w 5541146"/>
                <a:gd name="connsiteY7" fmla="*/ 309542 h 1221893"/>
                <a:gd name="connsiteX8" fmla="*/ 4837363 w 5541146"/>
                <a:gd name="connsiteY8" fmla="*/ 480209 h 1221893"/>
                <a:gd name="connsiteX9" fmla="*/ 5066431 w 5541146"/>
                <a:gd name="connsiteY9" fmla="*/ 614562 h 1221893"/>
                <a:gd name="connsiteX10" fmla="*/ 5349681 w 5541146"/>
                <a:gd name="connsiteY10" fmla="*/ 762426 h 1221893"/>
                <a:gd name="connsiteX11" fmla="*/ 5541146 w 5541146"/>
                <a:gd name="connsiteY11" fmla="*/ 883076 h 1221893"/>
                <a:gd name="connsiteX0" fmla="*/ 0 w 5541146"/>
                <a:gd name="connsiteY0" fmla="*/ 1221893 h 1221893"/>
                <a:gd name="connsiteX1" fmla="*/ 348717 w 5541146"/>
                <a:gd name="connsiteY1" fmla="*/ 1145693 h 1221893"/>
                <a:gd name="connsiteX2" fmla="*/ 1053567 w 5541146"/>
                <a:gd name="connsiteY2" fmla="*/ 926618 h 1221893"/>
                <a:gd name="connsiteX3" fmla="*/ 1920342 w 5541146"/>
                <a:gd name="connsiteY3" fmla="*/ 545618 h 1221893"/>
                <a:gd name="connsiteX4" fmla="*/ 2616981 w 5541146"/>
                <a:gd name="connsiteY4" fmla="*/ 283891 h 1221893"/>
                <a:gd name="connsiteX5" fmla="*/ 3132644 w 5541146"/>
                <a:gd name="connsiteY5" fmla="*/ 38165 h 1221893"/>
                <a:gd name="connsiteX6" fmla="*/ 3779030 w 5541146"/>
                <a:gd name="connsiteY6" fmla="*/ 28657 h 1221893"/>
                <a:gd name="connsiteX7" fmla="*/ 4525266 w 5541146"/>
                <a:gd name="connsiteY7" fmla="*/ 309542 h 1221893"/>
                <a:gd name="connsiteX8" fmla="*/ 4837363 w 5541146"/>
                <a:gd name="connsiteY8" fmla="*/ 480209 h 1221893"/>
                <a:gd name="connsiteX9" fmla="*/ 5066431 w 5541146"/>
                <a:gd name="connsiteY9" fmla="*/ 614562 h 1221893"/>
                <a:gd name="connsiteX10" fmla="*/ 5349681 w 5541146"/>
                <a:gd name="connsiteY10" fmla="*/ 762426 h 1221893"/>
                <a:gd name="connsiteX11" fmla="*/ 5541146 w 5541146"/>
                <a:gd name="connsiteY11" fmla="*/ 883076 h 1221893"/>
                <a:gd name="connsiteX0" fmla="*/ 0 w 5577700"/>
                <a:gd name="connsiteY0" fmla="*/ 1131773 h 1156171"/>
                <a:gd name="connsiteX1" fmla="*/ 385271 w 5577700"/>
                <a:gd name="connsiteY1" fmla="*/ 1145693 h 1156171"/>
                <a:gd name="connsiteX2" fmla="*/ 1090121 w 5577700"/>
                <a:gd name="connsiteY2" fmla="*/ 926618 h 1156171"/>
                <a:gd name="connsiteX3" fmla="*/ 1956896 w 5577700"/>
                <a:gd name="connsiteY3" fmla="*/ 545618 h 1156171"/>
                <a:gd name="connsiteX4" fmla="*/ 2653535 w 5577700"/>
                <a:gd name="connsiteY4" fmla="*/ 283891 h 1156171"/>
                <a:gd name="connsiteX5" fmla="*/ 3169198 w 5577700"/>
                <a:gd name="connsiteY5" fmla="*/ 38165 h 1156171"/>
                <a:gd name="connsiteX6" fmla="*/ 3815584 w 5577700"/>
                <a:gd name="connsiteY6" fmla="*/ 28657 h 1156171"/>
                <a:gd name="connsiteX7" fmla="*/ 4561820 w 5577700"/>
                <a:gd name="connsiteY7" fmla="*/ 309542 h 1156171"/>
                <a:gd name="connsiteX8" fmla="*/ 4873917 w 5577700"/>
                <a:gd name="connsiteY8" fmla="*/ 480209 h 1156171"/>
                <a:gd name="connsiteX9" fmla="*/ 5102985 w 5577700"/>
                <a:gd name="connsiteY9" fmla="*/ 614562 h 1156171"/>
                <a:gd name="connsiteX10" fmla="*/ 5386235 w 5577700"/>
                <a:gd name="connsiteY10" fmla="*/ 762426 h 1156171"/>
                <a:gd name="connsiteX11" fmla="*/ 5577700 w 5577700"/>
                <a:gd name="connsiteY11" fmla="*/ 883076 h 1156171"/>
                <a:gd name="connsiteX0" fmla="*/ 0 w 5577700"/>
                <a:gd name="connsiteY0" fmla="*/ 1131773 h 1151968"/>
                <a:gd name="connsiteX1" fmla="*/ 385271 w 5577700"/>
                <a:gd name="connsiteY1" fmla="*/ 1145693 h 1151968"/>
                <a:gd name="connsiteX2" fmla="*/ 1565328 w 5577700"/>
                <a:gd name="connsiteY2" fmla="*/ 990990 h 1151968"/>
                <a:gd name="connsiteX3" fmla="*/ 1956896 w 5577700"/>
                <a:gd name="connsiteY3" fmla="*/ 545618 h 1151968"/>
                <a:gd name="connsiteX4" fmla="*/ 2653535 w 5577700"/>
                <a:gd name="connsiteY4" fmla="*/ 283891 h 1151968"/>
                <a:gd name="connsiteX5" fmla="*/ 3169198 w 5577700"/>
                <a:gd name="connsiteY5" fmla="*/ 38165 h 1151968"/>
                <a:gd name="connsiteX6" fmla="*/ 3815584 w 5577700"/>
                <a:gd name="connsiteY6" fmla="*/ 28657 h 1151968"/>
                <a:gd name="connsiteX7" fmla="*/ 4561820 w 5577700"/>
                <a:gd name="connsiteY7" fmla="*/ 309542 h 1151968"/>
                <a:gd name="connsiteX8" fmla="*/ 4873917 w 5577700"/>
                <a:gd name="connsiteY8" fmla="*/ 480209 h 1151968"/>
                <a:gd name="connsiteX9" fmla="*/ 5102985 w 5577700"/>
                <a:gd name="connsiteY9" fmla="*/ 614562 h 1151968"/>
                <a:gd name="connsiteX10" fmla="*/ 5386235 w 5577700"/>
                <a:gd name="connsiteY10" fmla="*/ 762426 h 1151968"/>
                <a:gd name="connsiteX11" fmla="*/ 5577700 w 5577700"/>
                <a:gd name="connsiteY11" fmla="*/ 883076 h 1151968"/>
                <a:gd name="connsiteX0" fmla="*/ 0 w 5577700"/>
                <a:gd name="connsiteY0" fmla="*/ 1131773 h 1151968"/>
                <a:gd name="connsiteX1" fmla="*/ 385271 w 5577700"/>
                <a:gd name="connsiteY1" fmla="*/ 1145693 h 1151968"/>
                <a:gd name="connsiteX2" fmla="*/ 1565328 w 5577700"/>
                <a:gd name="connsiteY2" fmla="*/ 990990 h 1151968"/>
                <a:gd name="connsiteX3" fmla="*/ 2349855 w 5577700"/>
                <a:gd name="connsiteY3" fmla="*/ 622863 h 1151968"/>
                <a:gd name="connsiteX4" fmla="*/ 2653535 w 5577700"/>
                <a:gd name="connsiteY4" fmla="*/ 283891 h 1151968"/>
                <a:gd name="connsiteX5" fmla="*/ 3169198 w 5577700"/>
                <a:gd name="connsiteY5" fmla="*/ 38165 h 1151968"/>
                <a:gd name="connsiteX6" fmla="*/ 3815584 w 5577700"/>
                <a:gd name="connsiteY6" fmla="*/ 28657 h 1151968"/>
                <a:gd name="connsiteX7" fmla="*/ 4561820 w 5577700"/>
                <a:gd name="connsiteY7" fmla="*/ 309542 h 1151968"/>
                <a:gd name="connsiteX8" fmla="*/ 4873917 w 5577700"/>
                <a:gd name="connsiteY8" fmla="*/ 480209 h 1151968"/>
                <a:gd name="connsiteX9" fmla="*/ 5102985 w 5577700"/>
                <a:gd name="connsiteY9" fmla="*/ 614562 h 1151968"/>
                <a:gd name="connsiteX10" fmla="*/ 5386235 w 5577700"/>
                <a:gd name="connsiteY10" fmla="*/ 762426 h 1151968"/>
                <a:gd name="connsiteX11" fmla="*/ 5577700 w 5577700"/>
                <a:gd name="connsiteY11" fmla="*/ 883076 h 1151968"/>
                <a:gd name="connsiteX0" fmla="*/ 0 w 5577700"/>
                <a:gd name="connsiteY0" fmla="*/ 1133920 h 1154115"/>
                <a:gd name="connsiteX1" fmla="*/ 385271 w 5577700"/>
                <a:gd name="connsiteY1" fmla="*/ 1147840 h 1154115"/>
                <a:gd name="connsiteX2" fmla="*/ 1565328 w 5577700"/>
                <a:gd name="connsiteY2" fmla="*/ 993137 h 1154115"/>
                <a:gd name="connsiteX3" fmla="*/ 2349855 w 5577700"/>
                <a:gd name="connsiteY3" fmla="*/ 625010 h 1154115"/>
                <a:gd name="connsiteX4" fmla="*/ 2891138 w 5577700"/>
                <a:gd name="connsiteY4" fmla="*/ 324661 h 1154115"/>
                <a:gd name="connsiteX5" fmla="*/ 3169198 w 5577700"/>
                <a:gd name="connsiteY5" fmla="*/ 40312 h 1154115"/>
                <a:gd name="connsiteX6" fmla="*/ 3815584 w 5577700"/>
                <a:gd name="connsiteY6" fmla="*/ 30804 h 1154115"/>
                <a:gd name="connsiteX7" fmla="*/ 4561820 w 5577700"/>
                <a:gd name="connsiteY7" fmla="*/ 311689 h 1154115"/>
                <a:gd name="connsiteX8" fmla="*/ 4873917 w 5577700"/>
                <a:gd name="connsiteY8" fmla="*/ 482356 h 1154115"/>
                <a:gd name="connsiteX9" fmla="*/ 5102985 w 5577700"/>
                <a:gd name="connsiteY9" fmla="*/ 616709 h 1154115"/>
                <a:gd name="connsiteX10" fmla="*/ 5386235 w 5577700"/>
                <a:gd name="connsiteY10" fmla="*/ 764573 h 1154115"/>
                <a:gd name="connsiteX11" fmla="*/ 5577700 w 5577700"/>
                <a:gd name="connsiteY11" fmla="*/ 885223 h 1154115"/>
                <a:gd name="connsiteX0" fmla="*/ 0 w 5577700"/>
                <a:gd name="connsiteY0" fmla="*/ 1111350 h 1131545"/>
                <a:gd name="connsiteX1" fmla="*/ 385271 w 5577700"/>
                <a:gd name="connsiteY1" fmla="*/ 1125270 h 1131545"/>
                <a:gd name="connsiteX2" fmla="*/ 1565328 w 5577700"/>
                <a:gd name="connsiteY2" fmla="*/ 970567 h 1131545"/>
                <a:gd name="connsiteX3" fmla="*/ 2349855 w 5577700"/>
                <a:gd name="connsiteY3" fmla="*/ 602440 h 1131545"/>
                <a:gd name="connsiteX4" fmla="*/ 2891138 w 5577700"/>
                <a:gd name="connsiteY4" fmla="*/ 302091 h 1131545"/>
                <a:gd name="connsiteX5" fmla="*/ 3415940 w 5577700"/>
                <a:gd name="connsiteY5" fmla="*/ 94987 h 1131545"/>
                <a:gd name="connsiteX6" fmla="*/ 3815584 w 5577700"/>
                <a:gd name="connsiteY6" fmla="*/ 8234 h 1131545"/>
                <a:gd name="connsiteX7" fmla="*/ 4561820 w 5577700"/>
                <a:gd name="connsiteY7" fmla="*/ 289119 h 1131545"/>
                <a:gd name="connsiteX8" fmla="*/ 4873917 w 5577700"/>
                <a:gd name="connsiteY8" fmla="*/ 459786 h 1131545"/>
                <a:gd name="connsiteX9" fmla="*/ 5102985 w 5577700"/>
                <a:gd name="connsiteY9" fmla="*/ 594139 h 1131545"/>
                <a:gd name="connsiteX10" fmla="*/ 5386235 w 5577700"/>
                <a:gd name="connsiteY10" fmla="*/ 742003 h 1131545"/>
                <a:gd name="connsiteX11" fmla="*/ 5577700 w 5577700"/>
                <a:gd name="connsiteY11" fmla="*/ 862653 h 1131545"/>
                <a:gd name="connsiteX0" fmla="*/ 0 w 5577700"/>
                <a:gd name="connsiteY0" fmla="*/ 1065917 h 1086112"/>
                <a:gd name="connsiteX1" fmla="*/ 385271 w 5577700"/>
                <a:gd name="connsiteY1" fmla="*/ 1079837 h 1086112"/>
                <a:gd name="connsiteX2" fmla="*/ 1565328 w 5577700"/>
                <a:gd name="connsiteY2" fmla="*/ 925134 h 1086112"/>
                <a:gd name="connsiteX3" fmla="*/ 2349855 w 5577700"/>
                <a:gd name="connsiteY3" fmla="*/ 557007 h 1086112"/>
                <a:gd name="connsiteX4" fmla="*/ 2891138 w 5577700"/>
                <a:gd name="connsiteY4" fmla="*/ 256658 h 1086112"/>
                <a:gd name="connsiteX5" fmla="*/ 3415940 w 5577700"/>
                <a:gd name="connsiteY5" fmla="*/ 49554 h 1086112"/>
                <a:gd name="connsiteX6" fmla="*/ 4062325 w 5577700"/>
                <a:gd name="connsiteY6" fmla="*/ 14298 h 1086112"/>
                <a:gd name="connsiteX7" fmla="*/ 4561820 w 5577700"/>
                <a:gd name="connsiteY7" fmla="*/ 243686 h 1086112"/>
                <a:gd name="connsiteX8" fmla="*/ 4873917 w 5577700"/>
                <a:gd name="connsiteY8" fmla="*/ 414353 h 1086112"/>
                <a:gd name="connsiteX9" fmla="*/ 5102985 w 5577700"/>
                <a:gd name="connsiteY9" fmla="*/ 548706 h 1086112"/>
                <a:gd name="connsiteX10" fmla="*/ 5386235 w 5577700"/>
                <a:gd name="connsiteY10" fmla="*/ 696570 h 1086112"/>
                <a:gd name="connsiteX11" fmla="*/ 5577700 w 5577700"/>
                <a:gd name="connsiteY11" fmla="*/ 817220 h 1086112"/>
                <a:gd name="connsiteX0" fmla="*/ 0 w 7085567"/>
                <a:gd name="connsiteY0" fmla="*/ 930207 h 1079840"/>
                <a:gd name="connsiteX1" fmla="*/ 1893138 w 7085567"/>
                <a:gd name="connsiteY1" fmla="*/ 1079837 h 1079840"/>
                <a:gd name="connsiteX2" fmla="*/ 3073195 w 7085567"/>
                <a:gd name="connsiteY2" fmla="*/ 925134 h 1079840"/>
                <a:gd name="connsiteX3" fmla="*/ 3857722 w 7085567"/>
                <a:gd name="connsiteY3" fmla="*/ 557007 h 1079840"/>
                <a:gd name="connsiteX4" fmla="*/ 4399005 w 7085567"/>
                <a:gd name="connsiteY4" fmla="*/ 256658 h 1079840"/>
                <a:gd name="connsiteX5" fmla="*/ 4923807 w 7085567"/>
                <a:gd name="connsiteY5" fmla="*/ 49554 h 1079840"/>
                <a:gd name="connsiteX6" fmla="*/ 5570192 w 7085567"/>
                <a:gd name="connsiteY6" fmla="*/ 14298 h 1079840"/>
                <a:gd name="connsiteX7" fmla="*/ 6069687 w 7085567"/>
                <a:gd name="connsiteY7" fmla="*/ 243686 h 1079840"/>
                <a:gd name="connsiteX8" fmla="*/ 6381784 w 7085567"/>
                <a:gd name="connsiteY8" fmla="*/ 414353 h 1079840"/>
                <a:gd name="connsiteX9" fmla="*/ 6610852 w 7085567"/>
                <a:gd name="connsiteY9" fmla="*/ 548706 h 1079840"/>
                <a:gd name="connsiteX10" fmla="*/ 6894102 w 7085567"/>
                <a:gd name="connsiteY10" fmla="*/ 696570 h 1079840"/>
                <a:gd name="connsiteX11" fmla="*/ 7085567 w 7085567"/>
                <a:gd name="connsiteY11" fmla="*/ 817220 h 1079840"/>
                <a:gd name="connsiteX0" fmla="*/ 0 w 7204369"/>
                <a:gd name="connsiteY0" fmla="*/ 913243 h 1079879"/>
                <a:gd name="connsiteX1" fmla="*/ 2011940 w 7204369"/>
                <a:gd name="connsiteY1" fmla="*/ 1079837 h 1079879"/>
                <a:gd name="connsiteX2" fmla="*/ 3191997 w 7204369"/>
                <a:gd name="connsiteY2" fmla="*/ 925134 h 1079879"/>
                <a:gd name="connsiteX3" fmla="*/ 3976524 w 7204369"/>
                <a:gd name="connsiteY3" fmla="*/ 557007 h 1079879"/>
                <a:gd name="connsiteX4" fmla="*/ 4517807 w 7204369"/>
                <a:gd name="connsiteY4" fmla="*/ 256658 h 1079879"/>
                <a:gd name="connsiteX5" fmla="*/ 5042609 w 7204369"/>
                <a:gd name="connsiteY5" fmla="*/ 49554 h 1079879"/>
                <a:gd name="connsiteX6" fmla="*/ 5688994 w 7204369"/>
                <a:gd name="connsiteY6" fmla="*/ 14298 h 1079879"/>
                <a:gd name="connsiteX7" fmla="*/ 6188489 w 7204369"/>
                <a:gd name="connsiteY7" fmla="*/ 243686 h 1079879"/>
                <a:gd name="connsiteX8" fmla="*/ 6500586 w 7204369"/>
                <a:gd name="connsiteY8" fmla="*/ 414353 h 1079879"/>
                <a:gd name="connsiteX9" fmla="*/ 6729654 w 7204369"/>
                <a:gd name="connsiteY9" fmla="*/ 548706 h 1079879"/>
                <a:gd name="connsiteX10" fmla="*/ 7012904 w 7204369"/>
                <a:gd name="connsiteY10" fmla="*/ 696570 h 1079879"/>
                <a:gd name="connsiteX11" fmla="*/ 7204369 w 7204369"/>
                <a:gd name="connsiteY11" fmla="*/ 817220 h 1079879"/>
                <a:gd name="connsiteX0" fmla="*/ 0 w 7204369"/>
                <a:gd name="connsiteY0" fmla="*/ 913243 h 1079878"/>
                <a:gd name="connsiteX1" fmla="*/ 2011940 w 7204369"/>
                <a:gd name="connsiteY1" fmla="*/ 1079837 h 1079878"/>
                <a:gd name="connsiteX2" fmla="*/ 3191997 w 7204369"/>
                <a:gd name="connsiteY2" fmla="*/ 925134 h 1079878"/>
                <a:gd name="connsiteX3" fmla="*/ 3976524 w 7204369"/>
                <a:gd name="connsiteY3" fmla="*/ 557007 h 1079878"/>
                <a:gd name="connsiteX4" fmla="*/ 4517807 w 7204369"/>
                <a:gd name="connsiteY4" fmla="*/ 256658 h 1079878"/>
                <a:gd name="connsiteX5" fmla="*/ 5042609 w 7204369"/>
                <a:gd name="connsiteY5" fmla="*/ 49554 h 1079878"/>
                <a:gd name="connsiteX6" fmla="*/ 5688994 w 7204369"/>
                <a:gd name="connsiteY6" fmla="*/ 14298 h 1079878"/>
                <a:gd name="connsiteX7" fmla="*/ 6188489 w 7204369"/>
                <a:gd name="connsiteY7" fmla="*/ 243686 h 1079878"/>
                <a:gd name="connsiteX8" fmla="*/ 6500586 w 7204369"/>
                <a:gd name="connsiteY8" fmla="*/ 414353 h 1079878"/>
                <a:gd name="connsiteX9" fmla="*/ 6610852 w 7204369"/>
                <a:gd name="connsiteY9" fmla="*/ 463886 h 1079878"/>
                <a:gd name="connsiteX10" fmla="*/ 7012904 w 7204369"/>
                <a:gd name="connsiteY10" fmla="*/ 696570 h 1079878"/>
                <a:gd name="connsiteX11" fmla="*/ 7204369 w 7204369"/>
                <a:gd name="connsiteY11" fmla="*/ 817220 h 1079878"/>
                <a:gd name="connsiteX0" fmla="*/ 0 w 7204369"/>
                <a:gd name="connsiteY0" fmla="*/ 913243 h 1079878"/>
                <a:gd name="connsiteX1" fmla="*/ 2011940 w 7204369"/>
                <a:gd name="connsiteY1" fmla="*/ 1079837 h 1079878"/>
                <a:gd name="connsiteX2" fmla="*/ 3191997 w 7204369"/>
                <a:gd name="connsiteY2" fmla="*/ 925134 h 1079878"/>
                <a:gd name="connsiteX3" fmla="*/ 3976524 w 7204369"/>
                <a:gd name="connsiteY3" fmla="*/ 557007 h 1079878"/>
                <a:gd name="connsiteX4" fmla="*/ 4517807 w 7204369"/>
                <a:gd name="connsiteY4" fmla="*/ 256658 h 1079878"/>
                <a:gd name="connsiteX5" fmla="*/ 5042609 w 7204369"/>
                <a:gd name="connsiteY5" fmla="*/ 49554 h 1079878"/>
                <a:gd name="connsiteX6" fmla="*/ 5688994 w 7204369"/>
                <a:gd name="connsiteY6" fmla="*/ 14298 h 1079878"/>
                <a:gd name="connsiteX7" fmla="*/ 6188489 w 7204369"/>
                <a:gd name="connsiteY7" fmla="*/ 243686 h 1079878"/>
                <a:gd name="connsiteX8" fmla="*/ 6500586 w 7204369"/>
                <a:gd name="connsiteY8" fmla="*/ 414353 h 1079878"/>
                <a:gd name="connsiteX9" fmla="*/ 6610852 w 7204369"/>
                <a:gd name="connsiteY9" fmla="*/ 463886 h 1079878"/>
                <a:gd name="connsiteX10" fmla="*/ 6711331 w 7204369"/>
                <a:gd name="connsiteY10" fmla="*/ 509968 h 1079878"/>
                <a:gd name="connsiteX11" fmla="*/ 7204369 w 7204369"/>
                <a:gd name="connsiteY11" fmla="*/ 817220 h 1079878"/>
                <a:gd name="connsiteX0" fmla="*/ 0 w 6811410"/>
                <a:gd name="connsiteY0" fmla="*/ 913243 h 1079878"/>
                <a:gd name="connsiteX1" fmla="*/ 2011940 w 6811410"/>
                <a:gd name="connsiteY1" fmla="*/ 1079837 h 1079878"/>
                <a:gd name="connsiteX2" fmla="*/ 3191997 w 6811410"/>
                <a:gd name="connsiteY2" fmla="*/ 925134 h 1079878"/>
                <a:gd name="connsiteX3" fmla="*/ 3976524 w 6811410"/>
                <a:gd name="connsiteY3" fmla="*/ 557007 h 1079878"/>
                <a:gd name="connsiteX4" fmla="*/ 4517807 w 6811410"/>
                <a:gd name="connsiteY4" fmla="*/ 256658 h 1079878"/>
                <a:gd name="connsiteX5" fmla="*/ 5042609 w 6811410"/>
                <a:gd name="connsiteY5" fmla="*/ 49554 h 1079878"/>
                <a:gd name="connsiteX6" fmla="*/ 5688994 w 6811410"/>
                <a:gd name="connsiteY6" fmla="*/ 14298 h 1079878"/>
                <a:gd name="connsiteX7" fmla="*/ 6188489 w 6811410"/>
                <a:gd name="connsiteY7" fmla="*/ 243686 h 1079878"/>
                <a:gd name="connsiteX8" fmla="*/ 6500586 w 6811410"/>
                <a:gd name="connsiteY8" fmla="*/ 414353 h 1079878"/>
                <a:gd name="connsiteX9" fmla="*/ 6610852 w 6811410"/>
                <a:gd name="connsiteY9" fmla="*/ 463886 h 1079878"/>
                <a:gd name="connsiteX10" fmla="*/ 6711331 w 6811410"/>
                <a:gd name="connsiteY10" fmla="*/ 509968 h 1079878"/>
                <a:gd name="connsiteX11" fmla="*/ 6811410 w 6811410"/>
                <a:gd name="connsiteY11" fmla="*/ 562763 h 107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1410" h="1079878">
                  <a:moveTo>
                    <a:pt x="0" y="913243"/>
                  </a:moveTo>
                  <a:cubicBezTo>
                    <a:pt x="131762" y="899749"/>
                    <a:pt x="1479941" y="1077855"/>
                    <a:pt x="2011940" y="1079837"/>
                  </a:cubicBezTo>
                  <a:cubicBezTo>
                    <a:pt x="2543939" y="1081819"/>
                    <a:pt x="2864566" y="1012272"/>
                    <a:pt x="3191997" y="925134"/>
                  </a:cubicBezTo>
                  <a:cubicBezTo>
                    <a:pt x="3519428" y="837996"/>
                    <a:pt x="3755556" y="668420"/>
                    <a:pt x="3976524" y="557007"/>
                  </a:cubicBezTo>
                  <a:cubicBezTo>
                    <a:pt x="4197492" y="445594"/>
                    <a:pt x="4340126" y="341233"/>
                    <a:pt x="4517807" y="256658"/>
                  </a:cubicBezTo>
                  <a:cubicBezTo>
                    <a:pt x="4695488" y="172083"/>
                    <a:pt x="4847411" y="89947"/>
                    <a:pt x="5042609" y="49554"/>
                  </a:cubicBezTo>
                  <a:cubicBezTo>
                    <a:pt x="5237807" y="9161"/>
                    <a:pt x="5498014" y="-18057"/>
                    <a:pt x="5688994" y="14298"/>
                  </a:cubicBezTo>
                  <a:cubicBezTo>
                    <a:pt x="5879974" y="46653"/>
                    <a:pt x="6053224" y="177010"/>
                    <a:pt x="6188489" y="243686"/>
                  </a:cubicBezTo>
                  <a:cubicBezTo>
                    <a:pt x="6323754" y="310362"/>
                    <a:pt x="6430192" y="377653"/>
                    <a:pt x="6500586" y="414353"/>
                  </a:cubicBezTo>
                  <a:cubicBezTo>
                    <a:pt x="6570980" y="451053"/>
                    <a:pt x="6575728" y="447950"/>
                    <a:pt x="6610852" y="463886"/>
                  </a:cubicBezTo>
                  <a:cubicBezTo>
                    <a:pt x="6645976" y="479822"/>
                    <a:pt x="6517656" y="397483"/>
                    <a:pt x="6711331" y="509968"/>
                  </a:cubicBezTo>
                  <a:cubicBezTo>
                    <a:pt x="6893797" y="636968"/>
                    <a:pt x="6498672" y="348223"/>
                    <a:pt x="6811410" y="562763"/>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grpSp>
      <p:grpSp>
        <p:nvGrpSpPr>
          <p:cNvPr id="4" name="Skupina 3"/>
          <p:cNvGrpSpPr/>
          <p:nvPr/>
        </p:nvGrpSpPr>
        <p:grpSpPr>
          <a:xfrm>
            <a:off x="1343472" y="2924944"/>
            <a:ext cx="2867492" cy="1151206"/>
            <a:chOff x="1054646" y="3285906"/>
            <a:chExt cx="2867492" cy="1151206"/>
          </a:xfrm>
        </p:grpSpPr>
        <p:cxnSp>
          <p:nvCxnSpPr>
            <p:cNvPr id="8" name="Přímá spojnice 7"/>
            <p:cNvCxnSpPr/>
            <p:nvPr/>
          </p:nvCxnSpPr>
          <p:spPr>
            <a:xfrm>
              <a:off x="2062758" y="3285906"/>
              <a:ext cx="0" cy="100800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0" name="Přímá spojnice 9"/>
            <p:cNvCxnSpPr/>
            <p:nvPr/>
          </p:nvCxnSpPr>
          <p:spPr>
            <a:xfrm>
              <a:off x="2071772" y="3285906"/>
              <a:ext cx="72000" cy="104400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 name="Přímá spojnice 10"/>
            <p:cNvCxnSpPr/>
            <p:nvPr/>
          </p:nvCxnSpPr>
          <p:spPr>
            <a:xfrm flipH="1">
              <a:off x="2180630" y="4293906"/>
              <a:ext cx="1080000" cy="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14" name="Volný tvar 13"/>
            <p:cNvSpPr/>
            <p:nvPr/>
          </p:nvSpPr>
          <p:spPr>
            <a:xfrm>
              <a:off x="2265954" y="3411331"/>
              <a:ext cx="648072" cy="1017397"/>
            </a:xfrm>
            <a:custGeom>
              <a:avLst/>
              <a:gdLst>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619500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383017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38740 h 1150381"/>
                <a:gd name="connsiteX1" fmla="*/ 457200 w 7162800"/>
                <a:gd name="connsiteY1" fmla="*/ 1062540 h 1150381"/>
                <a:gd name="connsiteX2" fmla="*/ 1162050 w 7162800"/>
                <a:gd name="connsiteY2" fmla="*/ 843465 h 1150381"/>
                <a:gd name="connsiteX3" fmla="*/ 2028825 w 7162800"/>
                <a:gd name="connsiteY3" fmla="*/ 462465 h 1150381"/>
                <a:gd name="connsiteX4" fmla="*/ 2914650 w 7162800"/>
                <a:gd name="connsiteY4" fmla="*/ 176715 h 1150381"/>
                <a:gd name="connsiteX5" fmla="*/ 3383017 w 7162800"/>
                <a:gd name="connsiteY5" fmla="*/ 33840 h 1150381"/>
                <a:gd name="connsiteX6" fmla="*/ 3887513 w 7162800"/>
                <a:gd name="connsiteY6" fmla="*/ 18075 h 1150381"/>
                <a:gd name="connsiteX7" fmla="*/ 4838700 w 7162800"/>
                <a:gd name="connsiteY7" fmla="*/ 252915 h 1150381"/>
                <a:gd name="connsiteX8" fmla="*/ 5581650 w 7162800"/>
                <a:gd name="connsiteY8" fmla="*/ 710115 h 1150381"/>
                <a:gd name="connsiteX9" fmla="*/ 6000750 w 7162800"/>
                <a:gd name="connsiteY9" fmla="*/ 995865 h 1150381"/>
                <a:gd name="connsiteX10" fmla="*/ 6343650 w 7162800"/>
                <a:gd name="connsiteY10" fmla="*/ 1129215 h 1150381"/>
                <a:gd name="connsiteX11" fmla="*/ 7162800 w 7162800"/>
                <a:gd name="connsiteY11" fmla="*/ 1148265 h 1150381"/>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81650 w 7162800"/>
                <a:gd name="connsiteY8" fmla="*/ 712444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18588 w 7162800"/>
                <a:gd name="connsiteY8" fmla="*/ 791271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38727 h 1150368"/>
                <a:gd name="connsiteX1" fmla="*/ 457200 w 7162800"/>
                <a:gd name="connsiteY1" fmla="*/ 1062527 h 1150368"/>
                <a:gd name="connsiteX2" fmla="*/ 1162050 w 7162800"/>
                <a:gd name="connsiteY2" fmla="*/ 843452 h 1150368"/>
                <a:gd name="connsiteX3" fmla="*/ 2028825 w 7162800"/>
                <a:gd name="connsiteY3" fmla="*/ 462452 h 1150368"/>
                <a:gd name="connsiteX4" fmla="*/ 2725464 w 7162800"/>
                <a:gd name="connsiteY4" fmla="*/ 113640 h 1150368"/>
                <a:gd name="connsiteX5" fmla="*/ 3383017 w 7162800"/>
                <a:gd name="connsiteY5" fmla="*/ 33827 h 1150368"/>
                <a:gd name="connsiteX6" fmla="*/ 3887513 w 7162800"/>
                <a:gd name="connsiteY6" fmla="*/ 18062 h 1150368"/>
                <a:gd name="connsiteX7" fmla="*/ 4633749 w 7162800"/>
                <a:gd name="connsiteY7" fmla="*/ 284433 h 1150368"/>
                <a:gd name="connsiteX8" fmla="*/ 5518588 w 7162800"/>
                <a:gd name="connsiteY8" fmla="*/ 788929 h 1150368"/>
                <a:gd name="connsiteX9" fmla="*/ 6000750 w 7162800"/>
                <a:gd name="connsiteY9" fmla="*/ 995852 h 1150368"/>
                <a:gd name="connsiteX10" fmla="*/ 6343650 w 7162800"/>
                <a:gd name="connsiteY10" fmla="*/ 1129202 h 1150368"/>
                <a:gd name="connsiteX11" fmla="*/ 7162800 w 7162800"/>
                <a:gd name="connsiteY11" fmla="*/ 1148252 h 1150368"/>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6000750 w 7162800"/>
                <a:gd name="connsiteY9" fmla="*/ 1045684 h 1200200"/>
                <a:gd name="connsiteX10" fmla="*/ 6343650 w 7162800"/>
                <a:gd name="connsiteY10" fmla="*/ 1179034 h 1200200"/>
                <a:gd name="connsiteX11" fmla="*/ 7162800 w 7162800"/>
                <a:gd name="connsiteY11" fmla="*/ 1198084 h 1200200"/>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5919388 w 7162800"/>
                <a:gd name="connsiteY9" fmla="*/ 1060198 h 1200200"/>
                <a:gd name="connsiteX10" fmla="*/ 6343650 w 7162800"/>
                <a:gd name="connsiteY10" fmla="*/ 1179034 h 1200200"/>
                <a:gd name="connsiteX11" fmla="*/ 7162800 w 7162800"/>
                <a:gd name="connsiteY11" fmla="*/ 1198084 h 1200200"/>
                <a:gd name="connsiteX0" fmla="*/ 0 w 7162800"/>
                <a:gd name="connsiteY0" fmla="*/ 1221748 h 1233389"/>
                <a:gd name="connsiteX1" fmla="*/ 457200 w 7162800"/>
                <a:gd name="connsiteY1" fmla="*/ 1145548 h 1233389"/>
                <a:gd name="connsiteX2" fmla="*/ 1162050 w 7162800"/>
                <a:gd name="connsiteY2" fmla="*/ 926473 h 1233389"/>
                <a:gd name="connsiteX3" fmla="*/ 2028825 w 7162800"/>
                <a:gd name="connsiteY3" fmla="*/ 545473 h 1233389"/>
                <a:gd name="connsiteX4" fmla="*/ 2725464 w 7162800"/>
                <a:gd name="connsiteY4" fmla="*/ 196661 h 1233389"/>
                <a:gd name="connsiteX5" fmla="*/ 3241127 w 7162800"/>
                <a:gd name="connsiteY5" fmla="*/ 38020 h 1233389"/>
                <a:gd name="connsiteX6" fmla="*/ 3887513 w 7162800"/>
                <a:gd name="connsiteY6" fmla="*/ 28512 h 1233389"/>
                <a:gd name="connsiteX7" fmla="*/ 4633749 w 7162800"/>
                <a:gd name="connsiteY7" fmla="*/ 367454 h 1233389"/>
                <a:gd name="connsiteX8" fmla="*/ 5518588 w 7162800"/>
                <a:gd name="connsiteY8" fmla="*/ 871950 h 1233389"/>
                <a:gd name="connsiteX9" fmla="*/ 5919388 w 7162800"/>
                <a:gd name="connsiteY9" fmla="*/ 1093387 h 1233389"/>
                <a:gd name="connsiteX10" fmla="*/ 6343650 w 7162800"/>
                <a:gd name="connsiteY10" fmla="*/ 1212223 h 1233389"/>
                <a:gd name="connsiteX11" fmla="*/ 7162800 w 7162800"/>
                <a:gd name="connsiteY11" fmla="*/ 1231273 h 1233389"/>
                <a:gd name="connsiteX0" fmla="*/ 0 w 7162800"/>
                <a:gd name="connsiteY0" fmla="*/ 1225943 h 1237584"/>
                <a:gd name="connsiteX1" fmla="*/ 457200 w 7162800"/>
                <a:gd name="connsiteY1" fmla="*/ 1149743 h 1237584"/>
                <a:gd name="connsiteX2" fmla="*/ 1162050 w 7162800"/>
                <a:gd name="connsiteY2" fmla="*/ 930668 h 1237584"/>
                <a:gd name="connsiteX3" fmla="*/ 2028825 w 7162800"/>
                <a:gd name="connsiteY3" fmla="*/ 549668 h 1237584"/>
                <a:gd name="connsiteX4" fmla="*/ 2725464 w 7162800"/>
                <a:gd name="connsiteY4" fmla="*/ 287941 h 1237584"/>
                <a:gd name="connsiteX5" fmla="*/ 3241127 w 7162800"/>
                <a:gd name="connsiteY5" fmla="*/ 42215 h 1237584"/>
                <a:gd name="connsiteX6" fmla="*/ 3887513 w 7162800"/>
                <a:gd name="connsiteY6" fmla="*/ 32707 h 1237584"/>
                <a:gd name="connsiteX7" fmla="*/ 4633749 w 7162800"/>
                <a:gd name="connsiteY7" fmla="*/ 371649 h 1237584"/>
                <a:gd name="connsiteX8" fmla="*/ 5518588 w 7162800"/>
                <a:gd name="connsiteY8" fmla="*/ 876145 h 1237584"/>
                <a:gd name="connsiteX9" fmla="*/ 5919388 w 7162800"/>
                <a:gd name="connsiteY9" fmla="*/ 1097582 h 1237584"/>
                <a:gd name="connsiteX10" fmla="*/ 6343650 w 7162800"/>
                <a:gd name="connsiteY10" fmla="*/ 1216418 h 1237584"/>
                <a:gd name="connsiteX11" fmla="*/ 7162800 w 7162800"/>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10905 w 7054317"/>
                <a:gd name="connsiteY9" fmla="*/ 1097582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274501 w 7054317"/>
                <a:gd name="connsiteY8" fmla="*/ 731002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824466 w 7054317"/>
                <a:gd name="connsiteY9" fmla="*/ 1006447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783786 w 7054317"/>
                <a:gd name="connsiteY9" fmla="*/ 1064505 h 1233534"/>
                <a:gd name="connsiteX10" fmla="*/ 6235167 w 7054317"/>
                <a:gd name="connsiteY10" fmla="*/ 1212368 h 1233534"/>
                <a:gd name="connsiteX11" fmla="*/ 7054317 w 7054317"/>
                <a:gd name="connsiteY11" fmla="*/ 1231418 h 12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4317" h="1233534">
                  <a:moveTo>
                    <a:pt x="0" y="1221893"/>
                  </a:moveTo>
                  <a:cubicBezTo>
                    <a:pt x="131762" y="1208399"/>
                    <a:pt x="173123" y="1194905"/>
                    <a:pt x="348717" y="1145693"/>
                  </a:cubicBezTo>
                  <a:cubicBezTo>
                    <a:pt x="524311" y="1096481"/>
                    <a:pt x="791630" y="1026630"/>
                    <a:pt x="1053567" y="926618"/>
                  </a:cubicBezTo>
                  <a:cubicBezTo>
                    <a:pt x="1315504" y="826606"/>
                    <a:pt x="1659773" y="652739"/>
                    <a:pt x="1920342" y="545618"/>
                  </a:cubicBezTo>
                  <a:cubicBezTo>
                    <a:pt x="2180911" y="438497"/>
                    <a:pt x="2414931" y="368466"/>
                    <a:pt x="2616981" y="283891"/>
                  </a:cubicBezTo>
                  <a:cubicBezTo>
                    <a:pt x="2819031" y="199316"/>
                    <a:pt x="2938969" y="80704"/>
                    <a:pt x="3132644" y="38165"/>
                  </a:cubicBezTo>
                  <a:cubicBezTo>
                    <a:pt x="3326319" y="-4374"/>
                    <a:pt x="3546926" y="-16572"/>
                    <a:pt x="3779030" y="28657"/>
                  </a:cubicBezTo>
                  <a:cubicBezTo>
                    <a:pt x="4011134" y="73886"/>
                    <a:pt x="4276021" y="193160"/>
                    <a:pt x="4525266" y="309542"/>
                  </a:cubicBezTo>
                  <a:cubicBezTo>
                    <a:pt x="4774511" y="425924"/>
                    <a:pt x="5064748" y="601125"/>
                    <a:pt x="5274501" y="726952"/>
                  </a:cubicBezTo>
                  <a:cubicBezTo>
                    <a:pt x="5484254" y="852779"/>
                    <a:pt x="5623675" y="983602"/>
                    <a:pt x="5783786" y="1064505"/>
                  </a:cubicBezTo>
                  <a:cubicBezTo>
                    <a:pt x="5943897" y="1145408"/>
                    <a:pt x="6041492" y="1186968"/>
                    <a:pt x="6235167" y="1212368"/>
                  </a:cubicBezTo>
                  <a:cubicBezTo>
                    <a:pt x="6428842" y="1237768"/>
                    <a:pt x="6741579" y="1234593"/>
                    <a:pt x="7054317" y="1231418"/>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31" name="Přímá spojnice 30"/>
            <p:cNvCxnSpPr/>
            <p:nvPr/>
          </p:nvCxnSpPr>
          <p:spPr>
            <a:xfrm>
              <a:off x="1054646" y="4284712"/>
              <a:ext cx="1008000" cy="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 name="Přímá spojnice 33"/>
            <p:cNvCxnSpPr/>
            <p:nvPr/>
          </p:nvCxnSpPr>
          <p:spPr>
            <a:xfrm>
              <a:off x="2914138" y="4437112"/>
              <a:ext cx="1008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Přímá spojnice 34"/>
            <p:cNvCxnSpPr/>
            <p:nvPr/>
          </p:nvCxnSpPr>
          <p:spPr>
            <a:xfrm>
              <a:off x="1300822" y="4415344"/>
              <a:ext cx="1008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 name="Skupina 1"/>
          <p:cNvGrpSpPr/>
          <p:nvPr/>
        </p:nvGrpSpPr>
        <p:grpSpPr>
          <a:xfrm>
            <a:off x="1379760" y="1196752"/>
            <a:ext cx="10332864" cy="1233534"/>
            <a:chOff x="1090934" y="1412776"/>
            <a:chExt cx="10332864" cy="1233534"/>
          </a:xfrm>
        </p:grpSpPr>
        <p:cxnSp>
          <p:nvCxnSpPr>
            <p:cNvPr id="5" name="Přímá spojnice 4"/>
            <p:cNvCxnSpPr/>
            <p:nvPr/>
          </p:nvCxnSpPr>
          <p:spPr>
            <a:xfrm>
              <a:off x="2071772" y="1552056"/>
              <a:ext cx="0" cy="100800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6" name="Volný tvar 5"/>
            <p:cNvSpPr/>
            <p:nvPr/>
          </p:nvSpPr>
          <p:spPr>
            <a:xfrm>
              <a:off x="2069391" y="1541797"/>
              <a:ext cx="5892132" cy="1011214"/>
            </a:xfrm>
            <a:custGeom>
              <a:avLst/>
              <a:gdLst>
                <a:gd name="connsiteX0" fmla="*/ 552 w 5686977"/>
                <a:gd name="connsiteY0" fmla="*/ 0 h 942975"/>
                <a:gd name="connsiteX1" fmla="*/ 48177 w 5686977"/>
                <a:gd name="connsiteY1" fmla="*/ 85725 h 942975"/>
                <a:gd name="connsiteX2" fmla="*/ 305352 w 5686977"/>
                <a:gd name="connsiteY2" fmla="*/ 114300 h 942975"/>
                <a:gd name="connsiteX3" fmla="*/ 838752 w 5686977"/>
                <a:gd name="connsiteY3" fmla="*/ 133350 h 942975"/>
                <a:gd name="connsiteX4" fmla="*/ 1696002 w 5686977"/>
                <a:gd name="connsiteY4" fmla="*/ 142875 h 942975"/>
                <a:gd name="connsiteX5" fmla="*/ 2753277 w 5686977"/>
                <a:gd name="connsiteY5" fmla="*/ 142875 h 942975"/>
                <a:gd name="connsiteX6" fmla="*/ 4020102 w 5686977"/>
                <a:gd name="connsiteY6" fmla="*/ 180975 h 942975"/>
                <a:gd name="connsiteX7" fmla="*/ 5105952 w 5686977"/>
                <a:gd name="connsiteY7" fmla="*/ 333375 h 942975"/>
                <a:gd name="connsiteX8" fmla="*/ 5563152 w 5686977"/>
                <a:gd name="connsiteY8" fmla="*/ 638175 h 942975"/>
                <a:gd name="connsiteX9" fmla="*/ 5686977 w 5686977"/>
                <a:gd name="connsiteY9" fmla="*/ 942975 h 942975"/>
                <a:gd name="connsiteX10" fmla="*/ 5686977 w 5686977"/>
                <a:gd name="connsiteY10" fmla="*/ 942975 h 942975"/>
                <a:gd name="connsiteX0" fmla="*/ 41 w 5741057"/>
                <a:gd name="connsiteY0" fmla="*/ 0 h 1011214"/>
                <a:gd name="connsiteX1" fmla="*/ 102257 w 5741057"/>
                <a:gd name="connsiteY1" fmla="*/ 153964 h 1011214"/>
                <a:gd name="connsiteX2" fmla="*/ 359432 w 5741057"/>
                <a:gd name="connsiteY2" fmla="*/ 182539 h 1011214"/>
                <a:gd name="connsiteX3" fmla="*/ 892832 w 5741057"/>
                <a:gd name="connsiteY3" fmla="*/ 201589 h 1011214"/>
                <a:gd name="connsiteX4" fmla="*/ 1750082 w 5741057"/>
                <a:gd name="connsiteY4" fmla="*/ 211114 h 1011214"/>
                <a:gd name="connsiteX5" fmla="*/ 2807357 w 5741057"/>
                <a:gd name="connsiteY5" fmla="*/ 211114 h 1011214"/>
                <a:gd name="connsiteX6" fmla="*/ 4074182 w 5741057"/>
                <a:gd name="connsiteY6" fmla="*/ 249214 h 1011214"/>
                <a:gd name="connsiteX7" fmla="*/ 5160032 w 5741057"/>
                <a:gd name="connsiteY7" fmla="*/ 401614 h 1011214"/>
                <a:gd name="connsiteX8" fmla="*/ 5617232 w 5741057"/>
                <a:gd name="connsiteY8" fmla="*/ 706414 h 1011214"/>
                <a:gd name="connsiteX9" fmla="*/ 5741057 w 5741057"/>
                <a:gd name="connsiteY9" fmla="*/ 1011214 h 1011214"/>
                <a:gd name="connsiteX10" fmla="*/ 5741057 w 5741057"/>
                <a:gd name="connsiteY10" fmla="*/ 1011214 h 1011214"/>
                <a:gd name="connsiteX0" fmla="*/ 41 w 5892132"/>
                <a:gd name="connsiteY0" fmla="*/ 0 h 1033791"/>
                <a:gd name="connsiteX1" fmla="*/ 102257 w 5892132"/>
                <a:gd name="connsiteY1" fmla="*/ 153964 h 1033791"/>
                <a:gd name="connsiteX2" fmla="*/ 359432 w 5892132"/>
                <a:gd name="connsiteY2" fmla="*/ 182539 h 1033791"/>
                <a:gd name="connsiteX3" fmla="*/ 892832 w 5892132"/>
                <a:gd name="connsiteY3" fmla="*/ 201589 h 1033791"/>
                <a:gd name="connsiteX4" fmla="*/ 1750082 w 5892132"/>
                <a:gd name="connsiteY4" fmla="*/ 211114 h 1033791"/>
                <a:gd name="connsiteX5" fmla="*/ 2807357 w 5892132"/>
                <a:gd name="connsiteY5" fmla="*/ 211114 h 1033791"/>
                <a:gd name="connsiteX6" fmla="*/ 4074182 w 5892132"/>
                <a:gd name="connsiteY6" fmla="*/ 249214 h 1033791"/>
                <a:gd name="connsiteX7" fmla="*/ 5160032 w 5892132"/>
                <a:gd name="connsiteY7" fmla="*/ 401614 h 1033791"/>
                <a:gd name="connsiteX8" fmla="*/ 5617232 w 5892132"/>
                <a:gd name="connsiteY8" fmla="*/ 706414 h 1033791"/>
                <a:gd name="connsiteX9" fmla="*/ 5741057 w 5892132"/>
                <a:gd name="connsiteY9" fmla="*/ 1011214 h 1033791"/>
                <a:gd name="connsiteX10" fmla="*/ 5892132 w 5892132"/>
                <a:gd name="connsiteY10" fmla="*/ 1011214 h 1033791"/>
                <a:gd name="connsiteX0" fmla="*/ 41 w 5892132"/>
                <a:gd name="connsiteY0" fmla="*/ 0 h 1011214"/>
                <a:gd name="connsiteX1" fmla="*/ 102257 w 5892132"/>
                <a:gd name="connsiteY1" fmla="*/ 153964 h 1011214"/>
                <a:gd name="connsiteX2" fmla="*/ 359432 w 5892132"/>
                <a:gd name="connsiteY2" fmla="*/ 182539 h 1011214"/>
                <a:gd name="connsiteX3" fmla="*/ 892832 w 5892132"/>
                <a:gd name="connsiteY3" fmla="*/ 201589 h 1011214"/>
                <a:gd name="connsiteX4" fmla="*/ 1750082 w 5892132"/>
                <a:gd name="connsiteY4" fmla="*/ 211114 h 1011214"/>
                <a:gd name="connsiteX5" fmla="*/ 2807357 w 5892132"/>
                <a:gd name="connsiteY5" fmla="*/ 211114 h 1011214"/>
                <a:gd name="connsiteX6" fmla="*/ 4074182 w 5892132"/>
                <a:gd name="connsiteY6" fmla="*/ 249214 h 1011214"/>
                <a:gd name="connsiteX7" fmla="*/ 5160032 w 5892132"/>
                <a:gd name="connsiteY7" fmla="*/ 401614 h 1011214"/>
                <a:gd name="connsiteX8" fmla="*/ 5617232 w 5892132"/>
                <a:gd name="connsiteY8" fmla="*/ 706414 h 1011214"/>
                <a:gd name="connsiteX9" fmla="*/ 5717203 w 5892132"/>
                <a:gd name="connsiteY9" fmla="*/ 931701 h 1011214"/>
                <a:gd name="connsiteX10" fmla="*/ 5892132 w 5892132"/>
                <a:gd name="connsiteY10" fmla="*/ 1011214 h 1011214"/>
                <a:gd name="connsiteX0" fmla="*/ 41 w 5892132"/>
                <a:gd name="connsiteY0" fmla="*/ 0 h 1011214"/>
                <a:gd name="connsiteX1" fmla="*/ 102257 w 5892132"/>
                <a:gd name="connsiteY1" fmla="*/ 153964 h 1011214"/>
                <a:gd name="connsiteX2" fmla="*/ 359432 w 5892132"/>
                <a:gd name="connsiteY2" fmla="*/ 182539 h 1011214"/>
                <a:gd name="connsiteX3" fmla="*/ 892832 w 5892132"/>
                <a:gd name="connsiteY3" fmla="*/ 201589 h 1011214"/>
                <a:gd name="connsiteX4" fmla="*/ 1750082 w 5892132"/>
                <a:gd name="connsiteY4" fmla="*/ 211114 h 1011214"/>
                <a:gd name="connsiteX5" fmla="*/ 2807357 w 5892132"/>
                <a:gd name="connsiteY5" fmla="*/ 211114 h 1011214"/>
                <a:gd name="connsiteX6" fmla="*/ 4074182 w 5892132"/>
                <a:gd name="connsiteY6" fmla="*/ 249214 h 1011214"/>
                <a:gd name="connsiteX7" fmla="*/ 5160032 w 5892132"/>
                <a:gd name="connsiteY7" fmla="*/ 401614 h 1011214"/>
                <a:gd name="connsiteX8" fmla="*/ 5617232 w 5892132"/>
                <a:gd name="connsiteY8" fmla="*/ 706414 h 1011214"/>
                <a:gd name="connsiteX9" fmla="*/ 5725154 w 5892132"/>
                <a:gd name="connsiteY9" fmla="*/ 883993 h 1011214"/>
                <a:gd name="connsiteX10" fmla="*/ 5892132 w 5892132"/>
                <a:gd name="connsiteY10" fmla="*/ 1011214 h 1011214"/>
                <a:gd name="connsiteX0" fmla="*/ 41 w 5892132"/>
                <a:gd name="connsiteY0" fmla="*/ 0 h 1011214"/>
                <a:gd name="connsiteX1" fmla="*/ 102257 w 5892132"/>
                <a:gd name="connsiteY1" fmla="*/ 153964 h 1011214"/>
                <a:gd name="connsiteX2" fmla="*/ 359432 w 5892132"/>
                <a:gd name="connsiteY2" fmla="*/ 182539 h 1011214"/>
                <a:gd name="connsiteX3" fmla="*/ 892832 w 5892132"/>
                <a:gd name="connsiteY3" fmla="*/ 201589 h 1011214"/>
                <a:gd name="connsiteX4" fmla="*/ 1750082 w 5892132"/>
                <a:gd name="connsiteY4" fmla="*/ 211114 h 1011214"/>
                <a:gd name="connsiteX5" fmla="*/ 2807357 w 5892132"/>
                <a:gd name="connsiteY5" fmla="*/ 211114 h 1011214"/>
                <a:gd name="connsiteX6" fmla="*/ 4074182 w 5892132"/>
                <a:gd name="connsiteY6" fmla="*/ 249214 h 1011214"/>
                <a:gd name="connsiteX7" fmla="*/ 5160032 w 5892132"/>
                <a:gd name="connsiteY7" fmla="*/ 401614 h 1011214"/>
                <a:gd name="connsiteX8" fmla="*/ 5585427 w 5892132"/>
                <a:gd name="connsiteY8" fmla="*/ 690511 h 1011214"/>
                <a:gd name="connsiteX9" fmla="*/ 5725154 w 5892132"/>
                <a:gd name="connsiteY9" fmla="*/ 883993 h 1011214"/>
                <a:gd name="connsiteX10" fmla="*/ 5892132 w 5892132"/>
                <a:gd name="connsiteY10" fmla="*/ 1011214 h 1011214"/>
                <a:gd name="connsiteX0" fmla="*/ 41 w 5892132"/>
                <a:gd name="connsiteY0" fmla="*/ 0 h 1011214"/>
                <a:gd name="connsiteX1" fmla="*/ 102257 w 5892132"/>
                <a:gd name="connsiteY1" fmla="*/ 153964 h 1011214"/>
                <a:gd name="connsiteX2" fmla="*/ 359432 w 5892132"/>
                <a:gd name="connsiteY2" fmla="*/ 182539 h 1011214"/>
                <a:gd name="connsiteX3" fmla="*/ 892832 w 5892132"/>
                <a:gd name="connsiteY3" fmla="*/ 201589 h 1011214"/>
                <a:gd name="connsiteX4" fmla="*/ 1750082 w 5892132"/>
                <a:gd name="connsiteY4" fmla="*/ 211114 h 1011214"/>
                <a:gd name="connsiteX5" fmla="*/ 2807357 w 5892132"/>
                <a:gd name="connsiteY5" fmla="*/ 211114 h 1011214"/>
                <a:gd name="connsiteX6" fmla="*/ 4074182 w 5892132"/>
                <a:gd name="connsiteY6" fmla="*/ 249214 h 1011214"/>
                <a:gd name="connsiteX7" fmla="*/ 5160032 w 5892132"/>
                <a:gd name="connsiteY7" fmla="*/ 401614 h 1011214"/>
                <a:gd name="connsiteX8" fmla="*/ 5585427 w 5892132"/>
                <a:gd name="connsiteY8" fmla="*/ 690511 h 1011214"/>
                <a:gd name="connsiteX9" fmla="*/ 5725154 w 5892132"/>
                <a:gd name="connsiteY9" fmla="*/ 883993 h 1011214"/>
                <a:gd name="connsiteX10" fmla="*/ 5892132 w 5892132"/>
                <a:gd name="connsiteY10" fmla="*/ 1011214 h 1011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92132" h="1011214">
                  <a:moveTo>
                    <a:pt x="41" y="0"/>
                  </a:moveTo>
                  <a:cubicBezTo>
                    <a:pt x="-1547" y="33337"/>
                    <a:pt x="42359" y="123541"/>
                    <a:pt x="102257" y="153964"/>
                  </a:cubicBezTo>
                  <a:cubicBezTo>
                    <a:pt x="162155" y="184387"/>
                    <a:pt x="227670" y="174602"/>
                    <a:pt x="359432" y="182539"/>
                  </a:cubicBezTo>
                  <a:cubicBezTo>
                    <a:pt x="491195" y="190477"/>
                    <a:pt x="892832" y="201589"/>
                    <a:pt x="892832" y="201589"/>
                  </a:cubicBezTo>
                  <a:lnTo>
                    <a:pt x="1750082" y="211114"/>
                  </a:lnTo>
                  <a:lnTo>
                    <a:pt x="2807357" y="211114"/>
                  </a:lnTo>
                  <a:cubicBezTo>
                    <a:pt x="3194707" y="217464"/>
                    <a:pt x="3682070" y="217464"/>
                    <a:pt x="4074182" y="249214"/>
                  </a:cubicBezTo>
                  <a:cubicBezTo>
                    <a:pt x="4466295" y="280964"/>
                    <a:pt x="4908158" y="328065"/>
                    <a:pt x="5160032" y="401614"/>
                  </a:cubicBezTo>
                  <a:cubicBezTo>
                    <a:pt x="5411906" y="475163"/>
                    <a:pt x="5499192" y="594212"/>
                    <a:pt x="5585427" y="690511"/>
                  </a:cubicBezTo>
                  <a:cubicBezTo>
                    <a:pt x="5671662" y="786810"/>
                    <a:pt x="5674037" y="830543"/>
                    <a:pt x="5725154" y="883993"/>
                  </a:cubicBezTo>
                  <a:cubicBezTo>
                    <a:pt x="5776271" y="937443"/>
                    <a:pt x="5841774" y="1011214"/>
                    <a:pt x="5892132" y="1011214"/>
                  </a:cubicBez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652" name="Přímá spojnice 651"/>
            <p:cNvCxnSpPr/>
            <p:nvPr/>
          </p:nvCxnSpPr>
          <p:spPr>
            <a:xfrm flipH="1" flipV="1">
              <a:off x="7961524" y="2553011"/>
              <a:ext cx="3462274" cy="30689"/>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9" name="Volný tvar 8"/>
            <p:cNvSpPr/>
            <p:nvPr/>
          </p:nvSpPr>
          <p:spPr>
            <a:xfrm>
              <a:off x="2346546" y="1412776"/>
              <a:ext cx="7550570" cy="1233534"/>
            </a:xfrm>
            <a:custGeom>
              <a:avLst/>
              <a:gdLst>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619500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27767 h 1139408"/>
                <a:gd name="connsiteX1" fmla="*/ 457200 w 7162800"/>
                <a:gd name="connsiteY1" fmla="*/ 1051567 h 1139408"/>
                <a:gd name="connsiteX2" fmla="*/ 1162050 w 7162800"/>
                <a:gd name="connsiteY2" fmla="*/ 832492 h 1139408"/>
                <a:gd name="connsiteX3" fmla="*/ 2028825 w 7162800"/>
                <a:gd name="connsiteY3" fmla="*/ 451492 h 1139408"/>
                <a:gd name="connsiteX4" fmla="*/ 2914650 w 7162800"/>
                <a:gd name="connsiteY4" fmla="*/ 165742 h 1139408"/>
                <a:gd name="connsiteX5" fmla="*/ 3383017 w 7162800"/>
                <a:gd name="connsiteY5" fmla="*/ 22867 h 1139408"/>
                <a:gd name="connsiteX6" fmla="*/ 4076700 w 7162800"/>
                <a:gd name="connsiteY6" fmla="*/ 22867 h 1139408"/>
                <a:gd name="connsiteX7" fmla="*/ 4838700 w 7162800"/>
                <a:gd name="connsiteY7" fmla="*/ 241942 h 1139408"/>
                <a:gd name="connsiteX8" fmla="*/ 5581650 w 7162800"/>
                <a:gd name="connsiteY8" fmla="*/ 699142 h 1139408"/>
                <a:gd name="connsiteX9" fmla="*/ 6000750 w 7162800"/>
                <a:gd name="connsiteY9" fmla="*/ 984892 h 1139408"/>
                <a:gd name="connsiteX10" fmla="*/ 6343650 w 7162800"/>
                <a:gd name="connsiteY10" fmla="*/ 1118242 h 1139408"/>
                <a:gd name="connsiteX11" fmla="*/ 7162800 w 7162800"/>
                <a:gd name="connsiteY11" fmla="*/ 1137292 h 1139408"/>
                <a:gd name="connsiteX0" fmla="*/ 0 w 7162800"/>
                <a:gd name="connsiteY0" fmla="*/ 1138740 h 1150381"/>
                <a:gd name="connsiteX1" fmla="*/ 457200 w 7162800"/>
                <a:gd name="connsiteY1" fmla="*/ 1062540 h 1150381"/>
                <a:gd name="connsiteX2" fmla="*/ 1162050 w 7162800"/>
                <a:gd name="connsiteY2" fmla="*/ 843465 h 1150381"/>
                <a:gd name="connsiteX3" fmla="*/ 2028825 w 7162800"/>
                <a:gd name="connsiteY3" fmla="*/ 462465 h 1150381"/>
                <a:gd name="connsiteX4" fmla="*/ 2914650 w 7162800"/>
                <a:gd name="connsiteY4" fmla="*/ 176715 h 1150381"/>
                <a:gd name="connsiteX5" fmla="*/ 3383017 w 7162800"/>
                <a:gd name="connsiteY5" fmla="*/ 33840 h 1150381"/>
                <a:gd name="connsiteX6" fmla="*/ 3887513 w 7162800"/>
                <a:gd name="connsiteY6" fmla="*/ 18075 h 1150381"/>
                <a:gd name="connsiteX7" fmla="*/ 4838700 w 7162800"/>
                <a:gd name="connsiteY7" fmla="*/ 252915 h 1150381"/>
                <a:gd name="connsiteX8" fmla="*/ 5581650 w 7162800"/>
                <a:gd name="connsiteY8" fmla="*/ 710115 h 1150381"/>
                <a:gd name="connsiteX9" fmla="*/ 6000750 w 7162800"/>
                <a:gd name="connsiteY9" fmla="*/ 995865 h 1150381"/>
                <a:gd name="connsiteX10" fmla="*/ 6343650 w 7162800"/>
                <a:gd name="connsiteY10" fmla="*/ 1129215 h 1150381"/>
                <a:gd name="connsiteX11" fmla="*/ 7162800 w 7162800"/>
                <a:gd name="connsiteY11" fmla="*/ 1148265 h 1150381"/>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81650 w 7162800"/>
                <a:gd name="connsiteY8" fmla="*/ 712444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41069 h 1152710"/>
                <a:gd name="connsiteX1" fmla="*/ 457200 w 7162800"/>
                <a:gd name="connsiteY1" fmla="*/ 1064869 h 1152710"/>
                <a:gd name="connsiteX2" fmla="*/ 1162050 w 7162800"/>
                <a:gd name="connsiteY2" fmla="*/ 845794 h 1152710"/>
                <a:gd name="connsiteX3" fmla="*/ 2028825 w 7162800"/>
                <a:gd name="connsiteY3" fmla="*/ 464794 h 1152710"/>
                <a:gd name="connsiteX4" fmla="*/ 2914650 w 7162800"/>
                <a:gd name="connsiteY4" fmla="*/ 179044 h 1152710"/>
                <a:gd name="connsiteX5" fmla="*/ 3383017 w 7162800"/>
                <a:gd name="connsiteY5" fmla="*/ 36169 h 1152710"/>
                <a:gd name="connsiteX6" fmla="*/ 3887513 w 7162800"/>
                <a:gd name="connsiteY6" fmla="*/ 20404 h 1152710"/>
                <a:gd name="connsiteX7" fmla="*/ 4633749 w 7162800"/>
                <a:gd name="connsiteY7" fmla="*/ 286775 h 1152710"/>
                <a:gd name="connsiteX8" fmla="*/ 5518588 w 7162800"/>
                <a:gd name="connsiteY8" fmla="*/ 791271 h 1152710"/>
                <a:gd name="connsiteX9" fmla="*/ 6000750 w 7162800"/>
                <a:gd name="connsiteY9" fmla="*/ 998194 h 1152710"/>
                <a:gd name="connsiteX10" fmla="*/ 6343650 w 7162800"/>
                <a:gd name="connsiteY10" fmla="*/ 1131544 h 1152710"/>
                <a:gd name="connsiteX11" fmla="*/ 7162800 w 7162800"/>
                <a:gd name="connsiteY11" fmla="*/ 1150594 h 1152710"/>
                <a:gd name="connsiteX0" fmla="*/ 0 w 7162800"/>
                <a:gd name="connsiteY0" fmla="*/ 1138727 h 1150368"/>
                <a:gd name="connsiteX1" fmla="*/ 457200 w 7162800"/>
                <a:gd name="connsiteY1" fmla="*/ 1062527 h 1150368"/>
                <a:gd name="connsiteX2" fmla="*/ 1162050 w 7162800"/>
                <a:gd name="connsiteY2" fmla="*/ 843452 h 1150368"/>
                <a:gd name="connsiteX3" fmla="*/ 2028825 w 7162800"/>
                <a:gd name="connsiteY3" fmla="*/ 462452 h 1150368"/>
                <a:gd name="connsiteX4" fmla="*/ 2725464 w 7162800"/>
                <a:gd name="connsiteY4" fmla="*/ 113640 h 1150368"/>
                <a:gd name="connsiteX5" fmla="*/ 3383017 w 7162800"/>
                <a:gd name="connsiteY5" fmla="*/ 33827 h 1150368"/>
                <a:gd name="connsiteX6" fmla="*/ 3887513 w 7162800"/>
                <a:gd name="connsiteY6" fmla="*/ 18062 h 1150368"/>
                <a:gd name="connsiteX7" fmla="*/ 4633749 w 7162800"/>
                <a:gd name="connsiteY7" fmla="*/ 284433 h 1150368"/>
                <a:gd name="connsiteX8" fmla="*/ 5518588 w 7162800"/>
                <a:gd name="connsiteY8" fmla="*/ 788929 h 1150368"/>
                <a:gd name="connsiteX9" fmla="*/ 6000750 w 7162800"/>
                <a:gd name="connsiteY9" fmla="*/ 995852 h 1150368"/>
                <a:gd name="connsiteX10" fmla="*/ 6343650 w 7162800"/>
                <a:gd name="connsiteY10" fmla="*/ 1129202 h 1150368"/>
                <a:gd name="connsiteX11" fmla="*/ 7162800 w 7162800"/>
                <a:gd name="connsiteY11" fmla="*/ 1148252 h 1150368"/>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6000750 w 7162800"/>
                <a:gd name="connsiteY9" fmla="*/ 1045684 h 1200200"/>
                <a:gd name="connsiteX10" fmla="*/ 6343650 w 7162800"/>
                <a:gd name="connsiteY10" fmla="*/ 1179034 h 1200200"/>
                <a:gd name="connsiteX11" fmla="*/ 7162800 w 7162800"/>
                <a:gd name="connsiteY11" fmla="*/ 1198084 h 1200200"/>
                <a:gd name="connsiteX0" fmla="*/ 0 w 7162800"/>
                <a:gd name="connsiteY0" fmla="*/ 1188559 h 1200200"/>
                <a:gd name="connsiteX1" fmla="*/ 457200 w 7162800"/>
                <a:gd name="connsiteY1" fmla="*/ 1112359 h 1200200"/>
                <a:gd name="connsiteX2" fmla="*/ 1162050 w 7162800"/>
                <a:gd name="connsiteY2" fmla="*/ 893284 h 1200200"/>
                <a:gd name="connsiteX3" fmla="*/ 2028825 w 7162800"/>
                <a:gd name="connsiteY3" fmla="*/ 512284 h 1200200"/>
                <a:gd name="connsiteX4" fmla="*/ 2725464 w 7162800"/>
                <a:gd name="connsiteY4" fmla="*/ 163472 h 1200200"/>
                <a:gd name="connsiteX5" fmla="*/ 3241127 w 7162800"/>
                <a:gd name="connsiteY5" fmla="*/ 4831 h 1200200"/>
                <a:gd name="connsiteX6" fmla="*/ 3887513 w 7162800"/>
                <a:gd name="connsiteY6" fmla="*/ 67894 h 1200200"/>
                <a:gd name="connsiteX7" fmla="*/ 4633749 w 7162800"/>
                <a:gd name="connsiteY7" fmla="*/ 334265 h 1200200"/>
                <a:gd name="connsiteX8" fmla="*/ 5518588 w 7162800"/>
                <a:gd name="connsiteY8" fmla="*/ 838761 h 1200200"/>
                <a:gd name="connsiteX9" fmla="*/ 5919388 w 7162800"/>
                <a:gd name="connsiteY9" fmla="*/ 1060198 h 1200200"/>
                <a:gd name="connsiteX10" fmla="*/ 6343650 w 7162800"/>
                <a:gd name="connsiteY10" fmla="*/ 1179034 h 1200200"/>
                <a:gd name="connsiteX11" fmla="*/ 7162800 w 7162800"/>
                <a:gd name="connsiteY11" fmla="*/ 1198084 h 1200200"/>
                <a:gd name="connsiteX0" fmla="*/ 0 w 7162800"/>
                <a:gd name="connsiteY0" fmla="*/ 1221748 h 1233389"/>
                <a:gd name="connsiteX1" fmla="*/ 457200 w 7162800"/>
                <a:gd name="connsiteY1" fmla="*/ 1145548 h 1233389"/>
                <a:gd name="connsiteX2" fmla="*/ 1162050 w 7162800"/>
                <a:gd name="connsiteY2" fmla="*/ 926473 h 1233389"/>
                <a:gd name="connsiteX3" fmla="*/ 2028825 w 7162800"/>
                <a:gd name="connsiteY3" fmla="*/ 545473 h 1233389"/>
                <a:gd name="connsiteX4" fmla="*/ 2725464 w 7162800"/>
                <a:gd name="connsiteY4" fmla="*/ 196661 h 1233389"/>
                <a:gd name="connsiteX5" fmla="*/ 3241127 w 7162800"/>
                <a:gd name="connsiteY5" fmla="*/ 38020 h 1233389"/>
                <a:gd name="connsiteX6" fmla="*/ 3887513 w 7162800"/>
                <a:gd name="connsiteY6" fmla="*/ 28512 h 1233389"/>
                <a:gd name="connsiteX7" fmla="*/ 4633749 w 7162800"/>
                <a:gd name="connsiteY7" fmla="*/ 367454 h 1233389"/>
                <a:gd name="connsiteX8" fmla="*/ 5518588 w 7162800"/>
                <a:gd name="connsiteY8" fmla="*/ 871950 h 1233389"/>
                <a:gd name="connsiteX9" fmla="*/ 5919388 w 7162800"/>
                <a:gd name="connsiteY9" fmla="*/ 1093387 h 1233389"/>
                <a:gd name="connsiteX10" fmla="*/ 6343650 w 7162800"/>
                <a:gd name="connsiteY10" fmla="*/ 1212223 h 1233389"/>
                <a:gd name="connsiteX11" fmla="*/ 7162800 w 7162800"/>
                <a:gd name="connsiteY11" fmla="*/ 1231273 h 1233389"/>
                <a:gd name="connsiteX0" fmla="*/ 0 w 7162800"/>
                <a:gd name="connsiteY0" fmla="*/ 1225943 h 1237584"/>
                <a:gd name="connsiteX1" fmla="*/ 457200 w 7162800"/>
                <a:gd name="connsiteY1" fmla="*/ 1149743 h 1237584"/>
                <a:gd name="connsiteX2" fmla="*/ 1162050 w 7162800"/>
                <a:gd name="connsiteY2" fmla="*/ 930668 h 1237584"/>
                <a:gd name="connsiteX3" fmla="*/ 2028825 w 7162800"/>
                <a:gd name="connsiteY3" fmla="*/ 549668 h 1237584"/>
                <a:gd name="connsiteX4" fmla="*/ 2725464 w 7162800"/>
                <a:gd name="connsiteY4" fmla="*/ 287941 h 1237584"/>
                <a:gd name="connsiteX5" fmla="*/ 3241127 w 7162800"/>
                <a:gd name="connsiteY5" fmla="*/ 42215 h 1237584"/>
                <a:gd name="connsiteX6" fmla="*/ 3887513 w 7162800"/>
                <a:gd name="connsiteY6" fmla="*/ 32707 h 1237584"/>
                <a:gd name="connsiteX7" fmla="*/ 4633749 w 7162800"/>
                <a:gd name="connsiteY7" fmla="*/ 371649 h 1237584"/>
                <a:gd name="connsiteX8" fmla="*/ 5518588 w 7162800"/>
                <a:gd name="connsiteY8" fmla="*/ 876145 h 1237584"/>
                <a:gd name="connsiteX9" fmla="*/ 5919388 w 7162800"/>
                <a:gd name="connsiteY9" fmla="*/ 1097582 h 1237584"/>
                <a:gd name="connsiteX10" fmla="*/ 6343650 w 7162800"/>
                <a:gd name="connsiteY10" fmla="*/ 1216418 h 1237584"/>
                <a:gd name="connsiteX11" fmla="*/ 7162800 w 7162800"/>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10905 w 7054317"/>
                <a:gd name="connsiteY9" fmla="*/ 1097582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410105 w 7054317"/>
                <a:gd name="connsiteY8" fmla="*/ 876145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5943 h 1237584"/>
                <a:gd name="connsiteX1" fmla="*/ 348717 w 7054317"/>
                <a:gd name="connsiteY1" fmla="*/ 1149743 h 1237584"/>
                <a:gd name="connsiteX2" fmla="*/ 1053567 w 7054317"/>
                <a:gd name="connsiteY2" fmla="*/ 930668 h 1237584"/>
                <a:gd name="connsiteX3" fmla="*/ 1920342 w 7054317"/>
                <a:gd name="connsiteY3" fmla="*/ 549668 h 1237584"/>
                <a:gd name="connsiteX4" fmla="*/ 2616981 w 7054317"/>
                <a:gd name="connsiteY4" fmla="*/ 287941 h 1237584"/>
                <a:gd name="connsiteX5" fmla="*/ 3132644 w 7054317"/>
                <a:gd name="connsiteY5" fmla="*/ 42215 h 1237584"/>
                <a:gd name="connsiteX6" fmla="*/ 3779030 w 7054317"/>
                <a:gd name="connsiteY6" fmla="*/ 32707 h 1237584"/>
                <a:gd name="connsiteX7" fmla="*/ 4525266 w 7054317"/>
                <a:gd name="connsiteY7" fmla="*/ 371649 h 1237584"/>
                <a:gd name="connsiteX8" fmla="*/ 5274501 w 7054317"/>
                <a:gd name="connsiteY8" fmla="*/ 731002 h 1237584"/>
                <a:gd name="connsiteX9" fmla="*/ 5824466 w 7054317"/>
                <a:gd name="connsiteY9" fmla="*/ 1010497 h 1237584"/>
                <a:gd name="connsiteX10" fmla="*/ 6235167 w 7054317"/>
                <a:gd name="connsiteY10" fmla="*/ 1216418 h 1237584"/>
                <a:gd name="connsiteX11" fmla="*/ 7054317 w 7054317"/>
                <a:gd name="connsiteY11" fmla="*/ 1235468 h 123758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824466 w 7054317"/>
                <a:gd name="connsiteY9" fmla="*/ 1006447 h 1233534"/>
                <a:gd name="connsiteX10" fmla="*/ 6235167 w 7054317"/>
                <a:gd name="connsiteY10" fmla="*/ 1212368 h 1233534"/>
                <a:gd name="connsiteX11" fmla="*/ 7054317 w 7054317"/>
                <a:gd name="connsiteY11" fmla="*/ 1231418 h 1233534"/>
                <a:gd name="connsiteX0" fmla="*/ 0 w 7054317"/>
                <a:gd name="connsiteY0" fmla="*/ 1221893 h 1233534"/>
                <a:gd name="connsiteX1" fmla="*/ 348717 w 7054317"/>
                <a:gd name="connsiteY1" fmla="*/ 1145693 h 1233534"/>
                <a:gd name="connsiteX2" fmla="*/ 1053567 w 7054317"/>
                <a:gd name="connsiteY2" fmla="*/ 926618 h 1233534"/>
                <a:gd name="connsiteX3" fmla="*/ 1920342 w 7054317"/>
                <a:gd name="connsiteY3" fmla="*/ 545618 h 1233534"/>
                <a:gd name="connsiteX4" fmla="*/ 2616981 w 7054317"/>
                <a:gd name="connsiteY4" fmla="*/ 283891 h 1233534"/>
                <a:gd name="connsiteX5" fmla="*/ 3132644 w 7054317"/>
                <a:gd name="connsiteY5" fmla="*/ 38165 h 1233534"/>
                <a:gd name="connsiteX6" fmla="*/ 3779030 w 7054317"/>
                <a:gd name="connsiteY6" fmla="*/ 28657 h 1233534"/>
                <a:gd name="connsiteX7" fmla="*/ 4525266 w 7054317"/>
                <a:gd name="connsiteY7" fmla="*/ 309542 h 1233534"/>
                <a:gd name="connsiteX8" fmla="*/ 5274501 w 7054317"/>
                <a:gd name="connsiteY8" fmla="*/ 726952 h 1233534"/>
                <a:gd name="connsiteX9" fmla="*/ 5783786 w 7054317"/>
                <a:gd name="connsiteY9" fmla="*/ 1064505 h 1233534"/>
                <a:gd name="connsiteX10" fmla="*/ 6235167 w 7054317"/>
                <a:gd name="connsiteY10" fmla="*/ 1212368 h 1233534"/>
                <a:gd name="connsiteX11" fmla="*/ 7054317 w 7054317"/>
                <a:gd name="connsiteY11" fmla="*/ 1231418 h 12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4317" h="1233534">
                  <a:moveTo>
                    <a:pt x="0" y="1221893"/>
                  </a:moveTo>
                  <a:cubicBezTo>
                    <a:pt x="131762" y="1208399"/>
                    <a:pt x="173123" y="1194905"/>
                    <a:pt x="348717" y="1145693"/>
                  </a:cubicBezTo>
                  <a:cubicBezTo>
                    <a:pt x="524311" y="1096481"/>
                    <a:pt x="791630" y="1026630"/>
                    <a:pt x="1053567" y="926618"/>
                  </a:cubicBezTo>
                  <a:cubicBezTo>
                    <a:pt x="1315504" y="826606"/>
                    <a:pt x="1659773" y="652739"/>
                    <a:pt x="1920342" y="545618"/>
                  </a:cubicBezTo>
                  <a:cubicBezTo>
                    <a:pt x="2180911" y="438497"/>
                    <a:pt x="2414931" y="368466"/>
                    <a:pt x="2616981" y="283891"/>
                  </a:cubicBezTo>
                  <a:cubicBezTo>
                    <a:pt x="2819031" y="199316"/>
                    <a:pt x="2938969" y="80704"/>
                    <a:pt x="3132644" y="38165"/>
                  </a:cubicBezTo>
                  <a:cubicBezTo>
                    <a:pt x="3326319" y="-4374"/>
                    <a:pt x="3546926" y="-16572"/>
                    <a:pt x="3779030" y="28657"/>
                  </a:cubicBezTo>
                  <a:cubicBezTo>
                    <a:pt x="4011134" y="73886"/>
                    <a:pt x="4276021" y="193160"/>
                    <a:pt x="4525266" y="309542"/>
                  </a:cubicBezTo>
                  <a:cubicBezTo>
                    <a:pt x="4774511" y="425924"/>
                    <a:pt x="5064748" y="601125"/>
                    <a:pt x="5274501" y="726952"/>
                  </a:cubicBezTo>
                  <a:cubicBezTo>
                    <a:pt x="5484254" y="852779"/>
                    <a:pt x="5623675" y="983602"/>
                    <a:pt x="5783786" y="1064505"/>
                  </a:cubicBezTo>
                  <a:cubicBezTo>
                    <a:pt x="5943897" y="1145408"/>
                    <a:pt x="6041492" y="1186968"/>
                    <a:pt x="6235167" y="1212368"/>
                  </a:cubicBezTo>
                  <a:cubicBezTo>
                    <a:pt x="6428842" y="1237768"/>
                    <a:pt x="6741579" y="1234593"/>
                    <a:pt x="7054317" y="1231418"/>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cxnSp>
          <p:nvCxnSpPr>
            <p:cNvPr id="32" name="Přímá spojnice 31"/>
            <p:cNvCxnSpPr/>
            <p:nvPr/>
          </p:nvCxnSpPr>
          <p:spPr>
            <a:xfrm>
              <a:off x="1090934" y="2531322"/>
              <a:ext cx="1008000" cy="0"/>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2" name="Přímá spojnice 21"/>
            <p:cNvCxnSpPr/>
            <p:nvPr/>
          </p:nvCxnSpPr>
          <p:spPr>
            <a:xfrm>
              <a:off x="1353060" y="2636912"/>
              <a:ext cx="1008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 name="TextovéPole 22"/>
          <p:cNvSpPr txBox="1"/>
          <p:nvPr/>
        </p:nvSpPr>
        <p:spPr>
          <a:xfrm>
            <a:off x="449787" y="2564905"/>
            <a:ext cx="1696100" cy="830997"/>
          </a:xfrm>
          <a:prstGeom prst="rect">
            <a:avLst/>
          </a:prstGeom>
          <a:noFill/>
        </p:spPr>
        <p:txBody>
          <a:bodyPr wrap="square" rtlCol="0">
            <a:spAutoFit/>
          </a:bodyPr>
          <a:lstStyle/>
          <a:p>
            <a:pPr fontAlgn="auto">
              <a:spcBef>
                <a:spcPts val="0"/>
              </a:spcBef>
              <a:spcAft>
                <a:spcPts val="0"/>
              </a:spcAft>
            </a:pPr>
            <a:r>
              <a:rPr lang="en-US" dirty="0">
                <a:solidFill>
                  <a:prstClr val="black"/>
                </a:solidFill>
                <a:latin typeface="Calibri"/>
              </a:rPr>
              <a:t>Skeletal muscle</a:t>
            </a:r>
          </a:p>
        </p:txBody>
      </p:sp>
      <p:sp>
        <p:nvSpPr>
          <p:cNvPr id="25" name="TextovéPole 24"/>
          <p:cNvSpPr txBox="1"/>
          <p:nvPr/>
        </p:nvSpPr>
        <p:spPr>
          <a:xfrm>
            <a:off x="479376" y="4509121"/>
            <a:ext cx="1769406" cy="830997"/>
          </a:xfrm>
          <a:prstGeom prst="rect">
            <a:avLst/>
          </a:prstGeom>
          <a:noFill/>
        </p:spPr>
        <p:txBody>
          <a:bodyPr wrap="square" rtlCol="0">
            <a:spAutoFit/>
          </a:bodyPr>
          <a:lstStyle/>
          <a:p>
            <a:pPr fontAlgn="auto">
              <a:spcBef>
                <a:spcPts val="0"/>
              </a:spcBef>
              <a:spcAft>
                <a:spcPts val="0"/>
              </a:spcAft>
            </a:pPr>
            <a:r>
              <a:rPr lang="en-US" dirty="0">
                <a:solidFill>
                  <a:prstClr val="black"/>
                </a:solidFill>
                <a:latin typeface="Calibri"/>
              </a:rPr>
              <a:t>Smooth muscle</a:t>
            </a:r>
          </a:p>
        </p:txBody>
      </p:sp>
      <p:sp>
        <p:nvSpPr>
          <p:cNvPr id="26" name="TextovéPole 25"/>
          <p:cNvSpPr txBox="1"/>
          <p:nvPr/>
        </p:nvSpPr>
        <p:spPr>
          <a:xfrm>
            <a:off x="7896201" y="980728"/>
            <a:ext cx="4182355" cy="400110"/>
          </a:xfrm>
          <a:prstGeom prst="rect">
            <a:avLst/>
          </a:prstGeom>
          <a:noFill/>
        </p:spPr>
        <p:txBody>
          <a:bodyPr wrap="square" rtlCol="0">
            <a:spAutoFit/>
          </a:bodyPr>
          <a:lstStyle/>
          <a:p>
            <a:pPr fontAlgn="auto">
              <a:spcBef>
                <a:spcPts val="0"/>
              </a:spcBef>
              <a:spcAft>
                <a:spcPts val="0"/>
              </a:spcAft>
            </a:pPr>
            <a:r>
              <a:rPr lang="en-US" sz="2000" b="1" dirty="0">
                <a:solidFill>
                  <a:srgbClr val="0000FF"/>
                </a:solidFill>
                <a:latin typeface="Calibri"/>
              </a:rPr>
              <a:t>Action potential (AP): </a:t>
            </a:r>
            <a:r>
              <a:rPr lang="cs-CZ" sz="2000" b="1" dirty="0" err="1">
                <a:solidFill>
                  <a:srgbClr val="0000FF"/>
                </a:solidFill>
                <a:latin typeface="Calibri"/>
              </a:rPr>
              <a:t>approx</a:t>
            </a:r>
            <a:r>
              <a:rPr lang="cs-CZ" sz="2000" b="1" dirty="0">
                <a:solidFill>
                  <a:srgbClr val="0000FF"/>
                </a:solidFill>
                <a:latin typeface="Calibri"/>
              </a:rPr>
              <a:t>. </a:t>
            </a:r>
            <a:r>
              <a:rPr lang="en-US" sz="2000" b="1" dirty="0">
                <a:solidFill>
                  <a:srgbClr val="0000FF"/>
                </a:solidFill>
                <a:latin typeface="Calibri"/>
              </a:rPr>
              <a:t>250 </a:t>
            </a:r>
            <a:r>
              <a:rPr lang="en-US" sz="2000" b="1" dirty="0" err="1">
                <a:solidFill>
                  <a:srgbClr val="0000FF"/>
                </a:solidFill>
                <a:latin typeface="Calibri"/>
              </a:rPr>
              <a:t>ms</a:t>
            </a:r>
            <a:endParaRPr lang="en-US" sz="2000" b="1" dirty="0">
              <a:solidFill>
                <a:srgbClr val="0000FF"/>
              </a:solidFill>
              <a:latin typeface="Calibri"/>
            </a:endParaRPr>
          </a:p>
        </p:txBody>
      </p:sp>
      <p:sp>
        <p:nvSpPr>
          <p:cNvPr id="27" name="TextovéPole 26"/>
          <p:cNvSpPr txBox="1"/>
          <p:nvPr/>
        </p:nvSpPr>
        <p:spPr>
          <a:xfrm>
            <a:off x="8406148" y="1340768"/>
            <a:ext cx="3747879" cy="400110"/>
          </a:xfrm>
          <a:prstGeom prst="rect">
            <a:avLst/>
          </a:prstGeom>
          <a:noFill/>
        </p:spPr>
        <p:txBody>
          <a:bodyPr wrap="square" rtlCol="0">
            <a:spAutoFit/>
          </a:bodyPr>
          <a:lstStyle/>
          <a:p>
            <a:pPr fontAlgn="auto">
              <a:spcBef>
                <a:spcPts val="0"/>
              </a:spcBef>
              <a:spcAft>
                <a:spcPts val="0"/>
              </a:spcAft>
            </a:pPr>
            <a:r>
              <a:rPr lang="en-US" sz="2000" b="1" dirty="0">
                <a:solidFill>
                  <a:srgbClr val="FF0000"/>
                </a:solidFill>
                <a:latin typeface="Calibri"/>
              </a:rPr>
              <a:t>Contraction: </a:t>
            </a:r>
            <a:r>
              <a:rPr lang="cs-CZ" sz="2000" b="1" dirty="0" err="1">
                <a:solidFill>
                  <a:srgbClr val="FF0000"/>
                </a:solidFill>
                <a:latin typeface="Calibri"/>
              </a:rPr>
              <a:t>approx</a:t>
            </a:r>
            <a:r>
              <a:rPr lang="cs-CZ" sz="2000" b="1" dirty="0">
                <a:solidFill>
                  <a:srgbClr val="FF0000"/>
                </a:solidFill>
                <a:latin typeface="Calibri"/>
              </a:rPr>
              <a:t>. </a:t>
            </a:r>
            <a:r>
              <a:rPr lang="en-US" sz="2000" b="1" dirty="0">
                <a:solidFill>
                  <a:srgbClr val="FF0000"/>
                </a:solidFill>
                <a:latin typeface="Calibri"/>
              </a:rPr>
              <a:t>250 </a:t>
            </a:r>
            <a:r>
              <a:rPr lang="en-US" sz="2000" b="1" dirty="0" err="1">
                <a:solidFill>
                  <a:srgbClr val="FF0000"/>
                </a:solidFill>
                <a:latin typeface="Calibri"/>
              </a:rPr>
              <a:t>ms</a:t>
            </a:r>
            <a:endParaRPr lang="en-US" sz="2000" b="1" dirty="0">
              <a:solidFill>
                <a:srgbClr val="FF0000"/>
              </a:solidFill>
              <a:latin typeface="Calibri"/>
            </a:endParaRPr>
          </a:p>
        </p:txBody>
      </p:sp>
      <p:cxnSp>
        <p:nvCxnSpPr>
          <p:cNvPr id="29" name="Přímá spojnice 28"/>
          <p:cNvCxnSpPr/>
          <p:nvPr/>
        </p:nvCxnSpPr>
        <p:spPr>
          <a:xfrm>
            <a:off x="2351584" y="6309320"/>
            <a:ext cx="9324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ovéPole 32"/>
          <p:cNvSpPr txBox="1"/>
          <p:nvPr/>
        </p:nvSpPr>
        <p:spPr>
          <a:xfrm>
            <a:off x="1847528" y="6271320"/>
            <a:ext cx="1049326"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0</a:t>
            </a:r>
          </a:p>
        </p:txBody>
      </p:sp>
      <p:sp>
        <p:nvSpPr>
          <p:cNvPr id="36" name="TextovéPole 35"/>
          <p:cNvSpPr txBox="1"/>
          <p:nvPr/>
        </p:nvSpPr>
        <p:spPr>
          <a:xfrm>
            <a:off x="6471436" y="6309321"/>
            <a:ext cx="1049326"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200</a:t>
            </a:r>
          </a:p>
        </p:txBody>
      </p:sp>
      <p:sp>
        <p:nvSpPr>
          <p:cNvPr id="37" name="TextovéPole 36"/>
          <p:cNvSpPr txBox="1"/>
          <p:nvPr/>
        </p:nvSpPr>
        <p:spPr>
          <a:xfrm>
            <a:off x="4159482" y="6309321"/>
            <a:ext cx="1049326"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100</a:t>
            </a:r>
          </a:p>
        </p:txBody>
      </p:sp>
      <p:sp>
        <p:nvSpPr>
          <p:cNvPr id="38" name="TextovéPole 37"/>
          <p:cNvSpPr txBox="1"/>
          <p:nvPr/>
        </p:nvSpPr>
        <p:spPr>
          <a:xfrm>
            <a:off x="8783390" y="6323835"/>
            <a:ext cx="1049326"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300</a:t>
            </a:r>
          </a:p>
        </p:txBody>
      </p:sp>
      <p:sp>
        <p:nvSpPr>
          <p:cNvPr id="39" name="TextovéPole 38"/>
          <p:cNvSpPr txBox="1"/>
          <p:nvPr/>
        </p:nvSpPr>
        <p:spPr>
          <a:xfrm>
            <a:off x="11095346" y="6309321"/>
            <a:ext cx="1049326" cy="461665"/>
          </a:xfrm>
          <a:prstGeom prst="rect">
            <a:avLst/>
          </a:prstGeom>
          <a:noFill/>
        </p:spPr>
        <p:txBody>
          <a:bodyPr wrap="square" rtlCol="0">
            <a:spAutoFit/>
          </a:bodyPr>
          <a:lstStyle/>
          <a:p>
            <a:pPr algn="ctr" fontAlgn="auto">
              <a:spcBef>
                <a:spcPts val="0"/>
              </a:spcBef>
              <a:spcAft>
                <a:spcPts val="0"/>
              </a:spcAft>
            </a:pPr>
            <a:r>
              <a:rPr lang="en-US" dirty="0">
                <a:solidFill>
                  <a:prstClr val="black"/>
                </a:solidFill>
                <a:latin typeface="Calibri"/>
              </a:rPr>
              <a:t>400</a:t>
            </a:r>
          </a:p>
        </p:txBody>
      </p:sp>
      <p:sp>
        <p:nvSpPr>
          <p:cNvPr id="40" name="TextovéPole 39"/>
          <p:cNvSpPr txBox="1"/>
          <p:nvPr/>
        </p:nvSpPr>
        <p:spPr>
          <a:xfrm>
            <a:off x="195910" y="5877273"/>
            <a:ext cx="2206104" cy="830997"/>
          </a:xfrm>
          <a:prstGeom prst="rect">
            <a:avLst/>
          </a:prstGeom>
          <a:noFill/>
        </p:spPr>
        <p:txBody>
          <a:bodyPr wrap="square" rtlCol="0">
            <a:spAutoFit/>
          </a:bodyPr>
          <a:lstStyle/>
          <a:p>
            <a:pPr fontAlgn="auto">
              <a:spcBef>
                <a:spcPts val="0"/>
              </a:spcBef>
              <a:spcAft>
                <a:spcPts val="0"/>
              </a:spcAft>
            </a:pPr>
            <a:r>
              <a:rPr lang="en-US" dirty="0">
                <a:solidFill>
                  <a:prstClr val="black"/>
                </a:solidFill>
                <a:latin typeface="Calibri"/>
              </a:rPr>
              <a:t>Time from AP </a:t>
            </a:r>
            <a:r>
              <a:rPr lang="cs-CZ" dirty="0" err="1">
                <a:solidFill>
                  <a:prstClr val="black"/>
                </a:solidFill>
                <a:latin typeface="Calibri"/>
              </a:rPr>
              <a:t>onset</a:t>
            </a:r>
            <a:r>
              <a:rPr lang="cs-CZ" dirty="0">
                <a:solidFill>
                  <a:prstClr val="black"/>
                </a:solidFill>
                <a:latin typeface="Calibri"/>
              </a:rPr>
              <a:t> </a:t>
            </a:r>
            <a:r>
              <a:rPr lang="en-US" dirty="0">
                <a:solidFill>
                  <a:prstClr val="black"/>
                </a:solidFill>
                <a:latin typeface="Calibri"/>
              </a:rPr>
              <a:t>(</a:t>
            </a:r>
            <a:r>
              <a:rPr lang="en-US" dirty="0" err="1">
                <a:solidFill>
                  <a:prstClr val="black"/>
                </a:solidFill>
                <a:latin typeface="Calibri"/>
              </a:rPr>
              <a:t>ms</a:t>
            </a:r>
            <a:r>
              <a:rPr lang="en-US" dirty="0">
                <a:solidFill>
                  <a:prstClr val="black"/>
                </a:solidFill>
                <a:latin typeface="Calibri"/>
              </a:rPr>
              <a:t>)</a:t>
            </a:r>
          </a:p>
        </p:txBody>
      </p:sp>
      <p:sp>
        <p:nvSpPr>
          <p:cNvPr id="41" name="TextovéPole 40"/>
          <p:cNvSpPr txBox="1"/>
          <p:nvPr/>
        </p:nvSpPr>
        <p:spPr>
          <a:xfrm>
            <a:off x="8863098" y="3140968"/>
            <a:ext cx="2561494" cy="400110"/>
          </a:xfrm>
          <a:prstGeom prst="rect">
            <a:avLst/>
          </a:prstGeom>
          <a:noFill/>
        </p:spPr>
        <p:txBody>
          <a:bodyPr wrap="square" rtlCol="0">
            <a:spAutoFit/>
          </a:bodyPr>
          <a:lstStyle/>
          <a:p>
            <a:pPr fontAlgn="auto">
              <a:spcBef>
                <a:spcPts val="0"/>
              </a:spcBef>
              <a:spcAft>
                <a:spcPts val="0"/>
              </a:spcAft>
            </a:pPr>
            <a:r>
              <a:rPr lang="en-US" sz="2000" b="1" dirty="0">
                <a:solidFill>
                  <a:srgbClr val="0000FF"/>
                </a:solidFill>
                <a:latin typeface="Calibri"/>
              </a:rPr>
              <a:t>AP: </a:t>
            </a:r>
            <a:r>
              <a:rPr lang="cs-CZ" sz="2000" b="1" dirty="0" err="1">
                <a:solidFill>
                  <a:srgbClr val="0000FF"/>
                </a:solidFill>
                <a:latin typeface="Calibri"/>
              </a:rPr>
              <a:t>approx</a:t>
            </a:r>
            <a:r>
              <a:rPr lang="cs-CZ" sz="2000" b="1" dirty="0">
                <a:solidFill>
                  <a:srgbClr val="0000FF"/>
                </a:solidFill>
                <a:latin typeface="Calibri"/>
              </a:rPr>
              <a:t>. </a:t>
            </a:r>
            <a:r>
              <a:rPr lang="en-US" sz="2000" b="1" dirty="0">
                <a:solidFill>
                  <a:srgbClr val="0000FF"/>
                </a:solidFill>
                <a:latin typeface="Calibri"/>
              </a:rPr>
              <a:t>5 </a:t>
            </a:r>
            <a:r>
              <a:rPr lang="en-US" sz="2000" b="1" dirty="0" err="1">
                <a:solidFill>
                  <a:srgbClr val="0000FF"/>
                </a:solidFill>
                <a:latin typeface="Calibri"/>
              </a:rPr>
              <a:t>ms</a:t>
            </a:r>
            <a:endParaRPr lang="en-US" sz="2000" b="1" dirty="0">
              <a:solidFill>
                <a:srgbClr val="0000FF"/>
              </a:solidFill>
              <a:latin typeface="Calibri"/>
            </a:endParaRPr>
          </a:p>
        </p:txBody>
      </p:sp>
      <p:sp>
        <p:nvSpPr>
          <p:cNvPr id="42" name="TextovéPole 41"/>
          <p:cNvSpPr txBox="1"/>
          <p:nvPr/>
        </p:nvSpPr>
        <p:spPr>
          <a:xfrm>
            <a:off x="8863098" y="3501008"/>
            <a:ext cx="3209566" cy="400110"/>
          </a:xfrm>
          <a:prstGeom prst="rect">
            <a:avLst/>
          </a:prstGeom>
          <a:noFill/>
        </p:spPr>
        <p:txBody>
          <a:bodyPr wrap="square" rtlCol="0">
            <a:spAutoFit/>
          </a:bodyPr>
          <a:lstStyle/>
          <a:p>
            <a:pPr fontAlgn="auto">
              <a:spcBef>
                <a:spcPts val="0"/>
              </a:spcBef>
              <a:spcAft>
                <a:spcPts val="0"/>
              </a:spcAft>
            </a:pPr>
            <a:r>
              <a:rPr lang="en-US" sz="2000" b="1" dirty="0">
                <a:solidFill>
                  <a:srgbClr val="FF0000"/>
                </a:solidFill>
                <a:latin typeface="Calibri"/>
              </a:rPr>
              <a:t>Contraction: </a:t>
            </a:r>
            <a:r>
              <a:rPr lang="cs-CZ" sz="2000" b="1" dirty="0" err="1">
                <a:solidFill>
                  <a:srgbClr val="FF0000"/>
                </a:solidFill>
                <a:latin typeface="Calibri"/>
              </a:rPr>
              <a:t>approx</a:t>
            </a:r>
            <a:r>
              <a:rPr lang="cs-CZ" sz="2000" b="1" dirty="0">
                <a:solidFill>
                  <a:srgbClr val="FF0000"/>
                </a:solidFill>
                <a:latin typeface="Calibri"/>
              </a:rPr>
              <a:t>. </a:t>
            </a:r>
            <a:r>
              <a:rPr lang="en-US" sz="2000" b="1" dirty="0">
                <a:solidFill>
                  <a:srgbClr val="FF0000"/>
                </a:solidFill>
                <a:latin typeface="Calibri"/>
              </a:rPr>
              <a:t>20 </a:t>
            </a:r>
            <a:r>
              <a:rPr lang="en-US" sz="2000" b="1" dirty="0" err="1">
                <a:solidFill>
                  <a:srgbClr val="FF0000"/>
                </a:solidFill>
                <a:latin typeface="Calibri"/>
              </a:rPr>
              <a:t>ms</a:t>
            </a:r>
            <a:endParaRPr lang="en-US" sz="2000" b="1" dirty="0">
              <a:solidFill>
                <a:srgbClr val="FF0000"/>
              </a:solidFill>
              <a:latin typeface="Calibri"/>
            </a:endParaRPr>
          </a:p>
        </p:txBody>
      </p:sp>
      <p:sp>
        <p:nvSpPr>
          <p:cNvPr id="43" name="TextovéPole 42"/>
          <p:cNvSpPr txBox="1"/>
          <p:nvPr/>
        </p:nvSpPr>
        <p:spPr>
          <a:xfrm>
            <a:off x="9151130" y="5477162"/>
            <a:ext cx="2561494" cy="400110"/>
          </a:xfrm>
          <a:prstGeom prst="rect">
            <a:avLst/>
          </a:prstGeom>
          <a:noFill/>
        </p:spPr>
        <p:txBody>
          <a:bodyPr wrap="square" rtlCol="0">
            <a:spAutoFit/>
          </a:bodyPr>
          <a:lstStyle/>
          <a:p>
            <a:pPr fontAlgn="auto">
              <a:spcBef>
                <a:spcPts val="0"/>
              </a:spcBef>
              <a:spcAft>
                <a:spcPts val="0"/>
              </a:spcAft>
            </a:pPr>
            <a:r>
              <a:rPr lang="en-US" sz="2000" b="1" dirty="0">
                <a:solidFill>
                  <a:srgbClr val="0000FF"/>
                </a:solidFill>
                <a:latin typeface="Calibri"/>
              </a:rPr>
              <a:t>AP: </a:t>
            </a:r>
            <a:r>
              <a:rPr lang="cs-CZ" sz="2000" b="1" dirty="0" err="1">
                <a:solidFill>
                  <a:srgbClr val="0000FF"/>
                </a:solidFill>
                <a:latin typeface="Calibri"/>
              </a:rPr>
              <a:t>approx</a:t>
            </a:r>
            <a:r>
              <a:rPr lang="cs-CZ" sz="2000" b="1" dirty="0">
                <a:solidFill>
                  <a:srgbClr val="0000FF"/>
                </a:solidFill>
                <a:latin typeface="Calibri"/>
              </a:rPr>
              <a:t>. </a:t>
            </a:r>
            <a:r>
              <a:rPr lang="en-US" sz="2000" b="1" dirty="0">
                <a:solidFill>
                  <a:srgbClr val="0000FF"/>
                </a:solidFill>
                <a:latin typeface="Calibri"/>
              </a:rPr>
              <a:t>50 </a:t>
            </a:r>
            <a:r>
              <a:rPr lang="en-US" sz="2000" b="1" dirty="0" err="1">
                <a:solidFill>
                  <a:srgbClr val="0000FF"/>
                </a:solidFill>
                <a:latin typeface="Calibri"/>
              </a:rPr>
              <a:t>ms</a:t>
            </a:r>
            <a:endParaRPr lang="en-US" sz="2000" b="1" dirty="0">
              <a:solidFill>
                <a:srgbClr val="0000FF"/>
              </a:solidFill>
              <a:latin typeface="Calibri"/>
            </a:endParaRPr>
          </a:p>
        </p:txBody>
      </p:sp>
      <p:sp>
        <p:nvSpPr>
          <p:cNvPr id="44" name="TextovéPole 43"/>
          <p:cNvSpPr txBox="1"/>
          <p:nvPr/>
        </p:nvSpPr>
        <p:spPr>
          <a:xfrm>
            <a:off x="8783390" y="5837202"/>
            <a:ext cx="3289274" cy="400110"/>
          </a:xfrm>
          <a:prstGeom prst="rect">
            <a:avLst/>
          </a:prstGeom>
          <a:noFill/>
        </p:spPr>
        <p:txBody>
          <a:bodyPr wrap="square" rtlCol="0">
            <a:spAutoFit/>
          </a:bodyPr>
          <a:lstStyle/>
          <a:p>
            <a:pPr fontAlgn="auto">
              <a:spcBef>
                <a:spcPts val="0"/>
              </a:spcBef>
              <a:spcAft>
                <a:spcPts val="0"/>
              </a:spcAft>
            </a:pPr>
            <a:r>
              <a:rPr lang="en-US" sz="2000" b="1" dirty="0">
                <a:solidFill>
                  <a:srgbClr val="FF0000"/>
                </a:solidFill>
                <a:latin typeface="Calibri"/>
              </a:rPr>
              <a:t>Contraction: </a:t>
            </a:r>
            <a:r>
              <a:rPr lang="cs-CZ" sz="2000" b="1" dirty="0" err="1">
                <a:solidFill>
                  <a:srgbClr val="FF0000"/>
                </a:solidFill>
                <a:latin typeface="Calibri"/>
              </a:rPr>
              <a:t>approx</a:t>
            </a:r>
            <a:r>
              <a:rPr lang="cs-CZ" sz="2000" b="1" dirty="0">
                <a:solidFill>
                  <a:srgbClr val="FF0000"/>
                </a:solidFill>
                <a:latin typeface="Calibri"/>
              </a:rPr>
              <a:t>. </a:t>
            </a:r>
            <a:r>
              <a:rPr lang="en-US" sz="2000" b="1" dirty="0">
                <a:solidFill>
                  <a:srgbClr val="FF0000"/>
                </a:solidFill>
                <a:latin typeface="Calibri"/>
              </a:rPr>
              <a:t>1000 </a:t>
            </a:r>
          </a:p>
        </p:txBody>
      </p:sp>
      <p:sp>
        <p:nvSpPr>
          <p:cNvPr id="45" name="TextovéPole 44"/>
          <p:cNvSpPr txBox="1"/>
          <p:nvPr/>
        </p:nvSpPr>
        <p:spPr>
          <a:xfrm>
            <a:off x="3575721" y="5024403"/>
            <a:ext cx="4508197" cy="352404"/>
          </a:xfrm>
          <a:prstGeom prst="rect">
            <a:avLst/>
          </a:prstGeom>
          <a:noFill/>
        </p:spPr>
        <p:txBody>
          <a:bodyPr wrap="square" rtlCol="0">
            <a:spAutoFit/>
          </a:bodyPr>
          <a:lstStyle/>
          <a:p>
            <a:pPr fontAlgn="auto">
              <a:lnSpc>
                <a:spcPts val="2000"/>
              </a:lnSpc>
              <a:spcBef>
                <a:spcPts val="0"/>
              </a:spcBef>
              <a:spcAft>
                <a:spcPts val="0"/>
              </a:spcAft>
            </a:pPr>
            <a:r>
              <a:rPr lang="en-US" sz="2000" dirty="0">
                <a:solidFill>
                  <a:prstClr val="black"/>
                </a:solidFill>
                <a:latin typeface="Calibri"/>
              </a:rPr>
              <a:t>Fluctuating resting membrane potential</a:t>
            </a:r>
          </a:p>
        </p:txBody>
      </p:sp>
      <p:sp>
        <p:nvSpPr>
          <p:cNvPr id="46" name="TextovéPole 45"/>
          <p:cNvSpPr txBox="1"/>
          <p:nvPr/>
        </p:nvSpPr>
        <p:spPr>
          <a:xfrm>
            <a:off x="3863753" y="2132856"/>
            <a:ext cx="5782887" cy="605294"/>
          </a:xfrm>
          <a:prstGeom prst="rect">
            <a:avLst/>
          </a:prstGeom>
          <a:noFill/>
        </p:spPr>
        <p:txBody>
          <a:bodyPr wrap="square" rtlCol="0">
            <a:spAutoFit/>
          </a:bodyPr>
          <a:lstStyle/>
          <a:p>
            <a:pPr fontAlgn="auto">
              <a:lnSpc>
                <a:spcPts val="2000"/>
              </a:lnSpc>
              <a:spcBef>
                <a:spcPts val="0"/>
              </a:spcBef>
              <a:spcAft>
                <a:spcPts val="0"/>
              </a:spcAft>
            </a:pPr>
            <a:r>
              <a:rPr lang="en-US" sz="2000" dirty="0">
                <a:solidFill>
                  <a:prstClr val="black"/>
                </a:solidFill>
                <a:latin typeface="Calibri"/>
              </a:rPr>
              <a:t>Long refractory time</a:t>
            </a:r>
          </a:p>
          <a:p>
            <a:pPr fontAlgn="auto">
              <a:lnSpc>
                <a:spcPts val="2000"/>
              </a:lnSpc>
              <a:spcBef>
                <a:spcPts val="0"/>
              </a:spcBef>
              <a:spcAft>
                <a:spcPts val="0"/>
              </a:spcAft>
            </a:pPr>
            <a:r>
              <a:rPr lang="en-US" sz="2000" dirty="0">
                <a:solidFill>
                  <a:prstClr val="black"/>
                </a:solidFill>
                <a:latin typeface="Calibri"/>
              </a:rPr>
              <a:t>AP duration depends on heart rate</a:t>
            </a:r>
          </a:p>
        </p:txBody>
      </p:sp>
      <p:sp>
        <p:nvSpPr>
          <p:cNvPr id="47" name="TextovéPole 46"/>
          <p:cNvSpPr txBox="1"/>
          <p:nvPr/>
        </p:nvSpPr>
        <p:spPr>
          <a:xfrm>
            <a:off x="3115207" y="3140969"/>
            <a:ext cx="5782887" cy="608885"/>
          </a:xfrm>
          <a:prstGeom prst="rect">
            <a:avLst/>
          </a:prstGeom>
          <a:noFill/>
        </p:spPr>
        <p:txBody>
          <a:bodyPr wrap="square" rtlCol="0">
            <a:spAutoFit/>
          </a:bodyPr>
          <a:lstStyle/>
          <a:p>
            <a:pPr fontAlgn="auto">
              <a:lnSpc>
                <a:spcPts val="2000"/>
              </a:lnSpc>
              <a:spcBef>
                <a:spcPts val="0"/>
              </a:spcBef>
              <a:spcAft>
                <a:spcPts val="0"/>
              </a:spcAft>
            </a:pPr>
            <a:r>
              <a:rPr lang="en-US" sz="2000" dirty="0">
                <a:solidFill>
                  <a:prstClr val="black"/>
                </a:solidFill>
                <a:latin typeface="Calibri"/>
              </a:rPr>
              <a:t>Duration of the electro-mechanical latency and contraction depends on the fib</a:t>
            </a:r>
            <a:r>
              <a:rPr lang="cs-CZ" sz="2000" dirty="0">
                <a:solidFill>
                  <a:prstClr val="black"/>
                </a:solidFill>
                <a:latin typeface="Calibri"/>
              </a:rPr>
              <a:t>e</a:t>
            </a:r>
            <a:r>
              <a:rPr lang="en-US" sz="2000" dirty="0">
                <a:solidFill>
                  <a:prstClr val="black"/>
                </a:solidFill>
                <a:latin typeface="Calibri"/>
              </a:rPr>
              <a:t>r type (F or S)</a:t>
            </a:r>
          </a:p>
        </p:txBody>
      </p:sp>
      <p:sp>
        <p:nvSpPr>
          <p:cNvPr id="48" name="TextovéPole 47"/>
          <p:cNvSpPr txBox="1"/>
          <p:nvPr/>
        </p:nvSpPr>
        <p:spPr>
          <a:xfrm>
            <a:off x="2396598" y="4577018"/>
            <a:ext cx="851268" cy="352404"/>
          </a:xfrm>
          <a:prstGeom prst="rect">
            <a:avLst/>
          </a:prstGeom>
          <a:noFill/>
        </p:spPr>
        <p:txBody>
          <a:bodyPr wrap="square" rtlCol="0">
            <a:spAutoFit/>
          </a:bodyPr>
          <a:lstStyle/>
          <a:p>
            <a:pPr fontAlgn="auto">
              <a:lnSpc>
                <a:spcPts val="2000"/>
              </a:lnSpc>
              <a:spcBef>
                <a:spcPts val="0"/>
              </a:spcBef>
              <a:spcAft>
                <a:spcPts val="0"/>
              </a:spcAft>
            </a:pPr>
            <a:r>
              <a:rPr lang="en-US" sz="2000" dirty="0">
                <a:solidFill>
                  <a:prstClr val="black"/>
                </a:solidFill>
                <a:latin typeface="Calibri"/>
              </a:rPr>
              <a:t>spike</a:t>
            </a:r>
          </a:p>
        </p:txBody>
      </p:sp>
    </p:spTree>
    <p:extLst>
      <p:ext uri="{BB962C8B-B14F-4D97-AF65-F5344CB8AC3E}">
        <p14:creationId xmlns:p14="http://schemas.microsoft.com/office/powerpoint/2010/main" val="10343523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33257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199826"/>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5" name="Šipka doprava 204"/>
          <p:cNvSpPr/>
          <p:nvPr/>
        </p:nvSpPr>
        <p:spPr>
          <a:xfrm rot="1620000">
            <a:off x="4256719" y="2856240"/>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6" name="Obdélník 205"/>
          <p:cNvSpPr/>
          <p:nvPr/>
        </p:nvSpPr>
        <p:spPr>
          <a:xfrm>
            <a:off x="1892162" y="454049"/>
            <a:ext cx="8524318" cy="346698"/>
          </a:xfrm>
          <a:prstGeom prst="rect">
            <a:avLst/>
          </a:prstGeom>
        </p:spPr>
        <p:txBody>
          <a:bodyPr wrap="square">
            <a:spAutoFit/>
          </a:bodyPr>
          <a:lstStyle/>
          <a:p>
            <a:pPr fontAlgn="auto">
              <a:lnSpc>
                <a:spcPts val="1800"/>
              </a:lnSpc>
              <a:spcBef>
                <a:spcPts val="0"/>
              </a:spcBef>
              <a:spcAft>
                <a:spcPts val="0"/>
              </a:spcAft>
            </a:pPr>
            <a:r>
              <a:rPr lang="en-US" b="1" dirty="0">
                <a:solidFill>
                  <a:srgbClr val="FF0000"/>
                </a:solidFill>
                <a:latin typeface="Calibri"/>
              </a:rPr>
              <a:t>Propagation of action potential (unmyelinated fiber) </a:t>
            </a:r>
            <a:endParaRPr lang="cs-CZ" b="1" dirty="0">
              <a:solidFill>
                <a:srgbClr val="FF0000"/>
              </a:solidFill>
              <a:latin typeface="Calibri"/>
            </a:endParaRPr>
          </a:p>
        </p:txBody>
      </p:sp>
      <p:sp>
        <p:nvSpPr>
          <p:cNvPr id="207" name="TextovéPole 206"/>
          <p:cNvSpPr txBox="1"/>
          <p:nvPr/>
        </p:nvSpPr>
        <p:spPr>
          <a:xfrm>
            <a:off x="6172627" y="2449247"/>
            <a:ext cx="2844000" cy="788036"/>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AP spreads through the axon away from the neuron's body </a:t>
            </a:r>
            <a:endParaRPr lang="cs-CZ" sz="1800" dirty="0">
              <a:solidFill>
                <a:prstClr val="black"/>
              </a:solidFill>
              <a:latin typeface="Calibri"/>
            </a:endParaRPr>
          </a:p>
        </p:txBody>
      </p:sp>
      <p:sp>
        <p:nvSpPr>
          <p:cNvPr id="208" name="Volný tvar 207"/>
          <p:cNvSpPr/>
          <p:nvPr/>
        </p:nvSpPr>
        <p:spPr>
          <a:xfrm>
            <a:off x="3012074" y="2081992"/>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9" name="Obdélník 208"/>
          <p:cNvSpPr/>
          <p:nvPr/>
        </p:nvSpPr>
        <p:spPr>
          <a:xfrm>
            <a:off x="4738623" y="1730234"/>
            <a:ext cx="4572000" cy="557204"/>
          </a:xfrm>
          <a:prstGeom prst="rect">
            <a:avLst/>
          </a:prstGeom>
        </p:spPr>
        <p:txBody>
          <a:bodyPr>
            <a:spAutoFit/>
          </a:bodyPr>
          <a:lstStyle/>
          <a:p>
            <a:pPr fontAlgn="auto">
              <a:lnSpc>
                <a:spcPts val="1800"/>
              </a:lnSpc>
              <a:spcBef>
                <a:spcPts val="0"/>
              </a:spcBef>
              <a:spcAft>
                <a:spcPts val="0"/>
              </a:spcAft>
            </a:pPr>
            <a:r>
              <a:rPr lang="en-US" sz="1800" dirty="0">
                <a:solidFill>
                  <a:prstClr val="black"/>
                </a:solidFill>
                <a:latin typeface="Calibri"/>
              </a:rPr>
              <a:t>The action potential (AP) arises in the initial segment of the axon </a:t>
            </a:r>
            <a:r>
              <a:rPr lang="cs-CZ" sz="1800" dirty="0">
                <a:solidFill>
                  <a:prstClr val="black"/>
                </a:solidFill>
                <a:latin typeface="Calibri"/>
              </a:rPr>
              <a:t>  </a:t>
            </a:r>
          </a:p>
        </p:txBody>
      </p:sp>
      <p:cxnSp>
        <p:nvCxnSpPr>
          <p:cNvPr id="210" name="Přímá spojnice 209"/>
          <p:cNvCxnSpPr>
            <a:stCxn id="2" idx="47"/>
          </p:cNvCxnSpPr>
          <p:nvPr/>
        </p:nvCxnSpPr>
        <p:spPr>
          <a:xfrm flipV="1">
            <a:off x="3741580" y="2081992"/>
            <a:ext cx="879372" cy="34143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Přímá spojnice 212"/>
          <p:cNvCxnSpPr/>
          <p:nvPr/>
        </p:nvCxnSpPr>
        <p:spPr>
          <a:xfrm flipV="1">
            <a:off x="4681915" y="2802347"/>
            <a:ext cx="1490713" cy="1707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TextovéPole 215"/>
          <p:cNvSpPr txBox="1"/>
          <p:nvPr/>
        </p:nvSpPr>
        <p:spPr>
          <a:xfrm>
            <a:off x="2239054" y="3861048"/>
            <a:ext cx="3757111" cy="788036"/>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If the initial depolarization does not exceed the voltage threshold, AP does not occur </a:t>
            </a:r>
            <a:endParaRPr lang="cs-CZ" sz="1800" dirty="0">
              <a:solidFill>
                <a:prstClr val="black"/>
              </a:solidFill>
              <a:latin typeface="Calibri"/>
            </a:endParaRPr>
          </a:p>
        </p:txBody>
      </p:sp>
      <p:sp>
        <p:nvSpPr>
          <p:cNvPr id="217" name="TextovéPole 216"/>
          <p:cNvSpPr txBox="1"/>
          <p:nvPr/>
        </p:nvSpPr>
        <p:spPr>
          <a:xfrm>
            <a:off x="2207569" y="4732402"/>
            <a:ext cx="3757111" cy="788036"/>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If the initial depolarization exceeds the stress threshold, AP arises and propagates further through the axon </a:t>
            </a:r>
            <a:endParaRPr lang="cs-CZ" sz="1800" dirty="0">
              <a:solidFill>
                <a:prstClr val="black"/>
              </a:solidFill>
              <a:latin typeface="Calibri"/>
            </a:endParaRPr>
          </a:p>
        </p:txBody>
      </p:sp>
    </p:spTree>
    <p:extLst>
      <p:ext uri="{BB962C8B-B14F-4D97-AF65-F5344CB8AC3E}">
        <p14:creationId xmlns:p14="http://schemas.microsoft.com/office/powerpoint/2010/main" val="2122956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209" grpId="0"/>
      <p:bldP spid="216" grpId="0"/>
      <p:bldP spid="2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201" name="Skupina 200"/>
          <p:cNvGrpSpPr/>
          <p:nvPr/>
        </p:nvGrpSpPr>
        <p:grpSpPr>
          <a:xfrm>
            <a:off x="2161484" y="3135989"/>
            <a:ext cx="6303573" cy="3356918"/>
            <a:chOff x="1506271" y="1959464"/>
            <a:chExt cx="6303573" cy="3356918"/>
          </a:xfrm>
        </p:grpSpPr>
        <p:sp>
          <p:nvSpPr>
            <p:cNvPr id="143" name="Obdélník 142"/>
            <p:cNvSpPr/>
            <p:nvPr/>
          </p:nvSpPr>
          <p:spPr>
            <a:xfrm rot="1620000" flipH="1">
              <a:off x="1669725" y="3389395"/>
              <a:ext cx="5976664" cy="72008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5" name="Obdélník 194"/>
            <p:cNvSpPr/>
            <p:nvPr/>
          </p:nvSpPr>
          <p:spPr>
            <a:xfrm rot="1620000">
              <a:off x="3590203" y="3259067"/>
              <a:ext cx="1546557" cy="6704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144" name="Přímá spojnice 143"/>
            <p:cNvCxnSpPr/>
            <p:nvPr/>
          </p:nvCxnSpPr>
          <p:spPr>
            <a:xfrm rot="1620000" flipH="1">
              <a:off x="1833180" y="3428637"/>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Přímá spojnice 144"/>
            <p:cNvCxnSpPr/>
            <p:nvPr/>
          </p:nvCxnSpPr>
          <p:spPr>
            <a:xfrm rot="1620000" flipH="1">
              <a:off x="1506271" y="4070233"/>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Minus 145"/>
            <p:cNvSpPr/>
            <p:nvPr/>
          </p:nvSpPr>
          <p:spPr>
            <a:xfrm rot="1620000" flipH="1">
              <a:off x="6169014" y="425158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7" name="Minus 146"/>
            <p:cNvSpPr/>
            <p:nvPr/>
          </p:nvSpPr>
          <p:spPr>
            <a:xfrm rot="1620000" flipH="1">
              <a:off x="5854728" y="409145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8" name="Minus 147"/>
            <p:cNvSpPr/>
            <p:nvPr/>
          </p:nvSpPr>
          <p:spPr>
            <a:xfrm rot="1620000" flipH="1">
              <a:off x="5540443" y="393131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 name="Minus 148"/>
            <p:cNvSpPr/>
            <p:nvPr/>
          </p:nvSpPr>
          <p:spPr>
            <a:xfrm rot="1620000" flipH="1">
              <a:off x="5226158" y="377117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0" name="Minus 149"/>
            <p:cNvSpPr/>
            <p:nvPr/>
          </p:nvSpPr>
          <p:spPr>
            <a:xfrm rot="1620000" flipH="1">
              <a:off x="5961813" y="464762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 name="Minus 150"/>
            <p:cNvSpPr/>
            <p:nvPr/>
          </p:nvSpPr>
          <p:spPr>
            <a:xfrm rot="1620000" flipH="1">
              <a:off x="5647528" y="448748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2" name="Minus 151"/>
            <p:cNvSpPr/>
            <p:nvPr/>
          </p:nvSpPr>
          <p:spPr>
            <a:xfrm rot="1620000" flipH="1">
              <a:off x="5333242" y="432734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 name="Minus 152"/>
            <p:cNvSpPr/>
            <p:nvPr/>
          </p:nvSpPr>
          <p:spPr>
            <a:xfrm rot="1620000" flipH="1">
              <a:off x="5018957" y="416721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 name="Plus 153"/>
            <p:cNvSpPr/>
            <p:nvPr/>
          </p:nvSpPr>
          <p:spPr>
            <a:xfrm rot="1620000" flipH="1">
              <a:off x="5805431" y="489859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5" name="Plus 154"/>
            <p:cNvSpPr/>
            <p:nvPr/>
          </p:nvSpPr>
          <p:spPr>
            <a:xfrm rot="1620000" flipH="1">
              <a:off x="5481745" y="473367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 name="Plus 155"/>
            <p:cNvSpPr/>
            <p:nvPr/>
          </p:nvSpPr>
          <p:spPr>
            <a:xfrm rot="1620000" flipH="1">
              <a:off x="5158059" y="456874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7" name="Plus 156"/>
            <p:cNvSpPr/>
            <p:nvPr/>
          </p:nvSpPr>
          <p:spPr>
            <a:xfrm rot="1620000" flipH="1">
              <a:off x="4834373" y="440382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 name="Minus 157"/>
            <p:cNvSpPr/>
            <p:nvPr/>
          </p:nvSpPr>
          <p:spPr>
            <a:xfrm rot="1620000" flipH="1">
              <a:off x="4649086" y="306607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9" name="Minus 158"/>
            <p:cNvSpPr/>
            <p:nvPr/>
          </p:nvSpPr>
          <p:spPr>
            <a:xfrm rot="1620000" flipH="1">
              <a:off x="4334800" y="290593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 name="Minus 159"/>
            <p:cNvSpPr/>
            <p:nvPr/>
          </p:nvSpPr>
          <p:spPr>
            <a:xfrm rot="1620000" flipH="1">
              <a:off x="4101603" y="406644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1" name="Minus 160"/>
            <p:cNvSpPr/>
            <p:nvPr/>
          </p:nvSpPr>
          <p:spPr>
            <a:xfrm rot="1620000" flipH="1">
              <a:off x="3787317" y="390631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2" name="Minus 161"/>
            <p:cNvSpPr/>
            <p:nvPr/>
          </p:nvSpPr>
          <p:spPr>
            <a:xfrm rot="1620000" flipH="1">
              <a:off x="3285237" y="280359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 name="Minus 162"/>
            <p:cNvSpPr/>
            <p:nvPr/>
          </p:nvSpPr>
          <p:spPr>
            <a:xfrm rot="1620000" flipH="1">
              <a:off x="2970952" y="264345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4" name="Minus 163"/>
            <p:cNvSpPr/>
            <p:nvPr/>
          </p:nvSpPr>
          <p:spPr>
            <a:xfrm rot="1620000" flipH="1">
              <a:off x="2656666" y="248332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 name="Minus 164"/>
            <p:cNvSpPr/>
            <p:nvPr/>
          </p:nvSpPr>
          <p:spPr>
            <a:xfrm rot="1620000" flipH="1">
              <a:off x="2342381" y="232318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6" name="Minus 165"/>
            <p:cNvSpPr/>
            <p:nvPr/>
          </p:nvSpPr>
          <p:spPr>
            <a:xfrm rot="1620000" flipH="1">
              <a:off x="3088623" y="316766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7" name="Minus 166"/>
            <p:cNvSpPr/>
            <p:nvPr/>
          </p:nvSpPr>
          <p:spPr>
            <a:xfrm rot="1620000" flipH="1">
              <a:off x="2774338" y="300752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8" name="Minus 167"/>
            <p:cNvSpPr/>
            <p:nvPr/>
          </p:nvSpPr>
          <p:spPr>
            <a:xfrm rot="1620000" flipH="1">
              <a:off x="2460052" y="284739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 name="Minus 168"/>
            <p:cNvSpPr/>
            <p:nvPr/>
          </p:nvSpPr>
          <p:spPr>
            <a:xfrm rot="1620000" flipH="1">
              <a:off x="2145767" y="268725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 name="Minus 169"/>
            <p:cNvSpPr/>
            <p:nvPr/>
          </p:nvSpPr>
          <p:spPr>
            <a:xfrm rot="1620000" flipH="1">
              <a:off x="6498911" y="44163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 name="Minus 170"/>
            <p:cNvSpPr/>
            <p:nvPr/>
          </p:nvSpPr>
          <p:spPr>
            <a:xfrm rot="1620000" flipH="1">
              <a:off x="6302297" y="478042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2" name="Plus 171"/>
            <p:cNvSpPr/>
            <p:nvPr/>
          </p:nvSpPr>
          <p:spPr>
            <a:xfrm rot="1620000" flipH="1">
              <a:off x="2915499" y="345054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3" name="Plus 172"/>
            <p:cNvSpPr/>
            <p:nvPr/>
          </p:nvSpPr>
          <p:spPr>
            <a:xfrm rot="1620000" flipH="1">
              <a:off x="2591813" y="328561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4" name="Plus 173"/>
            <p:cNvSpPr/>
            <p:nvPr/>
          </p:nvSpPr>
          <p:spPr>
            <a:xfrm rot="1620000" flipH="1">
              <a:off x="2268128" y="312069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5" name="Plus 174"/>
            <p:cNvSpPr/>
            <p:nvPr/>
          </p:nvSpPr>
          <p:spPr>
            <a:xfrm rot="1620000" flipH="1">
              <a:off x="1944442" y="295576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6" name="Plus 175"/>
            <p:cNvSpPr/>
            <p:nvPr/>
          </p:nvSpPr>
          <p:spPr>
            <a:xfrm rot="1620000" flipH="1">
              <a:off x="3518135" y="24542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7" name="Plus 176"/>
            <p:cNvSpPr/>
            <p:nvPr/>
          </p:nvSpPr>
          <p:spPr>
            <a:xfrm rot="1620000" flipH="1">
              <a:off x="3194449" y="228931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8" name="Plus 177"/>
            <p:cNvSpPr/>
            <p:nvPr/>
          </p:nvSpPr>
          <p:spPr>
            <a:xfrm rot="1620000" flipH="1">
              <a:off x="2870763" y="212439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9" name="Plus 178"/>
            <p:cNvSpPr/>
            <p:nvPr/>
          </p:nvSpPr>
          <p:spPr>
            <a:xfrm rot="1620000" flipH="1">
              <a:off x="2547078" y="195946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0" name="Plus 179"/>
            <p:cNvSpPr/>
            <p:nvPr/>
          </p:nvSpPr>
          <p:spPr>
            <a:xfrm rot="1620000" flipH="1">
              <a:off x="6147922" y="506438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1" name="Plus 180"/>
            <p:cNvSpPr/>
            <p:nvPr/>
          </p:nvSpPr>
          <p:spPr>
            <a:xfrm rot="1620000" flipH="1">
              <a:off x="4442496" y="33762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2" name="Plus 181"/>
            <p:cNvSpPr/>
            <p:nvPr/>
          </p:nvSpPr>
          <p:spPr>
            <a:xfrm rot="1620000" flipH="1">
              <a:off x="4118810" y="321135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3" name="Plus 182"/>
            <p:cNvSpPr/>
            <p:nvPr/>
          </p:nvSpPr>
          <p:spPr>
            <a:xfrm rot="1620000" flipH="1">
              <a:off x="4268528" y="373509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4" name="Plus 183"/>
            <p:cNvSpPr/>
            <p:nvPr/>
          </p:nvSpPr>
          <p:spPr>
            <a:xfrm rot="1620000" flipH="1">
              <a:off x="3944843" y="357017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5" name="Volný tvar 184"/>
            <p:cNvSpPr/>
            <p:nvPr/>
          </p:nvSpPr>
          <p:spPr>
            <a:xfrm rot="1620000" flipH="1">
              <a:off x="4832448" y="3347039"/>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6" name="Volný tvar 185"/>
            <p:cNvSpPr/>
            <p:nvPr/>
          </p:nvSpPr>
          <p:spPr>
            <a:xfrm rot="12420000">
              <a:off x="4492708" y="4031957"/>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7" name="Volný tvar 186"/>
            <p:cNvSpPr/>
            <p:nvPr/>
          </p:nvSpPr>
          <p:spPr>
            <a:xfrm rot="12420000">
              <a:off x="4857694" y="333171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8" name="Volný tvar 187"/>
            <p:cNvSpPr/>
            <p:nvPr/>
          </p:nvSpPr>
          <p:spPr>
            <a:xfrm rot="12420000">
              <a:off x="3662601" y="275097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9" name="Volný tvar 188"/>
            <p:cNvSpPr/>
            <p:nvPr/>
          </p:nvSpPr>
          <p:spPr>
            <a:xfrm rot="12420000">
              <a:off x="3303339" y="3430681"/>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0" name="Volný tvar 189"/>
            <p:cNvSpPr/>
            <p:nvPr/>
          </p:nvSpPr>
          <p:spPr>
            <a:xfrm rot="1620000" flipH="1">
              <a:off x="4495921" y="4023208"/>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1" name="Volný tvar 190"/>
            <p:cNvSpPr/>
            <p:nvPr/>
          </p:nvSpPr>
          <p:spPr>
            <a:xfrm rot="1620000" flipH="1">
              <a:off x="3670028" y="274139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2" name="Volný tvar 191"/>
            <p:cNvSpPr/>
            <p:nvPr/>
          </p:nvSpPr>
          <p:spPr>
            <a:xfrm rot="1620000" flipH="1">
              <a:off x="3271045" y="3399103"/>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3" name="Šipka doprava 192"/>
            <p:cNvSpPr/>
            <p:nvPr/>
          </p:nvSpPr>
          <p:spPr>
            <a:xfrm rot="1620000">
              <a:off x="3955533" y="3513359"/>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6" name="Plus 195"/>
            <p:cNvSpPr/>
            <p:nvPr/>
          </p:nvSpPr>
          <p:spPr>
            <a:xfrm rot="1620000" flipH="1">
              <a:off x="6357681" y="392229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7" name="Plus 196"/>
            <p:cNvSpPr/>
            <p:nvPr/>
          </p:nvSpPr>
          <p:spPr>
            <a:xfrm rot="1620000" flipH="1">
              <a:off x="6033995" y="375736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8" name="Plus 197"/>
            <p:cNvSpPr/>
            <p:nvPr/>
          </p:nvSpPr>
          <p:spPr>
            <a:xfrm rot="1620000" flipH="1">
              <a:off x="5710309" y="359244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9" name="Plus 198"/>
            <p:cNvSpPr/>
            <p:nvPr/>
          </p:nvSpPr>
          <p:spPr>
            <a:xfrm rot="1620000" flipH="1">
              <a:off x="5386623" y="34275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0" name="Plus 199"/>
            <p:cNvSpPr/>
            <p:nvPr/>
          </p:nvSpPr>
          <p:spPr>
            <a:xfrm rot="1620000" flipH="1">
              <a:off x="6700172" y="408807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202" name="TextovéPole 201"/>
          <p:cNvSpPr txBox="1"/>
          <p:nvPr/>
        </p:nvSpPr>
        <p:spPr>
          <a:xfrm>
            <a:off x="3347088" y="5401262"/>
            <a:ext cx="1779337" cy="326371"/>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depolarization</a:t>
            </a:r>
            <a:endParaRPr lang="cs-CZ" sz="1800" dirty="0">
              <a:solidFill>
                <a:prstClr val="black"/>
              </a:solidFill>
              <a:latin typeface="Calibri"/>
            </a:endParaRPr>
          </a:p>
        </p:txBody>
      </p:sp>
      <p:sp>
        <p:nvSpPr>
          <p:cNvPr id="206" name="Obdélník 205"/>
          <p:cNvSpPr/>
          <p:nvPr/>
        </p:nvSpPr>
        <p:spPr>
          <a:xfrm>
            <a:off x="4024649" y="273955"/>
            <a:ext cx="3042308" cy="892552"/>
          </a:xfrm>
          <a:prstGeom prst="rect">
            <a:avLst/>
          </a:prstGeom>
        </p:spPr>
        <p:txBody>
          <a:bodyPr wrap="none">
            <a:spAutoFit/>
          </a:bodyPr>
          <a:lstStyle/>
          <a:p>
            <a:pPr fontAlgn="auto">
              <a:spcBef>
                <a:spcPts val="0"/>
              </a:spcBef>
              <a:spcAft>
                <a:spcPts val="0"/>
              </a:spcAft>
            </a:pPr>
            <a:r>
              <a:rPr lang="cs-CZ" sz="2800" b="1" dirty="0" err="1">
                <a:solidFill>
                  <a:prstClr val="black"/>
                </a:solidFill>
                <a:latin typeface="Calibri"/>
              </a:rPr>
              <a:t>Propagation</a:t>
            </a:r>
            <a:r>
              <a:rPr lang="cs-CZ" sz="2800" b="1" dirty="0">
                <a:solidFill>
                  <a:prstClr val="black"/>
                </a:solidFill>
                <a:latin typeface="Calibri"/>
              </a:rPr>
              <a:t> </a:t>
            </a:r>
            <a:r>
              <a:rPr lang="cs-CZ" sz="2800" b="1" dirty="0" err="1">
                <a:solidFill>
                  <a:prstClr val="black"/>
                </a:solidFill>
                <a:latin typeface="Calibri"/>
              </a:rPr>
              <a:t>of</a:t>
            </a:r>
            <a:r>
              <a:rPr lang="cs-CZ" sz="2800" b="1" dirty="0">
                <a:solidFill>
                  <a:prstClr val="black"/>
                </a:solidFill>
                <a:latin typeface="Calibri"/>
              </a:rPr>
              <a:t> AP </a:t>
            </a:r>
          </a:p>
          <a:p>
            <a:pPr fontAlgn="auto">
              <a:spcBef>
                <a:spcPts val="0"/>
              </a:spcBef>
              <a:spcAft>
                <a:spcPts val="0"/>
              </a:spcAft>
            </a:pPr>
            <a:r>
              <a:rPr lang="cs-CZ" dirty="0">
                <a:solidFill>
                  <a:prstClr val="black"/>
                </a:solidFill>
                <a:latin typeface="Calibri"/>
              </a:rPr>
              <a:t>(</a:t>
            </a:r>
            <a:r>
              <a:rPr lang="cs-CZ" dirty="0" err="1">
                <a:solidFill>
                  <a:prstClr val="black"/>
                </a:solidFill>
                <a:latin typeface="Calibri"/>
              </a:rPr>
              <a:t>nonmyelinated</a:t>
            </a:r>
            <a:r>
              <a:rPr lang="cs-CZ" dirty="0">
                <a:solidFill>
                  <a:prstClr val="black"/>
                </a:solidFill>
                <a:latin typeface="Calibri"/>
              </a:rPr>
              <a:t> </a:t>
            </a:r>
            <a:r>
              <a:rPr lang="cs-CZ" dirty="0" err="1">
                <a:solidFill>
                  <a:prstClr val="black"/>
                </a:solidFill>
                <a:latin typeface="Calibri"/>
              </a:rPr>
              <a:t>fibre</a:t>
            </a:r>
            <a:r>
              <a:rPr lang="cs-CZ" dirty="0">
                <a:solidFill>
                  <a:prstClr val="black"/>
                </a:solidFill>
                <a:latin typeface="Calibri"/>
              </a:rPr>
              <a:t>)</a:t>
            </a:r>
          </a:p>
        </p:txBody>
      </p:sp>
      <p:sp>
        <p:nvSpPr>
          <p:cNvPr id="208" name="Volný tvar 207"/>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9" name="Obdélník 208"/>
          <p:cNvSpPr/>
          <p:nvPr/>
        </p:nvSpPr>
        <p:spPr>
          <a:xfrm>
            <a:off x="7156839" y="1639104"/>
            <a:ext cx="4572000" cy="326371"/>
          </a:xfrm>
          <a:prstGeom prst="rect">
            <a:avLst/>
          </a:prstGeom>
        </p:spPr>
        <p:txBody>
          <a:bodyPr>
            <a:spAutoFit/>
          </a:bodyPr>
          <a:lstStyle/>
          <a:p>
            <a:pPr fontAlgn="auto">
              <a:lnSpc>
                <a:spcPts val="1800"/>
              </a:lnSpc>
              <a:spcBef>
                <a:spcPts val="0"/>
              </a:spcBef>
              <a:spcAft>
                <a:spcPts val="0"/>
              </a:spcAft>
            </a:pPr>
            <a:r>
              <a:rPr lang="cs-CZ" sz="1800" dirty="0">
                <a:solidFill>
                  <a:prstClr val="black"/>
                </a:solidFill>
                <a:latin typeface="Calibri"/>
              </a:rPr>
              <a:t>AP</a:t>
            </a:r>
          </a:p>
        </p:txBody>
      </p:sp>
      <p:cxnSp>
        <p:nvCxnSpPr>
          <p:cNvPr id="210" name="Přímá spojnice 209"/>
          <p:cNvCxnSpPr/>
          <p:nvPr/>
        </p:nvCxnSpPr>
        <p:spPr>
          <a:xfrm flipV="1">
            <a:off x="6635941" y="1844824"/>
            <a:ext cx="600695" cy="2053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Skupina 10"/>
          <p:cNvGrpSpPr/>
          <p:nvPr/>
        </p:nvGrpSpPr>
        <p:grpSpPr>
          <a:xfrm>
            <a:off x="4541899" y="2664060"/>
            <a:ext cx="1926182" cy="2106755"/>
            <a:chOff x="3017899" y="2664059"/>
            <a:chExt cx="1926182" cy="2106755"/>
          </a:xfrm>
        </p:grpSpPr>
        <p:sp>
          <p:nvSpPr>
            <p:cNvPr id="205" name="Šipka doprava 204"/>
            <p:cNvSpPr/>
            <p:nvPr/>
          </p:nvSpPr>
          <p:spPr>
            <a:xfrm rot="1620000">
              <a:off x="4584081" y="2664059"/>
              <a:ext cx="360000" cy="18000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4" name="Přímá spojnice 3"/>
            <p:cNvCxnSpPr/>
            <p:nvPr/>
          </p:nvCxnSpPr>
          <p:spPr>
            <a:xfrm flipH="1">
              <a:off x="3017899" y="2782949"/>
              <a:ext cx="1618598" cy="1308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Přímá spojnice 72"/>
            <p:cNvCxnSpPr/>
            <p:nvPr/>
          </p:nvCxnSpPr>
          <p:spPr>
            <a:xfrm flipH="1">
              <a:off x="4335878" y="2852936"/>
              <a:ext cx="461778" cy="19178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0" name="Volný tvar 79"/>
          <p:cNvSpPr/>
          <p:nvPr/>
        </p:nvSpPr>
        <p:spPr>
          <a:xfrm rot="1701708" flipH="1">
            <a:off x="6317372" y="2077225"/>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76" name="Přímá spojnice 75"/>
          <p:cNvCxnSpPr/>
          <p:nvPr/>
        </p:nvCxnSpPr>
        <p:spPr>
          <a:xfrm flipV="1">
            <a:off x="4895525" y="5420563"/>
            <a:ext cx="489984" cy="7637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Přímá spojnice 78"/>
          <p:cNvCxnSpPr/>
          <p:nvPr/>
        </p:nvCxnSpPr>
        <p:spPr>
          <a:xfrm flipV="1">
            <a:off x="2814101" y="4848280"/>
            <a:ext cx="1363409" cy="10612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3245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p:bldP spid="209" grpId="0"/>
      <p:bldP spid="8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2" name="Skupina 61"/>
          <p:cNvGrpSpPr/>
          <p:nvPr/>
        </p:nvGrpSpPr>
        <p:grpSpPr>
          <a:xfrm>
            <a:off x="2168690" y="3140969"/>
            <a:ext cx="6303574" cy="3346767"/>
            <a:chOff x="1518328" y="1982132"/>
            <a:chExt cx="6303574" cy="3346767"/>
          </a:xfrm>
        </p:grpSpPr>
        <p:sp>
          <p:nvSpPr>
            <p:cNvPr id="4" name="Obdélník 3"/>
            <p:cNvSpPr/>
            <p:nvPr/>
          </p:nvSpPr>
          <p:spPr>
            <a:xfrm rot="1620000" flipH="1">
              <a:off x="1681782" y="3390493"/>
              <a:ext cx="5976664" cy="72008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 name="Obdélník 60"/>
            <p:cNvSpPr/>
            <p:nvPr/>
          </p:nvSpPr>
          <p:spPr>
            <a:xfrm rot="1620000">
              <a:off x="3956782" y="3439828"/>
              <a:ext cx="1546557" cy="6704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5" name="Přímá spojnice 4"/>
            <p:cNvCxnSpPr/>
            <p:nvPr/>
          </p:nvCxnSpPr>
          <p:spPr>
            <a:xfrm rot="1620000" flipH="1">
              <a:off x="1845238" y="3429736"/>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Přímá spojnice 5"/>
            <p:cNvCxnSpPr/>
            <p:nvPr/>
          </p:nvCxnSpPr>
          <p:spPr>
            <a:xfrm rot="1620000" flipH="1">
              <a:off x="1518328" y="4071332"/>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Minus 6"/>
            <p:cNvSpPr/>
            <p:nvPr/>
          </p:nvSpPr>
          <p:spPr>
            <a:xfrm rot="1620000" flipH="1">
              <a:off x="6528849" y="442988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Plus 7"/>
            <p:cNvSpPr/>
            <p:nvPr/>
          </p:nvSpPr>
          <p:spPr>
            <a:xfrm rot="1620000" flipH="1">
              <a:off x="6740906" y="407357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Minus 8"/>
            <p:cNvSpPr/>
            <p:nvPr/>
          </p:nvSpPr>
          <p:spPr>
            <a:xfrm rot="1620000" flipH="1">
              <a:off x="6214564" y="426975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Minus 9"/>
            <p:cNvSpPr/>
            <p:nvPr/>
          </p:nvSpPr>
          <p:spPr>
            <a:xfrm rot="1620000" flipH="1">
              <a:off x="5900278" y="410961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Minus 10"/>
            <p:cNvSpPr/>
            <p:nvPr/>
          </p:nvSpPr>
          <p:spPr>
            <a:xfrm rot="1620000" flipH="1">
              <a:off x="5585993" y="394947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Plus 11"/>
            <p:cNvSpPr/>
            <p:nvPr/>
          </p:nvSpPr>
          <p:spPr>
            <a:xfrm rot="1620000" flipH="1">
              <a:off x="6417220" y="390865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Plus 12"/>
            <p:cNvSpPr/>
            <p:nvPr/>
          </p:nvSpPr>
          <p:spPr>
            <a:xfrm rot="1620000" flipH="1">
              <a:off x="6093534" y="374372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Plus 13"/>
            <p:cNvSpPr/>
            <p:nvPr/>
          </p:nvSpPr>
          <p:spPr>
            <a:xfrm rot="1620000" flipH="1">
              <a:off x="5769849" y="357879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 name="Minus 14"/>
            <p:cNvSpPr/>
            <p:nvPr/>
          </p:nvSpPr>
          <p:spPr>
            <a:xfrm rot="1620000" flipH="1">
              <a:off x="6321649" y="482592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 name="Minus 15"/>
            <p:cNvSpPr/>
            <p:nvPr/>
          </p:nvSpPr>
          <p:spPr>
            <a:xfrm rot="1620000" flipH="1">
              <a:off x="6007363" y="466578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Minus 16"/>
            <p:cNvSpPr/>
            <p:nvPr/>
          </p:nvSpPr>
          <p:spPr>
            <a:xfrm rot="1620000" flipH="1">
              <a:off x="5693077" y="450564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Minus 17"/>
            <p:cNvSpPr/>
            <p:nvPr/>
          </p:nvSpPr>
          <p:spPr>
            <a:xfrm rot="1620000" flipH="1">
              <a:off x="5378793" y="434551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Plus 18"/>
            <p:cNvSpPr/>
            <p:nvPr/>
          </p:nvSpPr>
          <p:spPr>
            <a:xfrm rot="1620000" flipH="1">
              <a:off x="6165266" y="507689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Plus 19"/>
            <p:cNvSpPr/>
            <p:nvPr/>
          </p:nvSpPr>
          <p:spPr>
            <a:xfrm rot="1620000" flipH="1">
              <a:off x="5841580" y="491197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Plus 20"/>
            <p:cNvSpPr/>
            <p:nvPr/>
          </p:nvSpPr>
          <p:spPr>
            <a:xfrm rot="1620000" flipH="1">
              <a:off x="5517894" y="474704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Plus 21"/>
            <p:cNvSpPr/>
            <p:nvPr/>
          </p:nvSpPr>
          <p:spPr>
            <a:xfrm rot="1620000" flipH="1">
              <a:off x="5194209" y="458212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Minus 22"/>
            <p:cNvSpPr/>
            <p:nvPr/>
          </p:nvSpPr>
          <p:spPr>
            <a:xfrm rot="1620000" flipH="1">
              <a:off x="5008921" y="324437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Minus 23"/>
            <p:cNvSpPr/>
            <p:nvPr/>
          </p:nvSpPr>
          <p:spPr>
            <a:xfrm rot="1620000" flipH="1">
              <a:off x="4694636" y="308423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5" name="Minus 24"/>
            <p:cNvSpPr/>
            <p:nvPr/>
          </p:nvSpPr>
          <p:spPr>
            <a:xfrm rot="1620000" flipH="1">
              <a:off x="4461438" y="424474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6" name="Minus 25"/>
            <p:cNvSpPr/>
            <p:nvPr/>
          </p:nvSpPr>
          <p:spPr>
            <a:xfrm rot="1620000" flipH="1">
              <a:off x="4147152" y="408461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Minus 26"/>
            <p:cNvSpPr/>
            <p:nvPr/>
          </p:nvSpPr>
          <p:spPr>
            <a:xfrm rot="1620000" flipH="1">
              <a:off x="3645073" y="298189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Minus 27"/>
            <p:cNvSpPr/>
            <p:nvPr/>
          </p:nvSpPr>
          <p:spPr>
            <a:xfrm rot="1620000" flipH="1">
              <a:off x="3330787" y="282175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Minus 28"/>
            <p:cNvSpPr/>
            <p:nvPr/>
          </p:nvSpPr>
          <p:spPr>
            <a:xfrm rot="1620000" flipH="1">
              <a:off x="3016501" y="266162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Minus 29"/>
            <p:cNvSpPr/>
            <p:nvPr/>
          </p:nvSpPr>
          <p:spPr>
            <a:xfrm rot="1620000" flipH="1">
              <a:off x="2702217" y="250148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Minus 30"/>
            <p:cNvSpPr/>
            <p:nvPr/>
          </p:nvSpPr>
          <p:spPr>
            <a:xfrm rot="1620000" flipH="1">
              <a:off x="3448458" y="334596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Minus 31"/>
            <p:cNvSpPr/>
            <p:nvPr/>
          </p:nvSpPr>
          <p:spPr>
            <a:xfrm rot="1620000" flipH="1">
              <a:off x="3134173" y="318582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Minus 32"/>
            <p:cNvSpPr/>
            <p:nvPr/>
          </p:nvSpPr>
          <p:spPr>
            <a:xfrm rot="1620000" flipH="1">
              <a:off x="2819887" y="302569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Minus 33"/>
            <p:cNvSpPr/>
            <p:nvPr/>
          </p:nvSpPr>
          <p:spPr>
            <a:xfrm rot="1620000" flipH="1">
              <a:off x="2505602" y="286555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Minus 34"/>
            <p:cNvSpPr/>
            <p:nvPr/>
          </p:nvSpPr>
          <p:spPr>
            <a:xfrm rot="1620000" flipH="1">
              <a:off x="2364406" y="234047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Minus 35"/>
            <p:cNvSpPr/>
            <p:nvPr/>
          </p:nvSpPr>
          <p:spPr>
            <a:xfrm rot="1620000" flipH="1">
              <a:off x="2167792" y="270454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Plus 36"/>
            <p:cNvSpPr/>
            <p:nvPr/>
          </p:nvSpPr>
          <p:spPr>
            <a:xfrm rot="1620000" flipH="1">
              <a:off x="3275334" y="362884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Plus 37"/>
            <p:cNvSpPr/>
            <p:nvPr/>
          </p:nvSpPr>
          <p:spPr>
            <a:xfrm rot="1620000" flipH="1">
              <a:off x="2951649" y="346391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Plus 38"/>
            <p:cNvSpPr/>
            <p:nvPr/>
          </p:nvSpPr>
          <p:spPr>
            <a:xfrm rot="1620000" flipH="1">
              <a:off x="2627963" y="329899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Plus 39"/>
            <p:cNvSpPr/>
            <p:nvPr/>
          </p:nvSpPr>
          <p:spPr>
            <a:xfrm rot="1620000" flipH="1">
              <a:off x="2304277" y="313406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Plus 40"/>
            <p:cNvSpPr/>
            <p:nvPr/>
          </p:nvSpPr>
          <p:spPr>
            <a:xfrm rot="1620000" flipH="1">
              <a:off x="3877970" y="26325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Plus 41"/>
            <p:cNvSpPr/>
            <p:nvPr/>
          </p:nvSpPr>
          <p:spPr>
            <a:xfrm rot="1620000" flipH="1">
              <a:off x="3554284" y="246761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Plus 42"/>
            <p:cNvSpPr/>
            <p:nvPr/>
          </p:nvSpPr>
          <p:spPr>
            <a:xfrm rot="1620000" flipH="1">
              <a:off x="3230599" y="230269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Plus 43"/>
            <p:cNvSpPr/>
            <p:nvPr/>
          </p:nvSpPr>
          <p:spPr>
            <a:xfrm rot="1620000" flipH="1">
              <a:off x="2906913" y="213776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Plus 44"/>
            <p:cNvSpPr/>
            <p:nvPr/>
          </p:nvSpPr>
          <p:spPr>
            <a:xfrm rot="1620000" flipH="1">
              <a:off x="2022818" y="299329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Plus 45"/>
            <p:cNvSpPr/>
            <p:nvPr/>
          </p:nvSpPr>
          <p:spPr>
            <a:xfrm rot="1620000" flipH="1">
              <a:off x="2571123" y="198213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Plus 46"/>
            <p:cNvSpPr/>
            <p:nvPr/>
          </p:nvSpPr>
          <p:spPr>
            <a:xfrm rot="1620000" flipH="1">
              <a:off x="4802331" y="3554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Plus 47"/>
            <p:cNvSpPr/>
            <p:nvPr/>
          </p:nvSpPr>
          <p:spPr>
            <a:xfrm rot="1620000" flipH="1">
              <a:off x="4478645" y="338965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Plus 48"/>
            <p:cNvSpPr/>
            <p:nvPr/>
          </p:nvSpPr>
          <p:spPr>
            <a:xfrm rot="1620000" flipH="1">
              <a:off x="4628364" y="391339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 name="Plus 49"/>
            <p:cNvSpPr/>
            <p:nvPr/>
          </p:nvSpPr>
          <p:spPr>
            <a:xfrm rot="1620000" flipH="1">
              <a:off x="4304678" y="374847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Volný tvar 50"/>
            <p:cNvSpPr/>
            <p:nvPr/>
          </p:nvSpPr>
          <p:spPr>
            <a:xfrm rot="1620000" flipH="1">
              <a:off x="5192283" y="3525339"/>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 name="Volný tvar 51"/>
            <p:cNvSpPr/>
            <p:nvPr/>
          </p:nvSpPr>
          <p:spPr>
            <a:xfrm rot="12420000">
              <a:off x="4852543" y="4210257"/>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Volný tvar 52"/>
            <p:cNvSpPr/>
            <p:nvPr/>
          </p:nvSpPr>
          <p:spPr>
            <a:xfrm rot="12420000">
              <a:off x="5217530" y="351001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 name="Volný tvar 53"/>
            <p:cNvSpPr/>
            <p:nvPr/>
          </p:nvSpPr>
          <p:spPr>
            <a:xfrm rot="12420000">
              <a:off x="4022437" y="292927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 name="Volný tvar 54"/>
            <p:cNvSpPr/>
            <p:nvPr/>
          </p:nvSpPr>
          <p:spPr>
            <a:xfrm rot="12420000">
              <a:off x="3663174" y="3608981"/>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 name="Volný tvar 55"/>
            <p:cNvSpPr/>
            <p:nvPr/>
          </p:nvSpPr>
          <p:spPr>
            <a:xfrm rot="1620000" flipH="1">
              <a:off x="4855756" y="4201508"/>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 name="Volný tvar 56"/>
            <p:cNvSpPr/>
            <p:nvPr/>
          </p:nvSpPr>
          <p:spPr>
            <a:xfrm rot="1620000" flipH="1">
              <a:off x="4029863" y="291969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 name="Volný tvar 57"/>
            <p:cNvSpPr/>
            <p:nvPr/>
          </p:nvSpPr>
          <p:spPr>
            <a:xfrm rot="1620000" flipH="1">
              <a:off x="3630881" y="357740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Šipka doprava 58"/>
            <p:cNvSpPr/>
            <p:nvPr/>
          </p:nvSpPr>
          <p:spPr>
            <a:xfrm rot="1620000">
              <a:off x="4267902" y="3670227"/>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64" name="Volný tvar 63"/>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7" name="Skupina 66"/>
          <p:cNvGrpSpPr/>
          <p:nvPr/>
        </p:nvGrpSpPr>
        <p:grpSpPr>
          <a:xfrm>
            <a:off x="4903584" y="2847923"/>
            <a:ext cx="1926182" cy="2106755"/>
            <a:chOff x="3017899" y="2664059"/>
            <a:chExt cx="1926182" cy="2106755"/>
          </a:xfrm>
        </p:grpSpPr>
        <p:sp>
          <p:nvSpPr>
            <p:cNvPr id="68" name="Šipka doprava 67"/>
            <p:cNvSpPr/>
            <p:nvPr/>
          </p:nvSpPr>
          <p:spPr>
            <a:xfrm rot="1620000">
              <a:off x="4584081" y="2664059"/>
              <a:ext cx="360000" cy="18000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9" name="Přímá spojnice 68"/>
            <p:cNvCxnSpPr/>
            <p:nvPr/>
          </p:nvCxnSpPr>
          <p:spPr>
            <a:xfrm flipH="1">
              <a:off x="3017899" y="2782949"/>
              <a:ext cx="1618598" cy="1308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Přímá spojnice 69"/>
            <p:cNvCxnSpPr/>
            <p:nvPr/>
          </p:nvCxnSpPr>
          <p:spPr>
            <a:xfrm flipH="1">
              <a:off x="4335878" y="2852936"/>
              <a:ext cx="461778" cy="19178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 name="Volný tvar 71"/>
          <p:cNvSpPr/>
          <p:nvPr/>
        </p:nvSpPr>
        <p:spPr>
          <a:xfrm rot="1701708" flipH="1">
            <a:off x="6706537" y="2219235"/>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1" name="Obdélník 70"/>
          <p:cNvSpPr/>
          <p:nvPr/>
        </p:nvSpPr>
        <p:spPr>
          <a:xfrm>
            <a:off x="4024650" y="273956"/>
            <a:ext cx="3431837"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nonmyelinated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32422172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2" name="Skupina 61"/>
          <p:cNvGrpSpPr/>
          <p:nvPr/>
        </p:nvGrpSpPr>
        <p:grpSpPr>
          <a:xfrm>
            <a:off x="2207568" y="3106570"/>
            <a:ext cx="6303574" cy="3346767"/>
            <a:chOff x="1525597" y="1970848"/>
            <a:chExt cx="6303574" cy="3346767"/>
          </a:xfrm>
        </p:grpSpPr>
        <p:sp>
          <p:nvSpPr>
            <p:cNvPr id="4" name="Obdélník 3"/>
            <p:cNvSpPr/>
            <p:nvPr/>
          </p:nvSpPr>
          <p:spPr>
            <a:xfrm rot="1620000" flipH="1">
              <a:off x="1689051" y="3405636"/>
              <a:ext cx="5976664" cy="72008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 name="Obdélník 60"/>
            <p:cNvSpPr/>
            <p:nvPr/>
          </p:nvSpPr>
          <p:spPr>
            <a:xfrm rot="1620000">
              <a:off x="4219359" y="3598581"/>
              <a:ext cx="1546557" cy="6704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5" name="Přímá spojnice 4"/>
            <p:cNvCxnSpPr/>
            <p:nvPr/>
          </p:nvCxnSpPr>
          <p:spPr>
            <a:xfrm rot="1620000" flipH="1">
              <a:off x="1852507" y="3444879"/>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Přímá spojnice 5"/>
            <p:cNvCxnSpPr/>
            <p:nvPr/>
          </p:nvCxnSpPr>
          <p:spPr>
            <a:xfrm rot="1620000" flipH="1">
              <a:off x="1525597" y="4086475"/>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Minus 6"/>
            <p:cNvSpPr/>
            <p:nvPr/>
          </p:nvSpPr>
          <p:spPr>
            <a:xfrm rot="1620000" flipH="1">
              <a:off x="6493653" y="442339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Minus 7"/>
            <p:cNvSpPr/>
            <p:nvPr/>
          </p:nvSpPr>
          <p:spPr>
            <a:xfrm rot="1620000" flipH="1">
              <a:off x="6179367" y="426325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Minus 8"/>
            <p:cNvSpPr/>
            <p:nvPr/>
          </p:nvSpPr>
          <p:spPr>
            <a:xfrm rot="1620000" flipH="1">
              <a:off x="5865083" y="410312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Plus 9"/>
            <p:cNvSpPr/>
            <p:nvPr/>
          </p:nvSpPr>
          <p:spPr>
            <a:xfrm rot="1620000" flipH="1">
              <a:off x="6696309" y="406229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Plus 10"/>
            <p:cNvSpPr/>
            <p:nvPr/>
          </p:nvSpPr>
          <p:spPr>
            <a:xfrm rot="1620000" flipH="1">
              <a:off x="6372624" y="389736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Plus 11"/>
            <p:cNvSpPr/>
            <p:nvPr/>
          </p:nvSpPr>
          <p:spPr>
            <a:xfrm rot="1620000" flipH="1">
              <a:off x="6048938" y="373244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Minus 12"/>
            <p:cNvSpPr/>
            <p:nvPr/>
          </p:nvSpPr>
          <p:spPr>
            <a:xfrm rot="1620000" flipH="1">
              <a:off x="6286452" y="481942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Minus 13"/>
            <p:cNvSpPr/>
            <p:nvPr/>
          </p:nvSpPr>
          <p:spPr>
            <a:xfrm rot="1620000" flipH="1">
              <a:off x="5972167" y="465928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 name="Minus 14"/>
            <p:cNvSpPr/>
            <p:nvPr/>
          </p:nvSpPr>
          <p:spPr>
            <a:xfrm rot="1620000" flipH="1">
              <a:off x="5657882" y="449915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 name="Plus 15"/>
            <p:cNvSpPr/>
            <p:nvPr/>
          </p:nvSpPr>
          <p:spPr>
            <a:xfrm rot="1620000" flipH="1">
              <a:off x="6120669" y="50656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Plus 16"/>
            <p:cNvSpPr/>
            <p:nvPr/>
          </p:nvSpPr>
          <p:spPr>
            <a:xfrm rot="1620000" flipH="1">
              <a:off x="5796984" y="490068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Plus 17"/>
            <p:cNvSpPr/>
            <p:nvPr/>
          </p:nvSpPr>
          <p:spPr>
            <a:xfrm rot="1620000" flipH="1">
              <a:off x="5473298" y="473576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Minus 18"/>
            <p:cNvSpPr/>
            <p:nvPr/>
          </p:nvSpPr>
          <p:spPr>
            <a:xfrm rot="1620000" flipH="1">
              <a:off x="5288011" y="339801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Minus 19"/>
            <p:cNvSpPr/>
            <p:nvPr/>
          </p:nvSpPr>
          <p:spPr>
            <a:xfrm rot="1620000" flipH="1">
              <a:off x="4973725" y="323787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Minus 20"/>
            <p:cNvSpPr/>
            <p:nvPr/>
          </p:nvSpPr>
          <p:spPr>
            <a:xfrm rot="1620000" flipH="1">
              <a:off x="4740527" y="439838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Minus 21"/>
            <p:cNvSpPr/>
            <p:nvPr/>
          </p:nvSpPr>
          <p:spPr>
            <a:xfrm rot="1620000" flipH="1">
              <a:off x="4426242" y="42382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Minus 22"/>
            <p:cNvSpPr/>
            <p:nvPr/>
          </p:nvSpPr>
          <p:spPr>
            <a:xfrm rot="1620000" flipH="1">
              <a:off x="3924162" y="313553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Minus 23"/>
            <p:cNvSpPr/>
            <p:nvPr/>
          </p:nvSpPr>
          <p:spPr>
            <a:xfrm rot="1620000" flipH="1">
              <a:off x="3609876" y="297540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5" name="Minus 24"/>
            <p:cNvSpPr/>
            <p:nvPr/>
          </p:nvSpPr>
          <p:spPr>
            <a:xfrm rot="1620000" flipH="1">
              <a:off x="3295591" y="281526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6" name="Minus 25"/>
            <p:cNvSpPr/>
            <p:nvPr/>
          </p:nvSpPr>
          <p:spPr>
            <a:xfrm rot="1620000" flipH="1">
              <a:off x="2981306" y="265512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Minus 26"/>
            <p:cNvSpPr/>
            <p:nvPr/>
          </p:nvSpPr>
          <p:spPr>
            <a:xfrm rot="1620000" flipH="1">
              <a:off x="3727548" y="349960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Minus 27"/>
            <p:cNvSpPr/>
            <p:nvPr/>
          </p:nvSpPr>
          <p:spPr>
            <a:xfrm rot="1620000" flipH="1">
              <a:off x="3413262" y="333947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Minus 28"/>
            <p:cNvSpPr/>
            <p:nvPr/>
          </p:nvSpPr>
          <p:spPr>
            <a:xfrm rot="1620000" flipH="1">
              <a:off x="3098976" y="317933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Minus 29"/>
            <p:cNvSpPr/>
            <p:nvPr/>
          </p:nvSpPr>
          <p:spPr>
            <a:xfrm rot="1620000" flipH="1">
              <a:off x="2784692" y="301919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Minus 30"/>
            <p:cNvSpPr/>
            <p:nvPr/>
          </p:nvSpPr>
          <p:spPr>
            <a:xfrm rot="1620000" flipH="1">
              <a:off x="2643496" y="249411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Minus 31"/>
            <p:cNvSpPr/>
            <p:nvPr/>
          </p:nvSpPr>
          <p:spPr>
            <a:xfrm rot="1620000" flipH="1">
              <a:off x="2329210" y="233397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Minus 32"/>
            <p:cNvSpPr/>
            <p:nvPr/>
          </p:nvSpPr>
          <p:spPr>
            <a:xfrm rot="1620000" flipH="1">
              <a:off x="2446881" y="285818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Minus 33"/>
            <p:cNvSpPr/>
            <p:nvPr/>
          </p:nvSpPr>
          <p:spPr>
            <a:xfrm rot="1620000" flipH="1">
              <a:off x="2132596" y="269804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Plus 34"/>
            <p:cNvSpPr/>
            <p:nvPr/>
          </p:nvSpPr>
          <p:spPr>
            <a:xfrm rot="1620000" flipH="1">
              <a:off x="3554424" y="378248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Plus 35"/>
            <p:cNvSpPr/>
            <p:nvPr/>
          </p:nvSpPr>
          <p:spPr>
            <a:xfrm rot="1620000" flipH="1">
              <a:off x="3230738" y="361756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Plus 36"/>
            <p:cNvSpPr/>
            <p:nvPr/>
          </p:nvSpPr>
          <p:spPr>
            <a:xfrm rot="1620000" flipH="1">
              <a:off x="2907052" y="345263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Plus 37"/>
            <p:cNvSpPr/>
            <p:nvPr/>
          </p:nvSpPr>
          <p:spPr>
            <a:xfrm rot="1620000" flipH="1">
              <a:off x="2583366" y="328770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Plus 38"/>
            <p:cNvSpPr/>
            <p:nvPr/>
          </p:nvSpPr>
          <p:spPr>
            <a:xfrm rot="1620000" flipH="1">
              <a:off x="4157059" y="27861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Plus 39"/>
            <p:cNvSpPr/>
            <p:nvPr/>
          </p:nvSpPr>
          <p:spPr>
            <a:xfrm rot="1620000" flipH="1">
              <a:off x="3833374" y="262125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Plus 40"/>
            <p:cNvSpPr/>
            <p:nvPr/>
          </p:nvSpPr>
          <p:spPr>
            <a:xfrm rot="1620000" flipH="1">
              <a:off x="3509688" y="245633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Plus 41"/>
            <p:cNvSpPr/>
            <p:nvPr/>
          </p:nvSpPr>
          <p:spPr>
            <a:xfrm rot="1620000" flipH="1">
              <a:off x="3186002" y="229140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Plus 42"/>
            <p:cNvSpPr/>
            <p:nvPr/>
          </p:nvSpPr>
          <p:spPr>
            <a:xfrm rot="1620000" flipH="1">
              <a:off x="2301907" y="314693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Plus 43"/>
            <p:cNvSpPr/>
            <p:nvPr/>
          </p:nvSpPr>
          <p:spPr>
            <a:xfrm rot="1620000" flipH="1">
              <a:off x="1978221" y="298200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Plus 44"/>
            <p:cNvSpPr/>
            <p:nvPr/>
          </p:nvSpPr>
          <p:spPr>
            <a:xfrm rot="1620000" flipH="1">
              <a:off x="2850212" y="213577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Plus 45"/>
            <p:cNvSpPr/>
            <p:nvPr/>
          </p:nvSpPr>
          <p:spPr>
            <a:xfrm rot="1620000" flipH="1">
              <a:off x="2526526" y="197084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Plus 46"/>
            <p:cNvSpPr/>
            <p:nvPr/>
          </p:nvSpPr>
          <p:spPr>
            <a:xfrm rot="1620000" flipH="1">
              <a:off x="5081420" y="370822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Plus 47"/>
            <p:cNvSpPr/>
            <p:nvPr/>
          </p:nvSpPr>
          <p:spPr>
            <a:xfrm rot="1620000" flipH="1">
              <a:off x="4757734" y="354330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Plus 48"/>
            <p:cNvSpPr/>
            <p:nvPr/>
          </p:nvSpPr>
          <p:spPr>
            <a:xfrm rot="1620000" flipH="1">
              <a:off x="4907453" y="406704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 name="Plus 49"/>
            <p:cNvSpPr/>
            <p:nvPr/>
          </p:nvSpPr>
          <p:spPr>
            <a:xfrm rot="1620000" flipH="1">
              <a:off x="4583767" y="39021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Volný tvar 50"/>
            <p:cNvSpPr/>
            <p:nvPr/>
          </p:nvSpPr>
          <p:spPr>
            <a:xfrm rot="1620000" flipH="1">
              <a:off x="5471372" y="3678981"/>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 name="Volný tvar 51"/>
            <p:cNvSpPr/>
            <p:nvPr/>
          </p:nvSpPr>
          <p:spPr>
            <a:xfrm rot="12420000">
              <a:off x="5131632" y="4363899"/>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Volný tvar 52"/>
            <p:cNvSpPr/>
            <p:nvPr/>
          </p:nvSpPr>
          <p:spPr>
            <a:xfrm rot="12420000">
              <a:off x="5496619" y="3663654"/>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 name="Volný tvar 53"/>
            <p:cNvSpPr/>
            <p:nvPr/>
          </p:nvSpPr>
          <p:spPr>
            <a:xfrm rot="12420000">
              <a:off x="4301526" y="3082915"/>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 name="Volný tvar 54"/>
            <p:cNvSpPr/>
            <p:nvPr/>
          </p:nvSpPr>
          <p:spPr>
            <a:xfrm rot="12420000">
              <a:off x="3942263" y="3762624"/>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 name="Volný tvar 55"/>
            <p:cNvSpPr/>
            <p:nvPr/>
          </p:nvSpPr>
          <p:spPr>
            <a:xfrm rot="1620000" flipH="1">
              <a:off x="5134845" y="435515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 name="Volný tvar 56"/>
            <p:cNvSpPr/>
            <p:nvPr/>
          </p:nvSpPr>
          <p:spPr>
            <a:xfrm rot="1620000" flipH="1">
              <a:off x="4308952" y="3073333"/>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 name="Volný tvar 57"/>
            <p:cNvSpPr/>
            <p:nvPr/>
          </p:nvSpPr>
          <p:spPr>
            <a:xfrm rot="1620000" flipH="1">
              <a:off x="3909970" y="3731045"/>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Šipka doprava 58"/>
            <p:cNvSpPr/>
            <p:nvPr/>
          </p:nvSpPr>
          <p:spPr>
            <a:xfrm rot="1620000">
              <a:off x="4545570" y="3830826"/>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64" name="Volný tvar 63"/>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5" name="Skupina 64"/>
          <p:cNvGrpSpPr/>
          <p:nvPr/>
        </p:nvGrpSpPr>
        <p:grpSpPr>
          <a:xfrm>
            <a:off x="5182383" y="3000525"/>
            <a:ext cx="1926182" cy="2106755"/>
            <a:chOff x="3017899" y="2664059"/>
            <a:chExt cx="1926182" cy="2106755"/>
          </a:xfrm>
        </p:grpSpPr>
        <p:sp>
          <p:nvSpPr>
            <p:cNvPr id="66" name="Šipka doprava 65"/>
            <p:cNvSpPr/>
            <p:nvPr/>
          </p:nvSpPr>
          <p:spPr>
            <a:xfrm rot="1620000">
              <a:off x="4584081" y="2664059"/>
              <a:ext cx="360000" cy="18000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7" name="Přímá spojnice 66"/>
            <p:cNvCxnSpPr/>
            <p:nvPr/>
          </p:nvCxnSpPr>
          <p:spPr>
            <a:xfrm flipH="1">
              <a:off x="3017899" y="2782949"/>
              <a:ext cx="1618598" cy="1308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Přímá spojnice 67"/>
            <p:cNvCxnSpPr/>
            <p:nvPr/>
          </p:nvCxnSpPr>
          <p:spPr>
            <a:xfrm flipH="1">
              <a:off x="4335878" y="2852936"/>
              <a:ext cx="461778" cy="19178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Volný tvar 69"/>
          <p:cNvSpPr/>
          <p:nvPr/>
        </p:nvSpPr>
        <p:spPr>
          <a:xfrm rot="1701708" flipH="1">
            <a:off x="6973645" y="2397939"/>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9" name="Obdélník 68"/>
          <p:cNvSpPr/>
          <p:nvPr/>
        </p:nvSpPr>
        <p:spPr>
          <a:xfrm>
            <a:off x="4024650" y="273956"/>
            <a:ext cx="3431837"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nonmyelinated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3289447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2" name="Skupina 61"/>
          <p:cNvGrpSpPr/>
          <p:nvPr/>
        </p:nvGrpSpPr>
        <p:grpSpPr>
          <a:xfrm>
            <a:off x="2207568" y="3121040"/>
            <a:ext cx="6303574" cy="3332297"/>
            <a:chOff x="1504331" y="1948772"/>
            <a:chExt cx="6303574" cy="3332297"/>
          </a:xfrm>
        </p:grpSpPr>
        <p:sp>
          <p:nvSpPr>
            <p:cNvPr id="4" name="Obdélník 3"/>
            <p:cNvSpPr/>
            <p:nvPr/>
          </p:nvSpPr>
          <p:spPr>
            <a:xfrm rot="1620000" flipH="1">
              <a:off x="1667785" y="3384370"/>
              <a:ext cx="5976664" cy="72008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 name="Obdélník 60"/>
            <p:cNvSpPr/>
            <p:nvPr/>
          </p:nvSpPr>
          <p:spPr>
            <a:xfrm rot="1620000">
              <a:off x="4475561" y="3716291"/>
              <a:ext cx="1546557" cy="6704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5" name="Přímá spojnice 4"/>
            <p:cNvCxnSpPr/>
            <p:nvPr/>
          </p:nvCxnSpPr>
          <p:spPr>
            <a:xfrm rot="1620000" flipH="1">
              <a:off x="1831241" y="3423613"/>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Přímá spojnice 5"/>
            <p:cNvCxnSpPr/>
            <p:nvPr/>
          </p:nvCxnSpPr>
          <p:spPr>
            <a:xfrm rot="1620000" flipH="1">
              <a:off x="1504331" y="4065209"/>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Minus 6"/>
            <p:cNvSpPr/>
            <p:nvPr/>
          </p:nvSpPr>
          <p:spPr>
            <a:xfrm rot="1620000" flipH="1">
              <a:off x="2319263" y="230987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Minus 7"/>
            <p:cNvSpPr/>
            <p:nvPr/>
          </p:nvSpPr>
          <p:spPr>
            <a:xfrm rot="1620000" flipH="1">
              <a:off x="6451798" y="439163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Minus 8"/>
            <p:cNvSpPr/>
            <p:nvPr/>
          </p:nvSpPr>
          <p:spPr>
            <a:xfrm rot="1620000" flipH="1">
              <a:off x="6137513" y="423150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Plus 9"/>
            <p:cNvSpPr/>
            <p:nvPr/>
          </p:nvSpPr>
          <p:spPr>
            <a:xfrm rot="1620000" flipH="1">
              <a:off x="2521920" y="194877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Plus 10"/>
            <p:cNvSpPr/>
            <p:nvPr/>
          </p:nvSpPr>
          <p:spPr>
            <a:xfrm rot="1620000" flipH="1">
              <a:off x="6645054" y="402574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Plus 11"/>
            <p:cNvSpPr/>
            <p:nvPr/>
          </p:nvSpPr>
          <p:spPr>
            <a:xfrm rot="1620000" flipH="1">
              <a:off x="6321368" y="386082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Minus 12"/>
            <p:cNvSpPr/>
            <p:nvPr/>
          </p:nvSpPr>
          <p:spPr>
            <a:xfrm rot="1620000" flipH="1">
              <a:off x="2112063" y="270590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Minus 13"/>
            <p:cNvSpPr/>
            <p:nvPr/>
          </p:nvSpPr>
          <p:spPr>
            <a:xfrm rot="1620000" flipH="1">
              <a:off x="6244597" y="478766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 name="Minus 14"/>
            <p:cNvSpPr/>
            <p:nvPr/>
          </p:nvSpPr>
          <p:spPr>
            <a:xfrm rot="1620000" flipH="1">
              <a:off x="5930312" y="462753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 name="Plus 15"/>
            <p:cNvSpPr/>
            <p:nvPr/>
          </p:nvSpPr>
          <p:spPr>
            <a:xfrm rot="1620000" flipH="1">
              <a:off x="1946280" y="295209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Plus 16"/>
            <p:cNvSpPr/>
            <p:nvPr/>
          </p:nvSpPr>
          <p:spPr>
            <a:xfrm rot="1620000" flipH="1">
              <a:off x="6069414" y="502906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Plus 17"/>
            <p:cNvSpPr/>
            <p:nvPr/>
          </p:nvSpPr>
          <p:spPr>
            <a:xfrm rot="1620000" flipH="1">
              <a:off x="5745728" y="48641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Minus 18"/>
            <p:cNvSpPr/>
            <p:nvPr/>
          </p:nvSpPr>
          <p:spPr>
            <a:xfrm rot="1620000" flipH="1">
              <a:off x="5560441" y="352639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Minus 19"/>
            <p:cNvSpPr/>
            <p:nvPr/>
          </p:nvSpPr>
          <p:spPr>
            <a:xfrm rot="1620000" flipH="1">
              <a:off x="5246155" y="336625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Minus 20"/>
            <p:cNvSpPr/>
            <p:nvPr/>
          </p:nvSpPr>
          <p:spPr>
            <a:xfrm rot="1620000" flipH="1">
              <a:off x="5012957" y="452676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Minus 21"/>
            <p:cNvSpPr/>
            <p:nvPr/>
          </p:nvSpPr>
          <p:spPr>
            <a:xfrm rot="1620000" flipH="1">
              <a:off x="4698672" y="436663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Minus 22"/>
            <p:cNvSpPr/>
            <p:nvPr/>
          </p:nvSpPr>
          <p:spPr>
            <a:xfrm rot="1620000" flipH="1">
              <a:off x="4196592" y="326391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Minus 23"/>
            <p:cNvSpPr/>
            <p:nvPr/>
          </p:nvSpPr>
          <p:spPr>
            <a:xfrm rot="1620000" flipH="1">
              <a:off x="3882306" y="310377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5" name="Minus 24"/>
            <p:cNvSpPr/>
            <p:nvPr/>
          </p:nvSpPr>
          <p:spPr>
            <a:xfrm rot="1620000" flipH="1">
              <a:off x="3568021" y="294364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6" name="Minus 25"/>
            <p:cNvSpPr/>
            <p:nvPr/>
          </p:nvSpPr>
          <p:spPr>
            <a:xfrm rot="1620000" flipH="1">
              <a:off x="3253736" y="278350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Minus 26"/>
            <p:cNvSpPr/>
            <p:nvPr/>
          </p:nvSpPr>
          <p:spPr>
            <a:xfrm rot="1620000" flipH="1">
              <a:off x="3999978" y="362798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Minus 27"/>
            <p:cNvSpPr/>
            <p:nvPr/>
          </p:nvSpPr>
          <p:spPr>
            <a:xfrm rot="1620000" flipH="1">
              <a:off x="3685692" y="346785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Minus 28"/>
            <p:cNvSpPr/>
            <p:nvPr/>
          </p:nvSpPr>
          <p:spPr>
            <a:xfrm rot="1620000" flipH="1">
              <a:off x="3371407" y="330771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Minus 29"/>
            <p:cNvSpPr/>
            <p:nvPr/>
          </p:nvSpPr>
          <p:spPr>
            <a:xfrm rot="1620000" flipH="1">
              <a:off x="3057122" y="3147577"/>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Minus 30"/>
            <p:cNvSpPr/>
            <p:nvPr/>
          </p:nvSpPr>
          <p:spPr>
            <a:xfrm rot="1620000" flipH="1">
              <a:off x="2915926" y="262249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Minus 31"/>
            <p:cNvSpPr/>
            <p:nvPr/>
          </p:nvSpPr>
          <p:spPr>
            <a:xfrm rot="1620000" flipH="1">
              <a:off x="2601640" y="246235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Minus 32"/>
            <p:cNvSpPr/>
            <p:nvPr/>
          </p:nvSpPr>
          <p:spPr>
            <a:xfrm rot="1620000" flipH="1">
              <a:off x="2719312" y="298656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Minus 33"/>
            <p:cNvSpPr/>
            <p:nvPr/>
          </p:nvSpPr>
          <p:spPr>
            <a:xfrm rot="1620000" flipH="1">
              <a:off x="2405026" y="282642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Plus 34"/>
            <p:cNvSpPr/>
            <p:nvPr/>
          </p:nvSpPr>
          <p:spPr>
            <a:xfrm rot="1620000" flipH="1">
              <a:off x="3826854" y="391086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Plus 35"/>
            <p:cNvSpPr/>
            <p:nvPr/>
          </p:nvSpPr>
          <p:spPr>
            <a:xfrm rot="1620000" flipH="1">
              <a:off x="3503168" y="374594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Plus 36"/>
            <p:cNvSpPr/>
            <p:nvPr/>
          </p:nvSpPr>
          <p:spPr>
            <a:xfrm rot="1620000" flipH="1">
              <a:off x="3179482" y="358101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Plus 37"/>
            <p:cNvSpPr/>
            <p:nvPr/>
          </p:nvSpPr>
          <p:spPr>
            <a:xfrm rot="1620000" flipH="1">
              <a:off x="2855797" y="341608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Plus 38"/>
            <p:cNvSpPr/>
            <p:nvPr/>
          </p:nvSpPr>
          <p:spPr>
            <a:xfrm rot="1620000" flipH="1">
              <a:off x="4429490" y="291456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Plus 39"/>
            <p:cNvSpPr/>
            <p:nvPr/>
          </p:nvSpPr>
          <p:spPr>
            <a:xfrm rot="1620000" flipH="1">
              <a:off x="4105804" y="274963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Plus 40"/>
            <p:cNvSpPr/>
            <p:nvPr/>
          </p:nvSpPr>
          <p:spPr>
            <a:xfrm rot="1620000" flipH="1">
              <a:off x="3782118" y="258471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Plus 41"/>
            <p:cNvSpPr/>
            <p:nvPr/>
          </p:nvSpPr>
          <p:spPr>
            <a:xfrm rot="1620000" flipH="1">
              <a:off x="3458432" y="241978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Plus 42"/>
            <p:cNvSpPr/>
            <p:nvPr/>
          </p:nvSpPr>
          <p:spPr>
            <a:xfrm rot="1620000" flipH="1">
              <a:off x="2574337" y="32753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Plus 43"/>
            <p:cNvSpPr/>
            <p:nvPr/>
          </p:nvSpPr>
          <p:spPr>
            <a:xfrm rot="1620000" flipH="1">
              <a:off x="2250651" y="311038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Plus 44"/>
            <p:cNvSpPr/>
            <p:nvPr/>
          </p:nvSpPr>
          <p:spPr>
            <a:xfrm rot="1620000" flipH="1">
              <a:off x="3122642" y="226415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Plus 45"/>
            <p:cNvSpPr/>
            <p:nvPr/>
          </p:nvSpPr>
          <p:spPr>
            <a:xfrm rot="1620000" flipH="1">
              <a:off x="2798956" y="209922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Plus 46"/>
            <p:cNvSpPr/>
            <p:nvPr/>
          </p:nvSpPr>
          <p:spPr>
            <a:xfrm rot="1620000" flipH="1">
              <a:off x="5353850" y="383660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Plus 47"/>
            <p:cNvSpPr/>
            <p:nvPr/>
          </p:nvSpPr>
          <p:spPr>
            <a:xfrm rot="1620000" flipH="1">
              <a:off x="5030165" y="367168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Plus 48"/>
            <p:cNvSpPr/>
            <p:nvPr/>
          </p:nvSpPr>
          <p:spPr>
            <a:xfrm rot="1620000" flipH="1">
              <a:off x="5179883" y="419542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 name="Plus 49"/>
            <p:cNvSpPr/>
            <p:nvPr/>
          </p:nvSpPr>
          <p:spPr>
            <a:xfrm rot="1620000" flipH="1">
              <a:off x="4856197" y="403049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Volný tvar 50"/>
            <p:cNvSpPr/>
            <p:nvPr/>
          </p:nvSpPr>
          <p:spPr>
            <a:xfrm rot="1620000" flipH="1">
              <a:off x="5743802" y="3807361"/>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 name="Volný tvar 51"/>
            <p:cNvSpPr/>
            <p:nvPr/>
          </p:nvSpPr>
          <p:spPr>
            <a:xfrm rot="12420000">
              <a:off x="5404063" y="4492279"/>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Volný tvar 52"/>
            <p:cNvSpPr/>
            <p:nvPr/>
          </p:nvSpPr>
          <p:spPr>
            <a:xfrm rot="12420000">
              <a:off x="5769049" y="3792034"/>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 name="Volný tvar 53"/>
            <p:cNvSpPr/>
            <p:nvPr/>
          </p:nvSpPr>
          <p:spPr>
            <a:xfrm rot="12420000">
              <a:off x="4573956" y="3211294"/>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 name="Volný tvar 54"/>
            <p:cNvSpPr/>
            <p:nvPr/>
          </p:nvSpPr>
          <p:spPr>
            <a:xfrm rot="12420000">
              <a:off x="4214693" y="3891003"/>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 name="Volný tvar 55"/>
            <p:cNvSpPr/>
            <p:nvPr/>
          </p:nvSpPr>
          <p:spPr>
            <a:xfrm rot="1620000" flipH="1">
              <a:off x="5407276" y="448353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 name="Volný tvar 56"/>
            <p:cNvSpPr/>
            <p:nvPr/>
          </p:nvSpPr>
          <p:spPr>
            <a:xfrm rot="1620000" flipH="1">
              <a:off x="4581383" y="3201712"/>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 name="Volný tvar 57"/>
            <p:cNvSpPr/>
            <p:nvPr/>
          </p:nvSpPr>
          <p:spPr>
            <a:xfrm rot="1620000" flipH="1">
              <a:off x="4182400" y="3859425"/>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Šipka doprava 58"/>
            <p:cNvSpPr/>
            <p:nvPr/>
          </p:nvSpPr>
          <p:spPr>
            <a:xfrm rot="1620000">
              <a:off x="4799859" y="3956732"/>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64" name="Volný tvar 63"/>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5" name="Skupina 64"/>
          <p:cNvGrpSpPr/>
          <p:nvPr/>
        </p:nvGrpSpPr>
        <p:grpSpPr>
          <a:xfrm>
            <a:off x="5489361" y="3159455"/>
            <a:ext cx="1926182" cy="2106755"/>
            <a:chOff x="3017899" y="2664059"/>
            <a:chExt cx="1926182" cy="2106755"/>
          </a:xfrm>
        </p:grpSpPr>
        <p:sp>
          <p:nvSpPr>
            <p:cNvPr id="66" name="Šipka doprava 65"/>
            <p:cNvSpPr/>
            <p:nvPr/>
          </p:nvSpPr>
          <p:spPr>
            <a:xfrm rot="1620000">
              <a:off x="4584081" y="2664059"/>
              <a:ext cx="360000" cy="18000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7" name="Přímá spojnice 66"/>
            <p:cNvCxnSpPr/>
            <p:nvPr/>
          </p:nvCxnSpPr>
          <p:spPr>
            <a:xfrm flipH="1">
              <a:off x="3017899" y="2782949"/>
              <a:ext cx="1618598" cy="1308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Přímá spojnice 67"/>
            <p:cNvCxnSpPr/>
            <p:nvPr/>
          </p:nvCxnSpPr>
          <p:spPr>
            <a:xfrm flipH="1">
              <a:off x="4335878" y="2852936"/>
              <a:ext cx="461778" cy="19178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Volný tvar 69"/>
          <p:cNvSpPr/>
          <p:nvPr/>
        </p:nvSpPr>
        <p:spPr>
          <a:xfrm rot="1701708" flipH="1">
            <a:off x="7286009" y="2543127"/>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9" name="Obdélník 68"/>
          <p:cNvSpPr/>
          <p:nvPr/>
        </p:nvSpPr>
        <p:spPr>
          <a:xfrm>
            <a:off x="4024650" y="273956"/>
            <a:ext cx="3431837"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nonmyelinated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15859894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62" name="Skupina 61"/>
          <p:cNvGrpSpPr/>
          <p:nvPr/>
        </p:nvGrpSpPr>
        <p:grpSpPr>
          <a:xfrm>
            <a:off x="2207568" y="3068961"/>
            <a:ext cx="6303574" cy="3316277"/>
            <a:chOff x="1504331" y="1927462"/>
            <a:chExt cx="6303574" cy="3316277"/>
          </a:xfrm>
        </p:grpSpPr>
        <p:sp>
          <p:nvSpPr>
            <p:cNvPr id="4" name="Obdélník 3"/>
            <p:cNvSpPr/>
            <p:nvPr/>
          </p:nvSpPr>
          <p:spPr>
            <a:xfrm rot="1620000" flipH="1">
              <a:off x="1667785" y="3384370"/>
              <a:ext cx="5976664" cy="72008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 name="Obdélník 60"/>
            <p:cNvSpPr/>
            <p:nvPr/>
          </p:nvSpPr>
          <p:spPr>
            <a:xfrm rot="1620000">
              <a:off x="4729850" y="3838893"/>
              <a:ext cx="1546557" cy="6704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5" name="Přímá spojnice 4"/>
            <p:cNvCxnSpPr/>
            <p:nvPr/>
          </p:nvCxnSpPr>
          <p:spPr>
            <a:xfrm rot="1620000" flipH="1">
              <a:off x="1831241" y="3423613"/>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Přímá spojnice 5"/>
            <p:cNvCxnSpPr/>
            <p:nvPr/>
          </p:nvCxnSpPr>
          <p:spPr>
            <a:xfrm rot="1620000" flipH="1">
              <a:off x="1504331" y="4065209"/>
              <a:ext cx="597666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Minus 6"/>
            <p:cNvSpPr/>
            <p:nvPr/>
          </p:nvSpPr>
          <p:spPr>
            <a:xfrm rot="1620000" flipH="1">
              <a:off x="2595721" y="243746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Minus 7"/>
            <p:cNvSpPr/>
            <p:nvPr/>
          </p:nvSpPr>
          <p:spPr>
            <a:xfrm rot="1620000" flipH="1">
              <a:off x="2303141" y="22933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Minus 8"/>
            <p:cNvSpPr/>
            <p:nvPr/>
          </p:nvSpPr>
          <p:spPr>
            <a:xfrm rot="1620000" flipH="1">
              <a:off x="6413971" y="435909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Plus 9"/>
            <p:cNvSpPr/>
            <p:nvPr/>
          </p:nvSpPr>
          <p:spPr>
            <a:xfrm rot="1620000" flipH="1">
              <a:off x="2798378" y="207636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Plus 10"/>
            <p:cNvSpPr/>
            <p:nvPr/>
          </p:nvSpPr>
          <p:spPr>
            <a:xfrm rot="1620000" flipH="1">
              <a:off x="2456266" y="192746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Plus 11"/>
            <p:cNvSpPr/>
            <p:nvPr/>
          </p:nvSpPr>
          <p:spPr>
            <a:xfrm rot="1620000" flipH="1">
              <a:off x="6576560" y="404158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Minus 12"/>
            <p:cNvSpPr/>
            <p:nvPr/>
          </p:nvSpPr>
          <p:spPr>
            <a:xfrm rot="1620000" flipH="1">
              <a:off x="2388521" y="283350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Minus 13"/>
            <p:cNvSpPr/>
            <p:nvPr/>
          </p:nvSpPr>
          <p:spPr>
            <a:xfrm rot="1620000" flipH="1">
              <a:off x="2095940" y="268938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 name="Minus 14"/>
            <p:cNvSpPr/>
            <p:nvPr/>
          </p:nvSpPr>
          <p:spPr>
            <a:xfrm rot="1620000" flipH="1">
              <a:off x="6206770" y="475512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 name="Plus 15"/>
            <p:cNvSpPr/>
            <p:nvPr/>
          </p:nvSpPr>
          <p:spPr>
            <a:xfrm rot="1620000" flipH="1">
              <a:off x="2222738" y="307969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Plus 16"/>
            <p:cNvSpPr/>
            <p:nvPr/>
          </p:nvSpPr>
          <p:spPr>
            <a:xfrm rot="1620000" flipH="1">
              <a:off x="1920757" y="29307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Plus 17"/>
            <p:cNvSpPr/>
            <p:nvPr/>
          </p:nvSpPr>
          <p:spPr>
            <a:xfrm rot="1620000" flipH="1">
              <a:off x="6022186" y="499173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Minus 18"/>
            <p:cNvSpPr/>
            <p:nvPr/>
          </p:nvSpPr>
          <p:spPr>
            <a:xfrm rot="1620000" flipH="1">
              <a:off x="5836899" y="365398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Minus 19"/>
            <p:cNvSpPr/>
            <p:nvPr/>
          </p:nvSpPr>
          <p:spPr>
            <a:xfrm rot="1620000" flipH="1">
              <a:off x="5522613" y="34938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Minus 20"/>
            <p:cNvSpPr/>
            <p:nvPr/>
          </p:nvSpPr>
          <p:spPr>
            <a:xfrm rot="1620000" flipH="1">
              <a:off x="5289415" y="465436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Minus 21"/>
            <p:cNvSpPr/>
            <p:nvPr/>
          </p:nvSpPr>
          <p:spPr>
            <a:xfrm rot="1620000" flipH="1">
              <a:off x="4975130" y="449422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Minus 22"/>
            <p:cNvSpPr/>
            <p:nvPr/>
          </p:nvSpPr>
          <p:spPr>
            <a:xfrm rot="1620000" flipH="1">
              <a:off x="4473050" y="339151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Minus 23"/>
            <p:cNvSpPr/>
            <p:nvPr/>
          </p:nvSpPr>
          <p:spPr>
            <a:xfrm rot="1620000" flipH="1">
              <a:off x="4158764" y="323137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5" name="Minus 24"/>
            <p:cNvSpPr/>
            <p:nvPr/>
          </p:nvSpPr>
          <p:spPr>
            <a:xfrm rot="1620000" flipH="1">
              <a:off x="3844479" y="307123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6" name="Minus 25"/>
            <p:cNvSpPr/>
            <p:nvPr/>
          </p:nvSpPr>
          <p:spPr>
            <a:xfrm rot="1620000" flipH="1">
              <a:off x="3530194" y="291110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Minus 26"/>
            <p:cNvSpPr/>
            <p:nvPr/>
          </p:nvSpPr>
          <p:spPr>
            <a:xfrm rot="1620000" flipH="1">
              <a:off x="4276436" y="375558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Minus 27"/>
            <p:cNvSpPr/>
            <p:nvPr/>
          </p:nvSpPr>
          <p:spPr>
            <a:xfrm rot="1620000" flipH="1">
              <a:off x="3962150" y="359544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Minus 28"/>
            <p:cNvSpPr/>
            <p:nvPr/>
          </p:nvSpPr>
          <p:spPr>
            <a:xfrm rot="1620000" flipH="1">
              <a:off x="3647865" y="3435309"/>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Minus 29"/>
            <p:cNvSpPr/>
            <p:nvPr/>
          </p:nvSpPr>
          <p:spPr>
            <a:xfrm rot="1620000" flipH="1">
              <a:off x="3333580" y="3275173"/>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Minus 30"/>
            <p:cNvSpPr/>
            <p:nvPr/>
          </p:nvSpPr>
          <p:spPr>
            <a:xfrm rot="1620000" flipH="1">
              <a:off x="3192384" y="275009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Minus 31"/>
            <p:cNvSpPr/>
            <p:nvPr/>
          </p:nvSpPr>
          <p:spPr>
            <a:xfrm rot="1620000" flipH="1">
              <a:off x="2878098" y="258995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Minus 32"/>
            <p:cNvSpPr/>
            <p:nvPr/>
          </p:nvSpPr>
          <p:spPr>
            <a:xfrm rot="1620000" flipH="1">
              <a:off x="2995770" y="311416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Minus 33"/>
            <p:cNvSpPr/>
            <p:nvPr/>
          </p:nvSpPr>
          <p:spPr>
            <a:xfrm rot="1620000" flipH="1">
              <a:off x="2681484" y="295402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Plus 34"/>
            <p:cNvSpPr/>
            <p:nvPr/>
          </p:nvSpPr>
          <p:spPr>
            <a:xfrm rot="1620000" flipH="1">
              <a:off x="4103312" y="403846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Plus 35"/>
            <p:cNvSpPr/>
            <p:nvPr/>
          </p:nvSpPr>
          <p:spPr>
            <a:xfrm rot="1620000" flipH="1">
              <a:off x="3779626" y="387353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Plus 36"/>
            <p:cNvSpPr/>
            <p:nvPr/>
          </p:nvSpPr>
          <p:spPr>
            <a:xfrm rot="1620000" flipH="1">
              <a:off x="3455940" y="370861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Plus 37"/>
            <p:cNvSpPr/>
            <p:nvPr/>
          </p:nvSpPr>
          <p:spPr>
            <a:xfrm rot="1620000" flipH="1">
              <a:off x="3132255" y="354368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Plus 38"/>
            <p:cNvSpPr/>
            <p:nvPr/>
          </p:nvSpPr>
          <p:spPr>
            <a:xfrm rot="1620000" flipH="1">
              <a:off x="4705948" y="304216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Plus 39"/>
            <p:cNvSpPr/>
            <p:nvPr/>
          </p:nvSpPr>
          <p:spPr>
            <a:xfrm rot="1620000" flipH="1">
              <a:off x="4382262" y="287723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Plus 40"/>
            <p:cNvSpPr/>
            <p:nvPr/>
          </p:nvSpPr>
          <p:spPr>
            <a:xfrm rot="1620000" flipH="1">
              <a:off x="4058576" y="271230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Plus 41"/>
            <p:cNvSpPr/>
            <p:nvPr/>
          </p:nvSpPr>
          <p:spPr>
            <a:xfrm rot="1620000" flipH="1">
              <a:off x="3734890" y="254738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Plus 42"/>
            <p:cNvSpPr/>
            <p:nvPr/>
          </p:nvSpPr>
          <p:spPr>
            <a:xfrm rot="1620000" flipH="1">
              <a:off x="2850795" y="340291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Plus 43"/>
            <p:cNvSpPr/>
            <p:nvPr/>
          </p:nvSpPr>
          <p:spPr>
            <a:xfrm rot="1620000" flipH="1">
              <a:off x="2527109" y="32379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Plus 44"/>
            <p:cNvSpPr/>
            <p:nvPr/>
          </p:nvSpPr>
          <p:spPr>
            <a:xfrm rot="1620000" flipH="1">
              <a:off x="3399100" y="23917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Plus 45"/>
            <p:cNvSpPr/>
            <p:nvPr/>
          </p:nvSpPr>
          <p:spPr>
            <a:xfrm rot="1620000" flipH="1">
              <a:off x="3075414" y="2226824"/>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Plus 46"/>
            <p:cNvSpPr/>
            <p:nvPr/>
          </p:nvSpPr>
          <p:spPr>
            <a:xfrm rot="1620000" flipH="1">
              <a:off x="5630308" y="396420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Plus 47"/>
            <p:cNvSpPr/>
            <p:nvPr/>
          </p:nvSpPr>
          <p:spPr>
            <a:xfrm rot="1620000" flipH="1">
              <a:off x="5306623" y="379927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Plus 48"/>
            <p:cNvSpPr/>
            <p:nvPr/>
          </p:nvSpPr>
          <p:spPr>
            <a:xfrm rot="1620000" flipH="1">
              <a:off x="5456341" y="4323017"/>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 name="Plus 49"/>
            <p:cNvSpPr/>
            <p:nvPr/>
          </p:nvSpPr>
          <p:spPr>
            <a:xfrm rot="1620000" flipH="1">
              <a:off x="5132655" y="4158091"/>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Volný tvar 50"/>
            <p:cNvSpPr/>
            <p:nvPr/>
          </p:nvSpPr>
          <p:spPr>
            <a:xfrm rot="1620000" flipH="1">
              <a:off x="6020260" y="3934957"/>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 name="Volný tvar 51"/>
            <p:cNvSpPr/>
            <p:nvPr/>
          </p:nvSpPr>
          <p:spPr>
            <a:xfrm rot="12420000">
              <a:off x="5680521" y="4619875"/>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Volný tvar 52"/>
            <p:cNvSpPr/>
            <p:nvPr/>
          </p:nvSpPr>
          <p:spPr>
            <a:xfrm rot="12420000">
              <a:off x="6045507" y="391963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 name="Volný tvar 53"/>
            <p:cNvSpPr/>
            <p:nvPr/>
          </p:nvSpPr>
          <p:spPr>
            <a:xfrm rot="12420000">
              <a:off x="4850414" y="3338890"/>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 name="Volný tvar 54"/>
            <p:cNvSpPr/>
            <p:nvPr/>
          </p:nvSpPr>
          <p:spPr>
            <a:xfrm rot="12420000">
              <a:off x="4491151" y="4018599"/>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 name="Volný tvar 55"/>
            <p:cNvSpPr/>
            <p:nvPr/>
          </p:nvSpPr>
          <p:spPr>
            <a:xfrm rot="1620000" flipH="1">
              <a:off x="5683734" y="4611126"/>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 name="Volný tvar 56"/>
            <p:cNvSpPr/>
            <p:nvPr/>
          </p:nvSpPr>
          <p:spPr>
            <a:xfrm rot="1620000" flipH="1">
              <a:off x="4857841" y="3329308"/>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 name="Volný tvar 57"/>
            <p:cNvSpPr/>
            <p:nvPr/>
          </p:nvSpPr>
          <p:spPr>
            <a:xfrm rot="1620000" flipH="1">
              <a:off x="4458858" y="3987021"/>
              <a:ext cx="448173" cy="389258"/>
            </a:xfrm>
            <a:custGeom>
              <a:avLst/>
              <a:gdLst>
                <a:gd name="connsiteX0" fmla="*/ 0 w 393405"/>
                <a:gd name="connsiteY0" fmla="*/ 0 h 393405"/>
                <a:gd name="connsiteX1" fmla="*/ 180754 w 393405"/>
                <a:gd name="connsiteY1" fmla="*/ 31898 h 393405"/>
                <a:gd name="connsiteX2" fmla="*/ 287079 w 393405"/>
                <a:gd name="connsiteY2" fmla="*/ 329609 h 393405"/>
                <a:gd name="connsiteX3" fmla="*/ 393405 w 393405"/>
                <a:gd name="connsiteY3" fmla="*/ 393405 h 393405"/>
                <a:gd name="connsiteX0" fmla="*/ 0 w 393405"/>
                <a:gd name="connsiteY0" fmla="*/ 0 h 393405"/>
                <a:gd name="connsiteX1" fmla="*/ 159323 w 393405"/>
                <a:gd name="connsiteY1" fmla="*/ 46185 h 393405"/>
                <a:gd name="connsiteX2" fmla="*/ 287079 w 393405"/>
                <a:gd name="connsiteY2" fmla="*/ 329609 h 393405"/>
                <a:gd name="connsiteX3" fmla="*/ 393405 w 393405"/>
                <a:gd name="connsiteY3" fmla="*/ 393405 h 393405"/>
                <a:gd name="connsiteX0" fmla="*/ 0 w 448173"/>
                <a:gd name="connsiteY0" fmla="*/ 0 h 388642"/>
                <a:gd name="connsiteX1" fmla="*/ 159323 w 448173"/>
                <a:gd name="connsiteY1" fmla="*/ 46185 h 388642"/>
                <a:gd name="connsiteX2" fmla="*/ 287079 w 448173"/>
                <a:gd name="connsiteY2" fmla="*/ 329609 h 388642"/>
                <a:gd name="connsiteX3" fmla="*/ 448173 w 448173"/>
                <a:gd name="connsiteY3" fmla="*/ 388642 h 388642"/>
                <a:gd name="connsiteX0" fmla="*/ 0 w 448173"/>
                <a:gd name="connsiteY0" fmla="*/ 0 h 393753"/>
                <a:gd name="connsiteX1" fmla="*/ 159323 w 448173"/>
                <a:gd name="connsiteY1" fmla="*/ 46185 h 393753"/>
                <a:gd name="connsiteX2" fmla="*/ 287079 w 448173"/>
                <a:gd name="connsiteY2" fmla="*/ 355803 h 393753"/>
                <a:gd name="connsiteX3" fmla="*/ 448173 w 448173"/>
                <a:gd name="connsiteY3" fmla="*/ 388642 h 393753"/>
                <a:gd name="connsiteX0" fmla="*/ 0 w 448173"/>
                <a:gd name="connsiteY0" fmla="*/ 0 h 388642"/>
                <a:gd name="connsiteX1" fmla="*/ 159323 w 448173"/>
                <a:gd name="connsiteY1" fmla="*/ 46185 h 388642"/>
                <a:gd name="connsiteX2" fmla="*/ 268029 w 448173"/>
                <a:gd name="connsiteY2" fmla="*/ 320084 h 388642"/>
                <a:gd name="connsiteX3" fmla="*/ 448173 w 448173"/>
                <a:gd name="connsiteY3" fmla="*/ 388642 h 388642"/>
                <a:gd name="connsiteX0" fmla="*/ 0 w 448173"/>
                <a:gd name="connsiteY0" fmla="*/ 0 h 388642"/>
                <a:gd name="connsiteX1" fmla="*/ 159323 w 448173"/>
                <a:gd name="connsiteY1" fmla="*/ 46185 h 388642"/>
                <a:gd name="connsiteX2" fmla="*/ 270410 w 448173"/>
                <a:gd name="connsiteY2" fmla="*/ 308178 h 388642"/>
                <a:gd name="connsiteX3" fmla="*/ 448173 w 448173"/>
                <a:gd name="connsiteY3" fmla="*/ 388642 h 388642"/>
                <a:gd name="connsiteX0" fmla="*/ 0 w 448173"/>
                <a:gd name="connsiteY0" fmla="*/ 616 h 389258"/>
                <a:gd name="connsiteX1" fmla="*/ 159323 w 448173"/>
                <a:gd name="connsiteY1" fmla="*/ 46801 h 389258"/>
                <a:gd name="connsiteX2" fmla="*/ 270410 w 448173"/>
                <a:gd name="connsiteY2" fmla="*/ 308794 h 389258"/>
                <a:gd name="connsiteX3" fmla="*/ 448173 w 448173"/>
                <a:gd name="connsiteY3" fmla="*/ 389258 h 389258"/>
              </a:gdLst>
              <a:ahLst/>
              <a:cxnLst>
                <a:cxn ang="0">
                  <a:pos x="connsiteX0" y="connsiteY0"/>
                </a:cxn>
                <a:cxn ang="0">
                  <a:pos x="connsiteX1" y="connsiteY1"/>
                </a:cxn>
                <a:cxn ang="0">
                  <a:pos x="connsiteX2" y="connsiteY2"/>
                </a:cxn>
                <a:cxn ang="0">
                  <a:pos x="connsiteX3" y="connsiteY3"/>
                </a:cxn>
              </a:cxnLst>
              <a:rect l="l" t="t" r="r" b="b"/>
              <a:pathLst>
                <a:path w="448173" h="389258">
                  <a:moveTo>
                    <a:pt x="0" y="616"/>
                  </a:moveTo>
                  <a:cubicBezTo>
                    <a:pt x="62633" y="-658"/>
                    <a:pt x="114255" y="-4562"/>
                    <a:pt x="159323" y="46801"/>
                  </a:cubicBezTo>
                  <a:cubicBezTo>
                    <a:pt x="204391" y="98164"/>
                    <a:pt x="222268" y="251718"/>
                    <a:pt x="270410" y="308794"/>
                  </a:cubicBezTo>
                  <a:cubicBezTo>
                    <a:pt x="318552" y="365870"/>
                    <a:pt x="448173" y="389258"/>
                    <a:pt x="448173" y="389258"/>
                  </a:cubicBezTo>
                </a:path>
              </a:pathLst>
            </a:custGeom>
            <a:noFill/>
            <a:ln w="28575">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Šipka doprava 58"/>
            <p:cNvSpPr/>
            <p:nvPr/>
          </p:nvSpPr>
          <p:spPr>
            <a:xfrm rot="1620000">
              <a:off x="5095879" y="4085058"/>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64" name="Skupina 63"/>
          <p:cNvGrpSpPr/>
          <p:nvPr/>
        </p:nvGrpSpPr>
        <p:grpSpPr>
          <a:xfrm>
            <a:off x="5700451" y="3240758"/>
            <a:ext cx="1926182" cy="2106755"/>
            <a:chOff x="3017899" y="2664059"/>
            <a:chExt cx="1926182" cy="2106755"/>
          </a:xfrm>
        </p:grpSpPr>
        <p:sp>
          <p:nvSpPr>
            <p:cNvPr id="65" name="Šipka doprava 64"/>
            <p:cNvSpPr/>
            <p:nvPr/>
          </p:nvSpPr>
          <p:spPr>
            <a:xfrm rot="1620000">
              <a:off x="4584081" y="2664059"/>
              <a:ext cx="360000" cy="18000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6" name="Přímá spojnice 65"/>
            <p:cNvCxnSpPr/>
            <p:nvPr/>
          </p:nvCxnSpPr>
          <p:spPr>
            <a:xfrm flipH="1">
              <a:off x="3017899" y="2782949"/>
              <a:ext cx="1618598" cy="1308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Přímá spojnice 66"/>
            <p:cNvCxnSpPr/>
            <p:nvPr/>
          </p:nvCxnSpPr>
          <p:spPr>
            <a:xfrm flipH="1">
              <a:off x="4335878" y="2852936"/>
              <a:ext cx="461778" cy="19178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Volný tvar 68"/>
          <p:cNvSpPr/>
          <p:nvPr/>
        </p:nvSpPr>
        <p:spPr>
          <a:xfrm rot="1701708" flipH="1">
            <a:off x="7500098" y="2646782"/>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 name="Volný tvar 69"/>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 name="Obdélník 67"/>
          <p:cNvSpPr/>
          <p:nvPr/>
        </p:nvSpPr>
        <p:spPr>
          <a:xfrm>
            <a:off x="4024650" y="273956"/>
            <a:ext cx="3431837"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nonmyelinated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35895631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olný tvar 1"/>
          <p:cNvSpPr/>
          <p:nvPr/>
        </p:nvSpPr>
        <p:spPr>
          <a:xfrm>
            <a:off x="2143736" y="197402"/>
            <a:ext cx="7704856" cy="4389414"/>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 name="Volný tvar 2"/>
          <p:cNvSpPr/>
          <p:nvPr/>
        </p:nvSpPr>
        <p:spPr>
          <a:xfrm rot="1701708" flipH="1">
            <a:off x="5417855" y="1511879"/>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 name="Volný tvar 3"/>
          <p:cNvSpPr/>
          <p:nvPr/>
        </p:nvSpPr>
        <p:spPr>
          <a:xfrm>
            <a:off x="3012074" y="1079568"/>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 name="Volný tvar 5"/>
          <p:cNvSpPr/>
          <p:nvPr/>
        </p:nvSpPr>
        <p:spPr>
          <a:xfrm rot="1701708" flipH="1">
            <a:off x="5676693" y="1664279"/>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 name="Volný tvar 6"/>
          <p:cNvSpPr/>
          <p:nvPr/>
        </p:nvSpPr>
        <p:spPr>
          <a:xfrm rot="1701708" flipH="1">
            <a:off x="5931182" y="1795436"/>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Volný tvar 7"/>
          <p:cNvSpPr/>
          <p:nvPr/>
        </p:nvSpPr>
        <p:spPr>
          <a:xfrm rot="1701708" flipH="1">
            <a:off x="6208581" y="1939452"/>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Volný tvar 8"/>
          <p:cNvSpPr/>
          <p:nvPr/>
        </p:nvSpPr>
        <p:spPr>
          <a:xfrm rot="1701708" flipH="1">
            <a:off x="6475347" y="2083468"/>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Volný tvar 9"/>
          <p:cNvSpPr/>
          <p:nvPr/>
        </p:nvSpPr>
        <p:spPr>
          <a:xfrm rot="1701708" flipH="1">
            <a:off x="7998148" y="2829291"/>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Volný tvar 10"/>
          <p:cNvSpPr/>
          <p:nvPr/>
        </p:nvSpPr>
        <p:spPr>
          <a:xfrm rot="1701708" flipH="1">
            <a:off x="8440829" y="3053894"/>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Volný tvar 11"/>
          <p:cNvSpPr/>
          <p:nvPr/>
        </p:nvSpPr>
        <p:spPr>
          <a:xfrm rot="1701708" flipH="1">
            <a:off x="8912986" y="3296971"/>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TextovéPole 12"/>
          <p:cNvSpPr txBox="1"/>
          <p:nvPr/>
        </p:nvSpPr>
        <p:spPr>
          <a:xfrm>
            <a:off x="2327765" y="3679347"/>
            <a:ext cx="3757111" cy="1249701"/>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AP spreads without decrement (without loss), </a:t>
            </a:r>
            <a:r>
              <a:rPr lang="en-US" sz="1800" dirty="0" err="1">
                <a:solidFill>
                  <a:prstClr val="black"/>
                </a:solidFill>
                <a:latin typeface="Calibri"/>
              </a:rPr>
              <a:t>ie</a:t>
            </a:r>
            <a:r>
              <a:rPr lang="en-US" sz="1800" dirty="0">
                <a:solidFill>
                  <a:prstClr val="black"/>
                </a:solidFill>
                <a:latin typeface="Calibri"/>
              </a:rPr>
              <a:t>. The AP is still the same size</a:t>
            </a:r>
            <a:endParaRPr lang="cs-CZ" sz="1800" dirty="0">
              <a:solidFill>
                <a:prstClr val="black"/>
              </a:solidFill>
              <a:latin typeface="Calibri"/>
            </a:endParaRPr>
          </a:p>
          <a:p>
            <a:pPr fontAlgn="auto">
              <a:lnSpc>
                <a:spcPts val="1800"/>
              </a:lnSpc>
              <a:spcBef>
                <a:spcPts val="0"/>
              </a:spcBef>
              <a:spcAft>
                <a:spcPts val="0"/>
              </a:spcAft>
            </a:pPr>
            <a:endParaRPr lang="cs-CZ" sz="1800" dirty="0">
              <a:solidFill>
                <a:prstClr val="black"/>
              </a:solidFill>
              <a:latin typeface="Calibri"/>
            </a:endParaRPr>
          </a:p>
          <a:p>
            <a:pPr fontAlgn="auto">
              <a:lnSpc>
                <a:spcPts val="1800"/>
              </a:lnSpc>
              <a:spcBef>
                <a:spcPts val="0"/>
              </a:spcBef>
              <a:spcAft>
                <a:spcPts val="0"/>
              </a:spcAft>
            </a:pPr>
            <a:endParaRPr lang="cs-CZ" sz="1800" dirty="0">
              <a:solidFill>
                <a:prstClr val="black"/>
              </a:solidFill>
              <a:latin typeface="Calibri"/>
            </a:endParaRPr>
          </a:p>
        </p:txBody>
      </p:sp>
      <p:sp>
        <p:nvSpPr>
          <p:cNvPr id="14" name="TextovéPole 13"/>
          <p:cNvSpPr txBox="1"/>
          <p:nvPr/>
        </p:nvSpPr>
        <p:spPr>
          <a:xfrm>
            <a:off x="2327765" y="4663370"/>
            <a:ext cx="3757111" cy="786241"/>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Because the AP is still the same size, the transmitted information is encoded in the AP frequency </a:t>
            </a:r>
            <a:endParaRPr lang="cs-CZ" sz="1800" dirty="0">
              <a:solidFill>
                <a:prstClr val="black"/>
              </a:solidFill>
              <a:latin typeface="Calibri"/>
            </a:endParaRPr>
          </a:p>
        </p:txBody>
      </p:sp>
      <p:sp>
        <p:nvSpPr>
          <p:cNvPr id="15" name="Šipka doprava 14"/>
          <p:cNvSpPr/>
          <p:nvPr/>
        </p:nvSpPr>
        <p:spPr>
          <a:xfrm rot="1620000">
            <a:off x="6329352" y="3337918"/>
            <a:ext cx="850393" cy="23365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Obdélník 16"/>
          <p:cNvSpPr/>
          <p:nvPr/>
        </p:nvSpPr>
        <p:spPr>
          <a:xfrm>
            <a:off x="4024650" y="273956"/>
            <a:ext cx="3431837"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nonmyelinated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346462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p:txBody>
          <a:bodyPr/>
          <a:lstStyle/>
          <a:p>
            <a:fld id="{0DE708CC-0C3F-4567-9698-B54C0F35BD31}" type="slidenum">
              <a:rPr lang="cs-CZ" altLang="cs-CZ" smtClean="0"/>
              <a:pPr/>
              <a:t>3</a:t>
            </a:fld>
            <a:endParaRPr lang="cs-CZ" altLang="cs-CZ" dirty="0"/>
          </a:p>
        </p:txBody>
      </p:sp>
      <p:sp>
        <p:nvSpPr>
          <p:cNvPr id="4" name="Text Box 2"/>
          <p:cNvSpPr txBox="1">
            <a:spLocks noChangeArrowheads="1"/>
          </p:cNvSpPr>
          <p:nvPr/>
        </p:nvSpPr>
        <p:spPr bwMode="auto">
          <a:xfrm>
            <a:off x="8887406" y="452154"/>
            <a:ext cx="3038432" cy="1200329"/>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cs-CZ" altLang="cs-CZ" sz="2400" b="1" dirty="0">
                <a:solidFill>
                  <a:srgbClr val="FF0000"/>
                </a:solidFill>
              </a:rPr>
              <a:t>SODIUM-POTASSIUM EXCHANGER</a:t>
            </a:r>
            <a:endParaRPr lang="en-GB" altLang="cs-CZ" sz="2400" b="1" dirty="0">
              <a:solidFill>
                <a:srgbClr val="FF0000"/>
              </a:solidFill>
            </a:endParaRPr>
          </a:p>
        </p:txBody>
      </p:sp>
      <p:pic>
        <p:nvPicPr>
          <p:cNvPr id="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1775" y="280130"/>
            <a:ext cx="7239000" cy="5011737"/>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6" name="Picture 4" descr="Na-K-pump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55637" y="3485046"/>
            <a:ext cx="3470275" cy="2562225"/>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7" name="Picture 6" descr="rest2_"/>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20000" y="3485046"/>
            <a:ext cx="3292475" cy="227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20895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92" name="Minus 91"/>
          <p:cNvSpPr/>
          <p:nvPr/>
        </p:nvSpPr>
        <p:spPr>
          <a:xfrm flipH="1">
            <a:off x="3796159" y="2112472"/>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 name="Plus 92"/>
          <p:cNvSpPr/>
          <p:nvPr/>
        </p:nvSpPr>
        <p:spPr>
          <a:xfrm flipH="1">
            <a:off x="3564170" y="230705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3586572" y="1396832"/>
            <a:ext cx="3196228" cy="326371"/>
          </a:xfrm>
          <a:prstGeom prst="rect">
            <a:avLst/>
          </a:prstGeom>
          <a:noFill/>
        </p:spPr>
        <p:txBody>
          <a:bodyPr wrap="square" rtlCol="0">
            <a:spAutoFit/>
          </a:bodyPr>
          <a:lstStyle/>
          <a:p>
            <a:pPr fontAlgn="auto">
              <a:lnSpc>
                <a:spcPts val="1800"/>
              </a:lnSpc>
              <a:spcBef>
                <a:spcPts val="0"/>
              </a:spcBef>
              <a:spcAft>
                <a:spcPts val="0"/>
              </a:spcAft>
            </a:pPr>
            <a:r>
              <a:rPr lang="cs-CZ" sz="1800" dirty="0" err="1">
                <a:solidFill>
                  <a:prstClr val="black"/>
                </a:solidFill>
                <a:latin typeface="Calibri"/>
              </a:rPr>
              <a:t>Resting</a:t>
            </a:r>
            <a:r>
              <a:rPr lang="cs-CZ" sz="1800" dirty="0">
                <a:solidFill>
                  <a:prstClr val="black"/>
                </a:solidFill>
                <a:latin typeface="Calibri"/>
              </a:rPr>
              <a:t> </a:t>
            </a:r>
            <a:r>
              <a:rPr lang="cs-CZ" sz="1800" dirty="0" err="1">
                <a:solidFill>
                  <a:prstClr val="black"/>
                </a:solidFill>
                <a:latin typeface="Calibri"/>
              </a:rPr>
              <a:t>membrane</a:t>
            </a:r>
            <a:r>
              <a:rPr lang="cs-CZ" sz="1800" dirty="0">
                <a:solidFill>
                  <a:prstClr val="black"/>
                </a:solidFill>
                <a:latin typeface="Calibri"/>
              </a:rPr>
              <a:t> </a:t>
            </a:r>
            <a:r>
              <a:rPr lang="cs-CZ" sz="1800" dirty="0" err="1">
                <a:solidFill>
                  <a:prstClr val="black"/>
                </a:solidFill>
                <a:latin typeface="Calibri"/>
              </a:rPr>
              <a:t>potential</a:t>
            </a:r>
            <a:endParaRPr lang="cs-CZ" sz="1800" dirty="0">
              <a:solidFill>
                <a:prstClr val="black"/>
              </a:solidFill>
              <a:latin typeface="Calibri"/>
            </a:endParaRPr>
          </a:p>
        </p:txBody>
      </p:sp>
      <p:sp>
        <p:nvSpPr>
          <p:cNvPr id="97" name="Plus 96"/>
          <p:cNvSpPr/>
          <p:nvPr/>
        </p:nvSpPr>
        <p:spPr>
          <a:xfrm flipH="1">
            <a:off x="3819373" y="181298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Minus 100"/>
          <p:cNvSpPr/>
          <p:nvPr/>
        </p:nvSpPr>
        <p:spPr>
          <a:xfrm flipH="1">
            <a:off x="4963470" y="2851460"/>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 name="Plus 101"/>
          <p:cNvSpPr/>
          <p:nvPr/>
        </p:nvSpPr>
        <p:spPr>
          <a:xfrm flipH="1">
            <a:off x="4719179" y="312218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Plus 102"/>
          <p:cNvSpPr/>
          <p:nvPr/>
        </p:nvSpPr>
        <p:spPr>
          <a:xfrm flipH="1">
            <a:off x="5123920" y="244768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6077912" y="3556773"/>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5833621" y="382749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6238362" y="315300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7180239" y="428748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6935948" y="455820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7340689" y="38837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8313983" y="499935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8069692" y="527007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8474433" y="4595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 name="Obdélník 97"/>
          <p:cNvSpPr/>
          <p:nvPr/>
        </p:nvSpPr>
        <p:spPr>
          <a:xfrm>
            <a:off x="4024650" y="273956"/>
            <a:ext cx="3403945" cy="1015663"/>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endParaRPr lang="cs-CZ" dirty="0">
              <a:solidFill>
                <a:prstClr val="black"/>
              </a:solidFill>
              <a:latin typeface="Calibri"/>
            </a:endParaRPr>
          </a:p>
        </p:txBody>
      </p:sp>
    </p:spTree>
    <p:extLst>
      <p:ext uri="{BB962C8B-B14F-4D97-AF65-F5344CB8AC3E}">
        <p14:creationId xmlns:p14="http://schemas.microsoft.com/office/powerpoint/2010/main" val="41712922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92" name="Minus 91"/>
          <p:cNvSpPr/>
          <p:nvPr/>
        </p:nvSpPr>
        <p:spPr>
          <a:xfrm flipH="1">
            <a:off x="3866305" y="181452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4690624" y="1324652"/>
            <a:ext cx="5077784" cy="326371"/>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Formation of AP in the initial segment of the axon</a:t>
            </a:r>
            <a:endParaRPr lang="cs-CZ" sz="1800" dirty="0">
              <a:solidFill>
                <a:prstClr val="black"/>
              </a:solidFill>
              <a:latin typeface="Calibri"/>
            </a:endParaRPr>
          </a:p>
        </p:txBody>
      </p:sp>
      <p:sp>
        <p:nvSpPr>
          <p:cNvPr id="97" name="Plus 96"/>
          <p:cNvSpPr/>
          <p:nvPr/>
        </p:nvSpPr>
        <p:spPr>
          <a:xfrm flipH="1">
            <a:off x="3717571" y="2023658"/>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Minus 100"/>
          <p:cNvSpPr/>
          <p:nvPr/>
        </p:nvSpPr>
        <p:spPr>
          <a:xfrm flipH="1">
            <a:off x="4963470" y="2851460"/>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 name="Plus 101"/>
          <p:cNvSpPr/>
          <p:nvPr/>
        </p:nvSpPr>
        <p:spPr>
          <a:xfrm flipH="1">
            <a:off x="4719179" y="312218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Plus 102"/>
          <p:cNvSpPr/>
          <p:nvPr/>
        </p:nvSpPr>
        <p:spPr>
          <a:xfrm flipH="1">
            <a:off x="5123920" y="244768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6077912" y="3556773"/>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5833621" y="382749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6238362" y="315300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7180239" y="428748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6935948" y="455820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7340689" y="38837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8313983" y="499935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8069692" y="527007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8474433" y="4595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Minus 98"/>
          <p:cNvSpPr/>
          <p:nvPr/>
        </p:nvSpPr>
        <p:spPr>
          <a:xfrm flipH="1">
            <a:off x="3593039" y="228496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113" name="Přímá spojnice 112"/>
          <p:cNvCxnSpPr>
            <a:cxnSpLocks/>
            <a:endCxn id="95" idx="1"/>
          </p:cNvCxnSpPr>
          <p:nvPr/>
        </p:nvCxnSpPr>
        <p:spPr>
          <a:xfrm flipV="1">
            <a:off x="4071374" y="1487837"/>
            <a:ext cx="619251" cy="22897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Obdélník 97"/>
          <p:cNvSpPr/>
          <p:nvPr/>
        </p:nvSpPr>
        <p:spPr>
          <a:xfrm>
            <a:off x="4024650" y="273955"/>
            <a:ext cx="3024033" cy="892552"/>
          </a:xfrm>
          <a:prstGeom prst="rect">
            <a:avLst/>
          </a:prstGeom>
        </p:spPr>
        <p:txBody>
          <a:bodyPr wrap="none">
            <a:spAutoFit/>
          </a:bodyPr>
          <a:lstStyle/>
          <a:p>
            <a:pPr fontAlgn="auto">
              <a:spcBef>
                <a:spcPts val="0"/>
              </a:spcBef>
              <a:spcAft>
                <a:spcPts val="0"/>
              </a:spcAft>
            </a:pPr>
            <a:r>
              <a:rPr lang="cs-CZ" sz="2800" b="1" dirty="0" err="1">
                <a:solidFill>
                  <a:prstClr val="black"/>
                </a:solidFill>
                <a:latin typeface="Calibri"/>
              </a:rPr>
              <a:t>Propagation</a:t>
            </a:r>
            <a:r>
              <a:rPr lang="cs-CZ" sz="2800" b="1" dirty="0">
                <a:solidFill>
                  <a:prstClr val="black"/>
                </a:solidFill>
                <a:latin typeface="Calibri"/>
              </a:rPr>
              <a:t> </a:t>
            </a:r>
            <a:r>
              <a:rPr lang="cs-CZ" sz="2800" b="1" dirty="0" err="1">
                <a:solidFill>
                  <a:prstClr val="black"/>
                </a:solidFill>
                <a:latin typeface="Calibri"/>
              </a:rPr>
              <a:t>of</a:t>
            </a:r>
            <a:r>
              <a:rPr lang="cs-CZ" sz="2800" b="1" dirty="0">
                <a:solidFill>
                  <a:prstClr val="black"/>
                </a:solidFill>
                <a:latin typeface="Calibri"/>
              </a:rPr>
              <a:t> AP </a:t>
            </a:r>
          </a:p>
          <a:p>
            <a:pPr fontAlgn="auto">
              <a:spcBef>
                <a:spcPts val="0"/>
              </a:spcBef>
              <a:spcAft>
                <a:spcPts val="0"/>
              </a:spcAft>
            </a:pPr>
            <a:r>
              <a:rPr lang="cs-CZ" dirty="0">
                <a:solidFill>
                  <a:prstClr val="black"/>
                </a:solidFill>
                <a:latin typeface="Calibri"/>
              </a:rPr>
              <a:t>(</a:t>
            </a:r>
            <a:r>
              <a:rPr lang="cs-CZ" dirty="0" err="1">
                <a:solidFill>
                  <a:prstClr val="black"/>
                </a:solidFill>
                <a:latin typeface="Calibri"/>
              </a:rPr>
              <a:t>myelinated</a:t>
            </a:r>
            <a:r>
              <a:rPr lang="cs-CZ" dirty="0">
                <a:solidFill>
                  <a:prstClr val="black"/>
                </a:solidFill>
                <a:latin typeface="Calibri"/>
              </a:rPr>
              <a:t> </a:t>
            </a:r>
            <a:r>
              <a:rPr lang="cs-CZ" dirty="0" err="1">
                <a:solidFill>
                  <a:prstClr val="black"/>
                </a:solidFill>
                <a:latin typeface="Calibri"/>
              </a:rPr>
              <a:t>fibre</a:t>
            </a:r>
            <a:r>
              <a:rPr lang="cs-CZ" dirty="0">
                <a:solidFill>
                  <a:prstClr val="black"/>
                </a:solidFill>
                <a:latin typeface="Calibri"/>
              </a:rPr>
              <a:t>) </a:t>
            </a:r>
          </a:p>
        </p:txBody>
      </p:sp>
    </p:spTree>
    <p:extLst>
      <p:ext uri="{BB962C8B-B14F-4D97-AF65-F5344CB8AC3E}">
        <p14:creationId xmlns:p14="http://schemas.microsoft.com/office/powerpoint/2010/main" val="187622459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81" name="Volný tvar 80"/>
          <p:cNvSpPr/>
          <p:nvPr/>
        </p:nvSpPr>
        <p:spPr>
          <a:xfrm rot="603163">
            <a:off x="4166814" y="1486844"/>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2" name="Minus 91"/>
          <p:cNvSpPr/>
          <p:nvPr/>
        </p:nvSpPr>
        <p:spPr>
          <a:xfrm flipH="1">
            <a:off x="3866305" y="181452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5507259" y="1535918"/>
            <a:ext cx="3674035" cy="557204"/>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The AP jumps the myelin sheath to </a:t>
            </a:r>
            <a:r>
              <a:rPr lang="cs-CZ" sz="1800" dirty="0">
                <a:solidFill>
                  <a:prstClr val="black"/>
                </a:solidFill>
                <a:latin typeface="Calibri"/>
              </a:rPr>
              <a:t>node </a:t>
            </a:r>
            <a:r>
              <a:rPr lang="cs-CZ" sz="1800" dirty="0" err="1">
                <a:solidFill>
                  <a:prstClr val="black"/>
                </a:solidFill>
                <a:latin typeface="Calibri"/>
              </a:rPr>
              <a:t>of</a:t>
            </a:r>
            <a:r>
              <a:rPr lang="cs-CZ" sz="1800" dirty="0">
                <a:solidFill>
                  <a:prstClr val="black"/>
                </a:solidFill>
                <a:latin typeface="Calibri"/>
              </a:rPr>
              <a:t> </a:t>
            </a:r>
            <a:r>
              <a:rPr lang="en-US" sz="1800" dirty="0">
                <a:solidFill>
                  <a:prstClr val="black"/>
                </a:solidFill>
                <a:latin typeface="Calibri"/>
              </a:rPr>
              <a:t>Ranvier</a:t>
            </a:r>
            <a:endParaRPr lang="cs-CZ" sz="1800" dirty="0">
              <a:solidFill>
                <a:prstClr val="black"/>
              </a:solidFill>
              <a:latin typeface="Calibri"/>
            </a:endParaRPr>
          </a:p>
        </p:txBody>
      </p:sp>
      <p:sp>
        <p:nvSpPr>
          <p:cNvPr id="97" name="Plus 96"/>
          <p:cNvSpPr/>
          <p:nvPr/>
        </p:nvSpPr>
        <p:spPr>
          <a:xfrm flipH="1">
            <a:off x="3717571" y="2023658"/>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 name="Volný tvar 99"/>
          <p:cNvSpPr/>
          <p:nvPr/>
        </p:nvSpPr>
        <p:spPr>
          <a:xfrm rot="298829" flipH="1" flipV="1">
            <a:off x="3437593" y="2712455"/>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6077912" y="3556773"/>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5833621" y="382749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6238362" y="315300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7180239" y="428748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6935948" y="455820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7340689" y="38837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8313983" y="499935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8069692" y="527007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8474433" y="4595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Minus 98"/>
          <p:cNvSpPr/>
          <p:nvPr/>
        </p:nvSpPr>
        <p:spPr>
          <a:xfrm flipH="1">
            <a:off x="3593039" y="2284961"/>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 name="Minus 113"/>
          <p:cNvSpPr/>
          <p:nvPr/>
        </p:nvSpPr>
        <p:spPr>
          <a:xfrm flipH="1">
            <a:off x="5127284" y="251758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 name="Plus 114"/>
          <p:cNvSpPr/>
          <p:nvPr/>
        </p:nvSpPr>
        <p:spPr>
          <a:xfrm flipH="1">
            <a:off x="4936018" y="2790516"/>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 name="Minus 115"/>
          <p:cNvSpPr/>
          <p:nvPr/>
        </p:nvSpPr>
        <p:spPr>
          <a:xfrm flipH="1">
            <a:off x="4726422" y="316878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Obdélník 100"/>
          <p:cNvSpPr/>
          <p:nvPr/>
        </p:nvSpPr>
        <p:spPr>
          <a:xfrm>
            <a:off x="4024649" y="273956"/>
            <a:ext cx="3352456" cy="1384995"/>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p>
          <a:p>
            <a:pPr fontAlgn="auto">
              <a:spcBef>
                <a:spcPts val="0"/>
              </a:spcBef>
              <a:spcAft>
                <a:spcPts val="0"/>
              </a:spcAft>
            </a:pPr>
            <a:endParaRPr lang="cs-CZ" dirty="0">
              <a:solidFill>
                <a:prstClr val="black"/>
              </a:solidFill>
              <a:latin typeface="Calibri"/>
            </a:endParaRPr>
          </a:p>
        </p:txBody>
      </p:sp>
    </p:spTree>
    <p:extLst>
      <p:ext uri="{BB962C8B-B14F-4D97-AF65-F5344CB8AC3E}">
        <p14:creationId xmlns:p14="http://schemas.microsoft.com/office/powerpoint/2010/main" val="34646914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81" name="Volný tvar 80"/>
          <p:cNvSpPr/>
          <p:nvPr/>
        </p:nvSpPr>
        <p:spPr>
          <a:xfrm rot="603163">
            <a:off x="5359913" y="2210503"/>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5595222" y="1640496"/>
            <a:ext cx="3674035" cy="326371"/>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 And to another </a:t>
            </a:r>
            <a:r>
              <a:rPr lang="cs-CZ" sz="1800" dirty="0">
                <a:solidFill>
                  <a:prstClr val="black"/>
                </a:solidFill>
                <a:latin typeface="Calibri"/>
              </a:rPr>
              <a:t>node </a:t>
            </a:r>
            <a:r>
              <a:rPr lang="cs-CZ" sz="1800" dirty="0" err="1">
                <a:solidFill>
                  <a:prstClr val="black"/>
                </a:solidFill>
                <a:latin typeface="Calibri"/>
              </a:rPr>
              <a:t>of</a:t>
            </a:r>
            <a:r>
              <a:rPr lang="cs-CZ" sz="1800" dirty="0">
                <a:solidFill>
                  <a:prstClr val="black"/>
                </a:solidFill>
                <a:latin typeface="Calibri"/>
              </a:rPr>
              <a:t> </a:t>
            </a:r>
            <a:r>
              <a:rPr lang="en-US" sz="1800" dirty="0">
                <a:solidFill>
                  <a:prstClr val="black"/>
                </a:solidFill>
                <a:latin typeface="Calibri"/>
              </a:rPr>
              <a:t>Ranvier… </a:t>
            </a:r>
            <a:endParaRPr lang="cs-CZ" sz="1800" dirty="0">
              <a:solidFill>
                <a:prstClr val="black"/>
              </a:solidFill>
              <a:latin typeface="Calibri"/>
            </a:endParaRPr>
          </a:p>
        </p:txBody>
      </p:sp>
      <p:sp>
        <p:nvSpPr>
          <p:cNvPr id="100" name="Volný tvar 99"/>
          <p:cNvSpPr/>
          <p:nvPr/>
        </p:nvSpPr>
        <p:spPr>
          <a:xfrm rot="298829" flipH="1" flipV="1">
            <a:off x="4632645" y="3510443"/>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3726626" y="2075621"/>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3482335" y="23463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3887076" y="16718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7180239" y="428748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6935948" y="455820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7340689" y="388371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8313983" y="499935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8069692" y="527007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8474433" y="4595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 name="Minus 113"/>
          <p:cNvSpPr/>
          <p:nvPr/>
        </p:nvSpPr>
        <p:spPr>
          <a:xfrm flipH="1">
            <a:off x="5127284" y="251758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 name="Plus 114"/>
          <p:cNvSpPr/>
          <p:nvPr/>
        </p:nvSpPr>
        <p:spPr>
          <a:xfrm flipH="1">
            <a:off x="4936018" y="2790516"/>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 name="Minus 115"/>
          <p:cNvSpPr/>
          <p:nvPr/>
        </p:nvSpPr>
        <p:spPr>
          <a:xfrm flipH="1">
            <a:off x="4726422" y="316878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Minus 100"/>
          <p:cNvSpPr/>
          <p:nvPr/>
        </p:nvSpPr>
        <p:spPr>
          <a:xfrm flipH="1">
            <a:off x="6254782" y="322945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 name="Plus 101"/>
          <p:cNvSpPr/>
          <p:nvPr/>
        </p:nvSpPr>
        <p:spPr>
          <a:xfrm flipH="1">
            <a:off x="6063516" y="3502386"/>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Minus 102"/>
          <p:cNvSpPr/>
          <p:nvPr/>
        </p:nvSpPr>
        <p:spPr>
          <a:xfrm flipH="1">
            <a:off x="5853920" y="38806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Obdélník 98"/>
          <p:cNvSpPr/>
          <p:nvPr/>
        </p:nvSpPr>
        <p:spPr>
          <a:xfrm>
            <a:off x="4024649" y="273956"/>
            <a:ext cx="3352456" cy="1384995"/>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p>
          <a:p>
            <a:pPr fontAlgn="auto">
              <a:spcBef>
                <a:spcPts val="0"/>
              </a:spcBef>
              <a:spcAft>
                <a:spcPts val="0"/>
              </a:spcAft>
            </a:pPr>
            <a:endParaRPr lang="cs-CZ" dirty="0">
              <a:solidFill>
                <a:prstClr val="black"/>
              </a:solidFill>
              <a:latin typeface="Calibri"/>
            </a:endParaRPr>
          </a:p>
        </p:txBody>
      </p:sp>
    </p:spTree>
    <p:extLst>
      <p:ext uri="{BB962C8B-B14F-4D97-AF65-F5344CB8AC3E}">
        <p14:creationId xmlns:p14="http://schemas.microsoft.com/office/powerpoint/2010/main" val="33500941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81" name="Volný tvar 80"/>
          <p:cNvSpPr/>
          <p:nvPr/>
        </p:nvSpPr>
        <p:spPr>
          <a:xfrm rot="603163">
            <a:off x="6496776" y="2900870"/>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6139344" y="2418646"/>
            <a:ext cx="3674035" cy="557204"/>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 And to another </a:t>
            </a:r>
            <a:r>
              <a:rPr lang="cs-CZ" sz="1800" dirty="0">
                <a:solidFill>
                  <a:prstClr val="black"/>
                </a:solidFill>
                <a:latin typeface="Calibri"/>
              </a:rPr>
              <a:t>node </a:t>
            </a:r>
            <a:r>
              <a:rPr lang="cs-CZ" sz="1800" dirty="0" err="1">
                <a:solidFill>
                  <a:prstClr val="black"/>
                </a:solidFill>
                <a:latin typeface="Calibri"/>
              </a:rPr>
              <a:t>of</a:t>
            </a:r>
            <a:r>
              <a:rPr lang="cs-CZ" sz="1800" dirty="0">
                <a:solidFill>
                  <a:prstClr val="black"/>
                </a:solidFill>
                <a:latin typeface="Calibri"/>
              </a:rPr>
              <a:t> </a:t>
            </a:r>
            <a:r>
              <a:rPr lang="en-US" sz="1800" dirty="0">
                <a:solidFill>
                  <a:prstClr val="black"/>
                </a:solidFill>
                <a:latin typeface="Calibri"/>
              </a:rPr>
              <a:t>Ranvier… </a:t>
            </a:r>
            <a:endParaRPr lang="cs-CZ" sz="1800" dirty="0">
              <a:solidFill>
                <a:prstClr val="black"/>
              </a:solidFill>
              <a:latin typeface="Calibri"/>
            </a:endParaRPr>
          </a:p>
          <a:p>
            <a:pPr fontAlgn="auto">
              <a:lnSpc>
                <a:spcPts val="1800"/>
              </a:lnSpc>
              <a:spcBef>
                <a:spcPts val="0"/>
              </a:spcBef>
              <a:spcAft>
                <a:spcPts val="0"/>
              </a:spcAft>
            </a:pPr>
            <a:endParaRPr lang="cs-CZ" sz="1800" dirty="0">
              <a:solidFill>
                <a:prstClr val="black"/>
              </a:solidFill>
              <a:latin typeface="Calibri"/>
            </a:endParaRPr>
          </a:p>
        </p:txBody>
      </p:sp>
      <p:sp>
        <p:nvSpPr>
          <p:cNvPr id="100" name="Volný tvar 99"/>
          <p:cNvSpPr/>
          <p:nvPr/>
        </p:nvSpPr>
        <p:spPr>
          <a:xfrm rot="298829" flipH="1" flipV="1">
            <a:off x="5723506" y="4165980"/>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3726626" y="2075621"/>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3482335" y="23463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3887076" y="16718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4947347" y="2840827"/>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4703056" y="311154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5107797" y="243705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8313983" y="4999356"/>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8069692" y="5270078"/>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8474433" y="4595585"/>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 name="Minus 113"/>
          <p:cNvSpPr/>
          <p:nvPr/>
        </p:nvSpPr>
        <p:spPr>
          <a:xfrm flipH="1">
            <a:off x="7364869" y="395018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 name="Plus 114"/>
          <p:cNvSpPr/>
          <p:nvPr/>
        </p:nvSpPr>
        <p:spPr>
          <a:xfrm flipH="1">
            <a:off x="7173603" y="4223124"/>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 name="Minus 115"/>
          <p:cNvSpPr/>
          <p:nvPr/>
        </p:nvSpPr>
        <p:spPr>
          <a:xfrm flipH="1">
            <a:off x="6964007" y="460139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Minus 100"/>
          <p:cNvSpPr/>
          <p:nvPr/>
        </p:nvSpPr>
        <p:spPr>
          <a:xfrm flipH="1">
            <a:off x="6254782" y="322945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 name="Plus 101"/>
          <p:cNvSpPr/>
          <p:nvPr/>
        </p:nvSpPr>
        <p:spPr>
          <a:xfrm flipH="1">
            <a:off x="6063516" y="3502386"/>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Minus 102"/>
          <p:cNvSpPr/>
          <p:nvPr/>
        </p:nvSpPr>
        <p:spPr>
          <a:xfrm flipH="1">
            <a:off x="5853920" y="38806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Obdélník 98"/>
          <p:cNvSpPr/>
          <p:nvPr/>
        </p:nvSpPr>
        <p:spPr>
          <a:xfrm>
            <a:off x="4024649" y="273956"/>
            <a:ext cx="3352456" cy="1384995"/>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p>
          <a:p>
            <a:pPr fontAlgn="auto">
              <a:spcBef>
                <a:spcPts val="0"/>
              </a:spcBef>
              <a:spcAft>
                <a:spcPts val="0"/>
              </a:spcAft>
            </a:pPr>
            <a:endParaRPr lang="cs-CZ" dirty="0">
              <a:solidFill>
                <a:prstClr val="black"/>
              </a:solidFill>
              <a:latin typeface="Calibri"/>
            </a:endParaRPr>
          </a:p>
        </p:txBody>
      </p:sp>
    </p:spTree>
    <p:extLst>
      <p:ext uri="{BB962C8B-B14F-4D97-AF65-F5344CB8AC3E}">
        <p14:creationId xmlns:p14="http://schemas.microsoft.com/office/powerpoint/2010/main" val="20954889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Skupina 77"/>
          <p:cNvGrpSpPr/>
          <p:nvPr/>
        </p:nvGrpSpPr>
        <p:grpSpPr>
          <a:xfrm>
            <a:off x="1991544" y="332656"/>
            <a:ext cx="7704856" cy="5616624"/>
            <a:chOff x="755576" y="764703"/>
            <a:chExt cx="6972892" cy="4147389"/>
          </a:xfrm>
        </p:grpSpPr>
        <p:sp>
          <p:nvSpPr>
            <p:cNvPr id="2" name="Volný tvar 1"/>
            <p:cNvSpPr/>
            <p:nvPr/>
          </p:nvSpPr>
          <p:spPr>
            <a:xfrm>
              <a:off x="755576" y="764703"/>
              <a:ext cx="6972892" cy="4133063"/>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13992332"/>
                <a:gd name="connsiteY0" fmla="*/ 1211958 h 7396030"/>
                <a:gd name="connsiteX1" fmla="*/ 1343911 w 13992332"/>
                <a:gd name="connsiteY1" fmla="*/ 1559828 h 7396030"/>
                <a:gd name="connsiteX2" fmla="*/ 1553023 w 13992332"/>
                <a:gd name="connsiteY2" fmla="*/ 1657728 h 7396030"/>
                <a:gd name="connsiteX3" fmla="*/ 1907353 w 13992332"/>
                <a:gd name="connsiteY3" fmla="*/ 1680588 h 7396030"/>
                <a:gd name="connsiteX4" fmla="*/ 2021653 w 13992332"/>
                <a:gd name="connsiteY4" fmla="*/ 1543428 h 7396030"/>
                <a:gd name="connsiteX5" fmla="*/ 2124523 w 13992332"/>
                <a:gd name="connsiteY5" fmla="*/ 1291968 h 7396030"/>
                <a:gd name="connsiteX6" fmla="*/ 2124523 w 13992332"/>
                <a:gd name="connsiteY6" fmla="*/ 1120518 h 7396030"/>
                <a:gd name="connsiteX7" fmla="*/ 2068029 w 13992332"/>
                <a:gd name="connsiteY7" fmla="*/ 825325 h 7396030"/>
                <a:gd name="connsiteX8" fmla="*/ 2078803 w 13992332"/>
                <a:gd name="connsiteY8" fmla="*/ 777618 h 7396030"/>
                <a:gd name="connsiteX9" fmla="*/ 2170243 w 13992332"/>
                <a:gd name="connsiteY9" fmla="*/ 1086228 h 7396030"/>
                <a:gd name="connsiteX10" fmla="*/ 2215963 w 13992332"/>
                <a:gd name="connsiteY10" fmla="*/ 1269108 h 7396030"/>
                <a:gd name="connsiteX11" fmla="*/ 2284543 w 13992332"/>
                <a:gd name="connsiteY11" fmla="*/ 1303398 h 7396030"/>
                <a:gd name="connsiteX12" fmla="*/ 2330263 w 13992332"/>
                <a:gd name="connsiteY12" fmla="*/ 1166238 h 7396030"/>
                <a:gd name="connsiteX13" fmla="*/ 2467423 w 13992332"/>
                <a:gd name="connsiteY13" fmla="*/ 880488 h 7396030"/>
                <a:gd name="connsiteX14" fmla="*/ 2558863 w 13992332"/>
                <a:gd name="connsiteY14" fmla="*/ 640458 h 7396030"/>
                <a:gd name="connsiteX15" fmla="*/ 2616013 w 13992332"/>
                <a:gd name="connsiteY15" fmla="*/ 537588 h 7396030"/>
                <a:gd name="connsiteX16" fmla="*/ 2558863 w 13992332"/>
                <a:gd name="connsiteY16" fmla="*/ 789048 h 7396030"/>
                <a:gd name="connsiteX17" fmla="*/ 2444563 w 13992332"/>
                <a:gd name="connsiteY17" fmla="*/ 1097658 h 7396030"/>
                <a:gd name="connsiteX18" fmla="*/ 2375983 w 13992332"/>
                <a:gd name="connsiteY18" fmla="*/ 1406268 h 7396030"/>
                <a:gd name="connsiteX19" fmla="*/ 2558863 w 13992332"/>
                <a:gd name="connsiteY19" fmla="*/ 1577718 h 7396030"/>
                <a:gd name="connsiteX20" fmla="*/ 2878903 w 13992332"/>
                <a:gd name="connsiteY20" fmla="*/ 1657728 h 7396030"/>
                <a:gd name="connsiteX21" fmla="*/ 3187513 w 13992332"/>
                <a:gd name="connsiteY21" fmla="*/ 1657728 h 7396030"/>
                <a:gd name="connsiteX22" fmla="*/ 3370393 w 13992332"/>
                <a:gd name="connsiteY22" fmla="*/ 1566288 h 7396030"/>
                <a:gd name="connsiteX23" fmla="*/ 3488066 w 13992332"/>
                <a:gd name="connsiteY23" fmla="*/ 1246753 h 7396030"/>
                <a:gd name="connsiteX24" fmla="*/ 3495138 w 13992332"/>
                <a:gd name="connsiteY24" fmla="*/ 1115548 h 7396030"/>
                <a:gd name="connsiteX25" fmla="*/ 3493650 w 13992332"/>
                <a:gd name="connsiteY25" fmla="*/ 1063976 h 7396030"/>
                <a:gd name="connsiteX26" fmla="*/ 3450403 w 13992332"/>
                <a:gd name="connsiteY26" fmla="*/ 777618 h 7396030"/>
                <a:gd name="connsiteX27" fmla="*/ 3119893 w 13992332"/>
                <a:gd name="connsiteY27" fmla="*/ 321571 h 7396030"/>
                <a:gd name="connsiteX28" fmla="*/ 3497351 w 13992332"/>
                <a:gd name="connsiteY28" fmla="*/ 674883 h 7396030"/>
                <a:gd name="connsiteX29" fmla="*/ 3759013 w 13992332"/>
                <a:gd name="connsiteY29" fmla="*/ 571878 h 7396030"/>
                <a:gd name="connsiteX30" fmla="*/ 3999043 w 13992332"/>
                <a:gd name="connsiteY30" fmla="*/ 91818 h 7396030"/>
                <a:gd name="connsiteX31" fmla="*/ 4033333 w 13992332"/>
                <a:gd name="connsiteY31" fmla="*/ 11808 h 7396030"/>
                <a:gd name="connsiteX32" fmla="*/ 3984569 w 13992332"/>
                <a:gd name="connsiteY32" fmla="*/ 247366 h 7396030"/>
                <a:gd name="connsiteX33" fmla="*/ 3812791 w 13992332"/>
                <a:gd name="connsiteY33" fmla="*/ 647417 h 7396030"/>
                <a:gd name="connsiteX34" fmla="*/ 3592906 w 13992332"/>
                <a:gd name="connsiteY34" fmla="*/ 811408 h 7396030"/>
                <a:gd name="connsiteX35" fmla="*/ 3604425 w 13992332"/>
                <a:gd name="connsiteY35" fmla="*/ 999253 h 7396030"/>
                <a:gd name="connsiteX36" fmla="*/ 3872985 w 13992332"/>
                <a:gd name="connsiteY36" fmla="*/ 881976 h 7396030"/>
                <a:gd name="connsiteX37" fmla="*/ 4200754 w 13992332"/>
                <a:gd name="connsiteY37" fmla="*/ 774136 h 7396030"/>
                <a:gd name="connsiteX38" fmla="*/ 4064251 w 13992332"/>
                <a:gd name="connsiteY38" fmla="*/ 847195 h 7396030"/>
                <a:gd name="connsiteX39" fmla="*/ 3818880 w 13992332"/>
                <a:gd name="connsiteY39" fmla="*/ 991305 h 7396030"/>
                <a:gd name="connsiteX40" fmla="*/ 3658531 w 13992332"/>
                <a:gd name="connsiteY40" fmla="*/ 1093178 h 7396030"/>
                <a:gd name="connsiteX41" fmla="*/ 3622838 w 13992332"/>
                <a:gd name="connsiteY41" fmla="*/ 1221401 h 7396030"/>
                <a:gd name="connsiteX42" fmla="*/ 3577446 w 13992332"/>
                <a:gd name="connsiteY42" fmla="*/ 1500691 h 7396030"/>
                <a:gd name="connsiteX43" fmla="*/ 3461833 w 13992332"/>
                <a:gd name="connsiteY43" fmla="*/ 1726308 h 7396030"/>
                <a:gd name="connsiteX44" fmla="*/ 3278953 w 13992332"/>
                <a:gd name="connsiteY44" fmla="*/ 2034918 h 7396030"/>
                <a:gd name="connsiteX45" fmla="*/ 3288742 w 13992332"/>
                <a:gd name="connsiteY45" fmla="*/ 2273460 h 7396030"/>
                <a:gd name="connsiteX46" fmla="*/ 3434288 w 13992332"/>
                <a:gd name="connsiteY46" fmla="*/ 2417577 h 7396030"/>
                <a:gd name="connsiteX47" fmla="*/ 3781217 w 13992332"/>
                <a:gd name="connsiteY47" fmla="*/ 2618845 h 7396030"/>
                <a:gd name="connsiteX48" fmla="*/ 4079053 w 13992332"/>
                <a:gd name="connsiteY48" fmla="*/ 2777868 h 7396030"/>
                <a:gd name="connsiteX49" fmla="*/ 5011598 w 13992332"/>
                <a:gd name="connsiteY49" fmla="*/ 3189329 h 7396030"/>
                <a:gd name="connsiteX50" fmla="*/ 13992332 w 13992332"/>
                <a:gd name="connsiteY50" fmla="*/ 7396027 h 7396030"/>
                <a:gd name="connsiteX51" fmla="*/ 3944371 w 13992332"/>
                <a:gd name="connsiteY51" fmla="*/ 2976643 h 7396030"/>
                <a:gd name="connsiteX52" fmla="*/ 3460193 w 13992332"/>
                <a:gd name="connsiteY52" fmla="*/ 2852901 h 7396030"/>
                <a:gd name="connsiteX53" fmla="*/ 3217865 w 13992332"/>
                <a:gd name="connsiteY53" fmla="*/ 2829045 h 7396030"/>
                <a:gd name="connsiteX54" fmla="*/ 3025524 w 13992332"/>
                <a:gd name="connsiteY54" fmla="*/ 2858861 h 7396030"/>
                <a:gd name="connsiteX55" fmla="*/ 2832855 w 13992332"/>
                <a:gd name="connsiteY55" fmla="*/ 2930924 h 7396030"/>
                <a:gd name="connsiteX56" fmla="*/ 2820111 w 13992332"/>
                <a:gd name="connsiteY56" fmla="*/ 3026344 h 7396030"/>
                <a:gd name="connsiteX57" fmla="*/ 2959241 w 13992332"/>
                <a:gd name="connsiteY57" fmla="*/ 3167976 h 7396030"/>
                <a:gd name="connsiteX58" fmla="*/ 3176083 w 13992332"/>
                <a:gd name="connsiteY58" fmla="*/ 3269358 h 7396030"/>
                <a:gd name="connsiteX59" fmla="*/ 3388239 w 13992332"/>
                <a:gd name="connsiteY59" fmla="*/ 3442290 h 7396030"/>
                <a:gd name="connsiteX60" fmla="*/ 3212014 w 13992332"/>
                <a:gd name="connsiteY60" fmla="*/ 3336948 h 7396030"/>
                <a:gd name="connsiteX61" fmla="*/ 3004633 w 13992332"/>
                <a:gd name="connsiteY61" fmla="*/ 3276814 h 7396030"/>
                <a:gd name="connsiteX62" fmla="*/ 2771676 w 13992332"/>
                <a:gd name="connsiteY62" fmla="*/ 3166987 h 7396030"/>
                <a:gd name="connsiteX63" fmla="*/ 2638873 w 13992332"/>
                <a:gd name="connsiteY63" fmla="*/ 3097908 h 7396030"/>
                <a:gd name="connsiteX64" fmla="*/ 2570293 w 13992332"/>
                <a:gd name="connsiteY64" fmla="*/ 3109338 h 7396030"/>
                <a:gd name="connsiteX65" fmla="*/ 2525557 w 13992332"/>
                <a:gd name="connsiteY65" fmla="*/ 3326508 h 7396030"/>
                <a:gd name="connsiteX66" fmla="*/ 2584349 w 13992332"/>
                <a:gd name="connsiteY66" fmla="*/ 3577470 h 7396030"/>
                <a:gd name="connsiteX67" fmla="*/ 2663703 w 13992332"/>
                <a:gd name="connsiteY67" fmla="*/ 3996904 h 7396030"/>
                <a:gd name="connsiteX68" fmla="*/ 2633113 w 13992332"/>
                <a:gd name="connsiteY68" fmla="*/ 4192703 h 7396030"/>
                <a:gd name="connsiteX69" fmla="*/ 2539703 w 13992332"/>
                <a:gd name="connsiteY69" fmla="*/ 4455574 h 7396030"/>
                <a:gd name="connsiteX70" fmla="*/ 2595212 w 13992332"/>
                <a:gd name="connsiteY70" fmla="*/ 3945217 h 7396030"/>
                <a:gd name="connsiteX71" fmla="*/ 2481240 w 13992332"/>
                <a:gd name="connsiteY71" fmla="*/ 3566538 h 7396030"/>
                <a:gd name="connsiteX72" fmla="*/ 2307403 w 13992332"/>
                <a:gd name="connsiteY72" fmla="*/ 3166488 h 7396030"/>
                <a:gd name="connsiteX73" fmla="*/ 2261683 w 13992332"/>
                <a:gd name="connsiteY73" fmla="*/ 3063618 h 7396030"/>
                <a:gd name="connsiteX74" fmla="*/ 2078803 w 13992332"/>
                <a:gd name="connsiteY74" fmla="*/ 2949318 h 7396030"/>
                <a:gd name="connsiteX75" fmla="*/ 1824299 w 13992332"/>
                <a:gd name="connsiteY75" fmla="*/ 3002494 h 7396030"/>
                <a:gd name="connsiteX76" fmla="*/ 1412162 w 13992332"/>
                <a:gd name="connsiteY76" fmla="*/ 3235573 h 7396030"/>
                <a:gd name="connsiteX77" fmla="*/ 1381573 w 13992332"/>
                <a:gd name="connsiteY77" fmla="*/ 3680838 h 7396030"/>
                <a:gd name="connsiteX78" fmla="*/ 1340867 w 13992332"/>
                <a:gd name="connsiteY78" fmla="*/ 3980504 h 7396030"/>
                <a:gd name="connsiteX79" fmla="*/ 1197619 w 13992332"/>
                <a:gd name="connsiteY79" fmla="*/ 4738831 h 7396030"/>
                <a:gd name="connsiteX80" fmla="*/ 1220896 w 13992332"/>
                <a:gd name="connsiteY80" fmla="*/ 4338309 h 7396030"/>
                <a:gd name="connsiteX81" fmla="*/ 1242772 w 13992332"/>
                <a:gd name="connsiteY81" fmla="*/ 4080888 h 7396030"/>
                <a:gd name="connsiteX82" fmla="*/ 1198693 w 13992332"/>
                <a:gd name="connsiteY82" fmla="*/ 3909438 h 7396030"/>
                <a:gd name="connsiteX83" fmla="*/ 970093 w 13992332"/>
                <a:gd name="connsiteY83" fmla="*/ 3989448 h 7396030"/>
                <a:gd name="connsiteX84" fmla="*/ 766328 w 13992332"/>
                <a:gd name="connsiteY84" fmla="*/ 4131990 h 7396030"/>
                <a:gd name="connsiteX85" fmla="*/ 555808 w 13992332"/>
                <a:gd name="connsiteY85" fmla="*/ 4355688 h 7396030"/>
                <a:gd name="connsiteX86" fmla="*/ 785900 w 13992332"/>
                <a:gd name="connsiteY86" fmla="*/ 4017771 h 7396030"/>
                <a:gd name="connsiteX87" fmla="*/ 1130113 w 13992332"/>
                <a:gd name="connsiteY87" fmla="*/ 3817500 h 7396030"/>
                <a:gd name="connsiteX88" fmla="*/ 1278703 w 13992332"/>
                <a:gd name="connsiteY88" fmla="*/ 3726558 h 7396030"/>
                <a:gd name="connsiteX89" fmla="*/ 1269661 w 13992332"/>
                <a:gd name="connsiteY89" fmla="*/ 3390117 h 7396030"/>
                <a:gd name="connsiteX90" fmla="*/ 1309620 w 13992332"/>
                <a:gd name="connsiteY90" fmla="*/ 3169963 h 7396030"/>
                <a:gd name="connsiteX91" fmla="*/ 1393003 w 13992332"/>
                <a:gd name="connsiteY91" fmla="*/ 3052188 h 7396030"/>
                <a:gd name="connsiteX92" fmla="*/ 1080693 w 13992332"/>
                <a:gd name="connsiteY92" fmla="*/ 2984604 h 7396030"/>
                <a:gd name="connsiteX93" fmla="*/ 663453 w 13992332"/>
                <a:gd name="connsiteY93" fmla="*/ 3023360 h 7396030"/>
                <a:gd name="connsiteX94" fmla="*/ 235111 w 13992332"/>
                <a:gd name="connsiteY94" fmla="*/ 3217172 h 7396030"/>
                <a:gd name="connsiteX95" fmla="*/ 421453 w 13992332"/>
                <a:gd name="connsiteY95" fmla="*/ 3029328 h 7396030"/>
                <a:gd name="connsiteX96" fmla="*/ 627193 w 13992332"/>
                <a:gd name="connsiteY96" fmla="*/ 2926458 h 7396030"/>
                <a:gd name="connsiteX97" fmla="*/ 854480 w 13992332"/>
                <a:gd name="connsiteY97" fmla="*/ 2889178 h 7396030"/>
                <a:gd name="connsiteX98" fmla="*/ 1149272 w 13992332"/>
                <a:gd name="connsiteY98" fmla="*/ 2889676 h 7396030"/>
                <a:gd name="connsiteX99" fmla="*/ 1531894 w 13992332"/>
                <a:gd name="connsiteY99" fmla="*/ 2917507 h 7396030"/>
                <a:gd name="connsiteX100" fmla="*/ 1860559 w 13992332"/>
                <a:gd name="connsiteY100" fmla="*/ 2766431 h 7396030"/>
                <a:gd name="connsiteX101" fmla="*/ 1701613 w 13992332"/>
                <a:gd name="connsiteY101" fmla="*/ 2263518 h 7396030"/>
                <a:gd name="connsiteX102" fmla="*/ 1690183 w 13992332"/>
                <a:gd name="connsiteY102" fmla="*/ 1966338 h 7396030"/>
                <a:gd name="connsiteX103" fmla="*/ 1381991 w 13992332"/>
                <a:gd name="connsiteY103" fmla="*/ 1841604 h 7396030"/>
                <a:gd name="connsiteX104" fmla="*/ 1095823 w 13992332"/>
                <a:gd name="connsiteY104" fmla="*/ 1714878 h 7396030"/>
                <a:gd name="connsiteX105" fmla="*/ 746507 w 13992332"/>
                <a:gd name="connsiteY105" fmla="*/ 1626415 h 7396030"/>
                <a:gd name="connsiteX106" fmla="*/ 352873 w 13992332"/>
                <a:gd name="connsiteY106" fmla="*/ 1726308 h 7396030"/>
                <a:gd name="connsiteX107" fmla="*/ 113171 w 13992332"/>
                <a:gd name="connsiteY107" fmla="*/ 1763582 h 7396030"/>
                <a:gd name="connsiteX108" fmla="*/ 9973 w 13992332"/>
                <a:gd name="connsiteY108" fmla="*/ 1737738 h 7396030"/>
                <a:gd name="connsiteX109" fmla="*/ 348516 w 13992332"/>
                <a:gd name="connsiteY109" fmla="*/ 1643812 h 7396030"/>
                <a:gd name="connsiteX110" fmla="*/ 653097 w 13992332"/>
                <a:gd name="connsiteY110" fmla="*/ 1543920 h 7396030"/>
                <a:gd name="connsiteX111" fmla="*/ 1072963 w 13992332"/>
                <a:gd name="connsiteY111" fmla="*/ 1612008 h 7396030"/>
                <a:gd name="connsiteX112" fmla="*/ 1244413 w 13992332"/>
                <a:gd name="connsiteY112" fmla="*/ 1657728 h 7396030"/>
                <a:gd name="connsiteX113" fmla="*/ 1205766 w 13992332"/>
                <a:gd name="connsiteY113" fmla="*/ 1451988 h 7396030"/>
                <a:gd name="connsiteX114" fmla="*/ 1046313 w 13992332"/>
                <a:gd name="connsiteY114" fmla="*/ 815409 h 7396030"/>
                <a:gd name="connsiteX115" fmla="*/ 1221553 w 13992332"/>
                <a:gd name="connsiteY115" fmla="*/ 1211958 h 7396030"/>
                <a:gd name="connsiteX0" fmla="*/ 1221553 w 14352380"/>
                <a:gd name="connsiteY0" fmla="*/ 1211958 h 7396030"/>
                <a:gd name="connsiteX1" fmla="*/ 1343911 w 14352380"/>
                <a:gd name="connsiteY1" fmla="*/ 1559828 h 7396030"/>
                <a:gd name="connsiteX2" fmla="*/ 1553023 w 14352380"/>
                <a:gd name="connsiteY2" fmla="*/ 1657728 h 7396030"/>
                <a:gd name="connsiteX3" fmla="*/ 1907353 w 14352380"/>
                <a:gd name="connsiteY3" fmla="*/ 1680588 h 7396030"/>
                <a:gd name="connsiteX4" fmla="*/ 2021653 w 14352380"/>
                <a:gd name="connsiteY4" fmla="*/ 1543428 h 7396030"/>
                <a:gd name="connsiteX5" fmla="*/ 2124523 w 14352380"/>
                <a:gd name="connsiteY5" fmla="*/ 1291968 h 7396030"/>
                <a:gd name="connsiteX6" fmla="*/ 2124523 w 14352380"/>
                <a:gd name="connsiteY6" fmla="*/ 1120518 h 7396030"/>
                <a:gd name="connsiteX7" fmla="*/ 2068029 w 14352380"/>
                <a:gd name="connsiteY7" fmla="*/ 825325 h 7396030"/>
                <a:gd name="connsiteX8" fmla="*/ 2078803 w 14352380"/>
                <a:gd name="connsiteY8" fmla="*/ 777618 h 7396030"/>
                <a:gd name="connsiteX9" fmla="*/ 2170243 w 14352380"/>
                <a:gd name="connsiteY9" fmla="*/ 1086228 h 7396030"/>
                <a:gd name="connsiteX10" fmla="*/ 2215963 w 14352380"/>
                <a:gd name="connsiteY10" fmla="*/ 1269108 h 7396030"/>
                <a:gd name="connsiteX11" fmla="*/ 2284543 w 14352380"/>
                <a:gd name="connsiteY11" fmla="*/ 1303398 h 7396030"/>
                <a:gd name="connsiteX12" fmla="*/ 2330263 w 14352380"/>
                <a:gd name="connsiteY12" fmla="*/ 1166238 h 7396030"/>
                <a:gd name="connsiteX13" fmla="*/ 2467423 w 14352380"/>
                <a:gd name="connsiteY13" fmla="*/ 880488 h 7396030"/>
                <a:gd name="connsiteX14" fmla="*/ 2558863 w 14352380"/>
                <a:gd name="connsiteY14" fmla="*/ 640458 h 7396030"/>
                <a:gd name="connsiteX15" fmla="*/ 2616013 w 14352380"/>
                <a:gd name="connsiteY15" fmla="*/ 537588 h 7396030"/>
                <a:gd name="connsiteX16" fmla="*/ 2558863 w 14352380"/>
                <a:gd name="connsiteY16" fmla="*/ 789048 h 7396030"/>
                <a:gd name="connsiteX17" fmla="*/ 2444563 w 14352380"/>
                <a:gd name="connsiteY17" fmla="*/ 1097658 h 7396030"/>
                <a:gd name="connsiteX18" fmla="*/ 2375983 w 14352380"/>
                <a:gd name="connsiteY18" fmla="*/ 1406268 h 7396030"/>
                <a:gd name="connsiteX19" fmla="*/ 2558863 w 14352380"/>
                <a:gd name="connsiteY19" fmla="*/ 1577718 h 7396030"/>
                <a:gd name="connsiteX20" fmla="*/ 2878903 w 14352380"/>
                <a:gd name="connsiteY20" fmla="*/ 1657728 h 7396030"/>
                <a:gd name="connsiteX21" fmla="*/ 3187513 w 14352380"/>
                <a:gd name="connsiteY21" fmla="*/ 1657728 h 7396030"/>
                <a:gd name="connsiteX22" fmla="*/ 3370393 w 14352380"/>
                <a:gd name="connsiteY22" fmla="*/ 1566288 h 7396030"/>
                <a:gd name="connsiteX23" fmla="*/ 3488066 w 14352380"/>
                <a:gd name="connsiteY23" fmla="*/ 1246753 h 7396030"/>
                <a:gd name="connsiteX24" fmla="*/ 3495138 w 14352380"/>
                <a:gd name="connsiteY24" fmla="*/ 1115548 h 7396030"/>
                <a:gd name="connsiteX25" fmla="*/ 3493650 w 14352380"/>
                <a:gd name="connsiteY25" fmla="*/ 1063976 h 7396030"/>
                <a:gd name="connsiteX26" fmla="*/ 3450403 w 14352380"/>
                <a:gd name="connsiteY26" fmla="*/ 777618 h 7396030"/>
                <a:gd name="connsiteX27" fmla="*/ 3119893 w 14352380"/>
                <a:gd name="connsiteY27" fmla="*/ 321571 h 7396030"/>
                <a:gd name="connsiteX28" fmla="*/ 3497351 w 14352380"/>
                <a:gd name="connsiteY28" fmla="*/ 674883 h 7396030"/>
                <a:gd name="connsiteX29" fmla="*/ 3759013 w 14352380"/>
                <a:gd name="connsiteY29" fmla="*/ 571878 h 7396030"/>
                <a:gd name="connsiteX30" fmla="*/ 3999043 w 14352380"/>
                <a:gd name="connsiteY30" fmla="*/ 91818 h 7396030"/>
                <a:gd name="connsiteX31" fmla="*/ 4033333 w 14352380"/>
                <a:gd name="connsiteY31" fmla="*/ 11808 h 7396030"/>
                <a:gd name="connsiteX32" fmla="*/ 3984569 w 14352380"/>
                <a:gd name="connsiteY32" fmla="*/ 247366 h 7396030"/>
                <a:gd name="connsiteX33" fmla="*/ 3812791 w 14352380"/>
                <a:gd name="connsiteY33" fmla="*/ 647417 h 7396030"/>
                <a:gd name="connsiteX34" fmla="*/ 3592906 w 14352380"/>
                <a:gd name="connsiteY34" fmla="*/ 811408 h 7396030"/>
                <a:gd name="connsiteX35" fmla="*/ 3604425 w 14352380"/>
                <a:gd name="connsiteY35" fmla="*/ 999253 h 7396030"/>
                <a:gd name="connsiteX36" fmla="*/ 3872985 w 14352380"/>
                <a:gd name="connsiteY36" fmla="*/ 881976 h 7396030"/>
                <a:gd name="connsiteX37" fmla="*/ 4200754 w 14352380"/>
                <a:gd name="connsiteY37" fmla="*/ 774136 h 7396030"/>
                <a:gd name="connsiteX38" fmla="*/ 4064251 w 14352380"/>
                <a:gd name="connsiteY38" fmla="*/ 847195 h 7396030"/>
                <a:gd name="connsiteX39" fmla="*/ 3818880 w 14352380"/>
                <a:gd name="connsiteY39" fmla="*/ 991305 h 7396030"/>
                <a:gd name="connsiteX40" fmla="*/ 3658531 w 14352380"/>
                <a:gd name="connsiteY40" fmla="*/ 1093178 h 7396030"/>
                <a:gd name="connsiteX41" fmla="*/ 3622838 w 14352380"/>
                <a:gd name="connsiteY41" fmla="*/ 1221401 h 7396030"/>
                <a:gd name="connsiteX42" fmla="*/ 3577446 w 14352380"/>
                <a:gd name="connsiteY42" fmla="*/ 1500691 h 7396030"/>
                <a:gd name="connsiteX43" fmla="*/ 3461833 w 14352380"/>
                <a:gd name="connsiteY43" fmla="*/ 1726308 h 7396030"/>
                <a:gd name="connsiteX44" fmla="*/ 3278953 w 14352380"/>
                <a:gd name="connsiteY44" fmla="*/ 2034918 h 7396030"/>
                <a:gd name="connsiteX45" fmla="*/ 3288742 w 14352380"/>
                <a:gd name="connsiteY45" fmla="*/ 2273460 h 7396030"/>
                <a:gd name="connsiteX46" fmla="*/ 3434288 w 14352380"/>
                <a:gd name="connsiteY46" fmla="*/ 2417577 h 7396030"/>
                <a:gd name="connsiteX47" fmla="*/ 3781217 w 14352380"/>
                <a:gd name="connsiteY47" fmla="*/ 2618845 h 7396030"/>
                <a:gd name="connsiteX48" fmla="*/ 4079053 w 14352380"/>
                <a:gd name="connsiteY48" fmla="*/ 2777868 h 7396030"/>
                <a:gd name="connsiteX49" fmla="*/ 14352380 w 14352380"/>
                <a:gd name="connsiteY49" fmla="*/ 7369070 h 7396030"/>
                <a:gd name="connsiteX50" fmla="*/ 13992332 w 14352380"/>
                <a:gd name="connsiteY50" fmla="*/ 7396027 h 7396030"/>
                <a:gd name="connsiteX51" fmla="*/ 3944371 w 14352380"/>
                <a:gd name="connsiteY51" fmla="*/ 2976643 h 7396030"/>
                <a:gd name="connsiteX52" fmla="*/ 3460193 w 14352380"/>
                <a:gd name="connsiteY52" fmla="*/ 2852901 h 7396030"/>
                <a:gd name="connsiteX53" fmla="*/ 3217865 w 14352380"/>
                <a:gd name="connsiteY53" fmla="*/ 2829045 h 7396030"/>
                <a:gd name="connsiteX54" fmla="*/ 3025524 w 14352380"/>
                <a:gd name="connsiteY54" fmla="*/ 2858861 h 7396030"/>
                <a:gd name="connsiteX55" fmla="*/ 2832855 w 14352380"/>
                <a:gd name="connsiteY55" fmla="*/ 2930924 h 7396030"/>
                <a:gd name="connsiteX56" fmla="*/ 2820111 w 14352380"/>
                <a:gd name="connsiteY56" fmla="*/ 3026344 h 7396030"/>
                <a:gd name="connsiteX57" fmla="*/ 2959241 w 14352380"/>
                <a:gd name="connsiteY57" fmla="*/ 3167976 h 7396030"/>
                <a:gd name="connsiteX58" fmla="*/ 3176083 w 14352380"/>
                <a:gd name="connsiteY58" fmla="*/ 3269358 h 7396030"/>
                <a:gd name="connsiteX59" fmla="*/ 3388239 w 14352380"/>
                <a:gd name="connsiteY59" fmla="*/ 3442290 h 7396030"/>
                <a:gd name="connsiteX60" fmla="*/ 3212014 w 14352380"/>
                <a:gd name="connsiteY60" fmla="*/ 3336948 h 7396030"/>
                <a:gd name="connsiteX61" fmla="*/ 3004633 w 14352380"/>
                <a:gd name="connsiteY61" fmla="*/ 3276814 h 7396030"/>
                <a:gd name="connsiteX62" fmla="*/ 2771676 w 14352380"/>
                <a:gd name="connsiteY62" fmla="*/ 3166987 h 7396030"/>
                <a:gd name="connsiteX63" fmla="*/ 2638873 w 14352380"/>
                <a:gd name="connsiteY63" fmla="*/ 3097908 h 7396030"/>
                <a:gd name="connsiteX64" fmla="*/ 2570293 w 14352380"/>
                <a:gd name="connsiteY64" fmla="*/ 3109338 h 7396030"/>
                <a:gd name="connsiteX65" fmla="*/ 2525557 w 14352380"/>
                <a:gd name="connsiteY65" fmla="*/ 3326508 h 7396030"/>
                <a:gd name="connsiteX66" fmla="*/ 2584349 w 14352380"/>
                <a:gd name="connsiteY66" fmla="*/ 3577470 h 7396030"/>
                <a:gd name="connsiteX67" fmla="*/ 2663703 w 14352380"/>
                <a:gd name="connsiteY67" fmla="*/ 3996904 h 7396030"/>
                <a:gd name="connsiteX68" fmla="*/ 2633113 w 14352380"/>
                <a:gd name="connsiteY68" fmla="*/ 4192703 h 7396030"/>
                <a:gd name="connsiteX69" fmla="*/ 2539703 w 14352380"/>
                <a:gd name="connsiteY69" fmla="*/ 4455574 h 7396030"/>
                <a:gd name="connsiteX70" fmla="*/ 2595212 w 14352380"/>
                <a:gd name="connsiteY70" fmla="*/ 3945217 h 7396030"/>
                <a:gd name="connsiteX71" fmla="*/ 2481240 w 14352380"/>
                <a:gd name="connsiteY71" fmla="*/ 3566538 h 7396030"/>
                <a:gd name="connsiteX72" fmla="*/ 2307403 w 14352380"/>
                <a:gd name="connsiteY72" fmla="*/ 3166488 h 7396030"/>
                <a:gd name="connsiteX73" fmla="*/ 2261683 w 14352380"/>
                <a:gd name="connsiteY73" fmla="*/ 3063618 h 7396030"/>
                <a:gd name="connsiteX74" fmla="*/ 2078803 w 14352380"/>
                <a:gd name="connsiteY74" fmla="*/ 2949318 h 7396030"/>
                <a:gd name="connsiteX75" fmla="*/ 1824299 w 14352380"/>
                <a:gd name="connsiteY75" fmla="*/ 3002494 h 7396030"/>
                <a:gd name="connsiteX76" fmla="*/ 1412162 w 14352380"/>
                <a:gd name="connsiteY76" fmla="*/ 3235573 h 7396030"/>
                <a:gd name="connsiteX77" fmla="*/ 1381573 w 14352380"/>
                <a:gd name="connsiteY77" fmla="*/ 3680838 h 7396030"/>
                <a:gd name="connsiteX78" fmla="*/ 1340867 w 14352380"/>
                <a:gd name="connsiteY78" fmla="*/ 3980504 h 7396030"/>
                <a:gd name="connsiteX79" fmla="*/ 1197619 w 14352380"/>
                <a:gd name="connsiteY79" fmla="*/ 4738831 h 7396030"/>
                <a:gd name="connsiteX80" fmla="*/ 1220896 w 14352380"/>
                <a:gd name="connsiteY80" fmla="*/ 4338309 h 7396030"/>
                <a:gd name="connsiteX81" fmla="*/ 1242772 w 14352380"/>
                <a:gd name="connsiteY81" fmla="*/ 4080888 h 7396030"/>
                <a:gd name="connsiteX82" fmla="*/ 1198693 w 14352380"/>
                <a:gd name="connsiteY82" fmla="*/ 3909438 h 7396030"/>
                <a:gd name="connsiteX83" fmla="*/ 970093 w 14352380"/>
                <a:gd name="connsiteY83" fmla="*/ 3989448 h 7396030"/>
                <a:gd name="connsiteX84" fmla="*/ 766328 w 14352380"/>
                <a:gd name="connsiteY84" fmla="*/ 4131990 h 7396030"/>
                <a:gd name="connsiteX85" fmla="*/ 555808 w 14352380"/>
                <a:gd name="connsiteY85" fmla="*/ 4355688 h 7396030"/>
                <a:gd name="connsiteX86" fmla="*/ 785900 w 14352380"/>
                <a:gd name="connsiteY86" fmla="*/ 4017771 h 7396030"/>
                <a:gd name="connsiteX87" fmla="*/ 1130113 w 14352380"/>
                <a:gd name="connsiteY87" fmla="*/ 3817500 h 7396030"/>
                <a:gd name="connsiteX88" fmla="*/ 1278703 w 14352380"/>
                <a:gd name="connsiteY88" fmla="*/ 3726558 h 7396030"/>
                <a:gd name="connsiteX89" fmla="*/ 1269661 w 14352380"/>
                <a:gd name="connsiteY89" fmla="*/ 3390117 h 7396030"/>
                <a:gd name="connsiteX90" fmla="*/ 1309620 w 14352380"/>
                <a:gd name="connsiteY90" fmla="*/ 3169963 h 7396030"/>
                <a:gd name="connsiteX91" fmla="*/ 1393003 w 14352380"/>
                <a:gd name="connsiteY91" fmla="*/ 3052188 h 7396030"/>
                <a:gd name="connsiteX92" fmla="*/ 1080693 w 14352380"/>
                <a:gd name="connsiteY92" fmla="*/ 2984604 h 7396030"/>
                <a:gd name="connsiteX93" fmla="*/ 663453 w 14352380"/>
                <a:gd name="connsiteY93" fmla="*/ 3023360 h 7396030"/>
                <a:gd name="connsiteX94" fmla="*/ 235111 w 14352380"/>
                <a:gd name="connsiteY94" fmla="*/ 3217172 h 7396030"/>
                <a:gd name="connsiteX95" fmla="*/ 421453 w 14352380"/>
                <a:gd name="connsiteY95" fmla="*/ 3029328 h 7396030"/>
                <a:gd name="connsiteX96" fmla="*/ 627193 w 14352380"/>
                <a:gd name="connsiteY96" fmla="*/ 2926458 h 7396030"/>
                <a:gd name="connsiteX97" fmla="*/ 854480 w 14352380"/>
                <a:gd name="connsiteY97" fmla="*/ 2889178 h 7396030"/>
                <a:gd name="connsiteX98" fmla="*/ 1149272 w 14352380"/>
                <a:gd name="connsiteY98" fmla="*/ 2889676 h 7396030"/>
                <a:gd name="connsiteX99" fmla="*/ 1531894 w 14352380"/>
                <a:gd name="connsiteY99" fmla="*/ 2917507 h 7396030"/>
                <a:gd name="connsiteX100" fmla="*/ 1860559 w 14352380"/>
                <a:gd name="connsiteY100" fmla="*/ 2766431 h 7396030"/>
                <a:gd name="connsiteX101" fmla="*/ 1701613 w 14352380"/>
                <a:gd name="connsiteY101" fmla="*/ 2263518 h 7396030"/>
                <a:gd name="connsiteX102" fmla="*/ 1690183 w 14352380"/>
                <a:gd name="connsiteY102" fmla="*/ 1966338 h 7396030"/>
                <a:gd name="connsiteX103" fmla="*/ 1381991 w 14352380"/>
                <a:gd name="connsiteY103" fmla="*/ 1841604 h 7396030"/>
                <a:gd name="connsiteX104" fmla="*/ 1095823 w 14352380"/>
                <a:gd name="connsiteY104" fmla="*/ 1714878 h 7396030"/>
                <a:gd name="connsiteX105" fmla="*/ 746507 w 14352380"/>
                <a:gd name="connsiteY105" fmla="*/ 1626415 h 7396030"/>
                <a:gd name="connsiteX106" fmla="*/ 352873 w 14352380"/>
                <a:gd name="connsiteY106" fmla="*/ 1726308 h 7396030"/>
                <a:gd name="connsiteX107" fmla="*/ 113171 w 14352380"/>
                <a:gd name="connsiteY107" fmla="*/ 1763582 h 7396030"/>
                <a:gd name="connsiteX108" fmla="*/ 9973 w 14352380"/>
                <a:gd name="connsiteY108" fmla="*/ 1737738 h 7396030"/>
                <a:gd name="connsiteX109" fmla="*/ 348516 w 14352380"/>
                <a:gd name="connsiteY109" fmla="*/ 1643812 h 7396030"/>
                <a:gd name="connsiteX110" fmla="*/ 653097 w 14352380"/>
                <a:gd name="connsiteY110" fmla="*/ 1543920 h 7396030"/>
                <a:gd name="connsiteX111" fmla="*/ 1072963 w 14352380"/>
                <a:gd name="connsiteY111" fmla="*/ 1612008 h 7396030"/>
                <a:gd name="connsiteX112" fmla="*/ 1244413 w 14352380"/>
                <a:gd name="connsiteY112" fmla="*/ 1657728 h 7396030"/>
                <a:gd name="connsiteX113" fmla="*/ 1205766 w 14352380"/>
                <a:gd name="connsiteY113" fmla="*/ 1451988 h 7396030"/>
                <a:gd name="connsiteX114" fmla="*/ 1046313 w 14352380"/>
                <a:gd name="connsiteY114" fmla="*/ 815409 h 7396030"/>
                <a:gd name="connsiteX115" fmla="*/ 1221553 w 14352380"/>
                <a:gd name="connsiteY115" fmla="*/ 1211958 h 7396030"/>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4352380"/>
                <a:gd name="connsiteY0" fmla="*/ 1211958 h 7396028"/>
                <a:gd name="connsiteX1" fmla="*/ 1343911 w 14352380"/>
                <a:gd name="connsiteY1" fmla="*/ 1559828 h 7396028"/>
                <a:gd name="connsiteX2" fmla="*/ 1553023 w 14352380"/>
                <a:gd name="connsiteY2" fmla="*/ 1657728 h 7396028"/>
                <a:gd name="connsiteX3" fmla="*/ 1907353 w 14352380"/>
                <a:gd name="connsiteY3" fmla="*/ 1680588 h 7396028"/>
                <a:gd name="connsiteX4" fmla="*/ 2021653 w 14352380"/>
                <a:gd name="connsiteY4" fmla="*/ 1543428 h 7396028"/>
                <a:gd name="connsiteX5" fmla="*/ 2124523 w 14352380"/>
                <a:gd name="connsiteY5" fmla="*/ 1291968 h 7396028"/>
                <a:gd name="connsiteX6" fmla="*/ 2124523 w 14352380"/>
                <a:gd name="connsiteY6" fmla="*/ 1120518 h 7396028"/>
                <a:gd name="connsiteX7" fmla="*/ 2068029 w 14352380"/>
                <a:gd name="connsiteY7" fmla="*/ 825325 h 7396028"/>
                <a:gd name="connsiteX8" fmla="*/ 2078803 w 14352380"/>
                <a:gd name="connsiteY8" fmla="*/ 777618 h 7396028"/>
                <a:gd name="connsiteX9" fmla="*/ 2170243 w 14352380"/>
                <a:gd name="connsiteY9" fmla="*/ 1086228 h 7396028"/>
                <a:gd name="connsiteX10" fmla="*/ 2215963 w 14352380"/>
                <a:gd name="connsiteY10" fmla="*/ 1269108 h 7396028"/>
                <a:gd name="connsiteX11" fmla="*/ 2284543 w 14352380"/>
                <a:gd name="connsiteY11" fmla="*/ 1303398 h 7396028"/>
                <a:gd name="connsiteX12" fmla="*/ 2330263 w 14352380"/>
                <a:gd name="connsiteY12" fmla="*/ 1166238 h 7396028"/>
                <a:gd name="connsiteX13" fmla="*/ 2467423 w 14352380"/>
                <a:gd name="connsiteY13" fmla="*/ 880488 h 7396028"/>
                <a:gd name="connsiteX14" fmla="*/ 2558863 w 14352380"/>
                <a:gd name="connsiteY14" fmla="*/ 640458 h 7396028"/>
                <a:gd name="connsiteX15" fmla="*/ 2616013 w 14352380"/>
                <a:gd name="connsiteY15" fmla="*/ 537588 h 7396028"/>
                <a:gd name="connsiteX16" fmla="*/ 2558863 w 14352380"/>
                <a:gd name="connsiteY16" fmla="*/ 789048 h 7396028"/>
                <a:gd name="connsiteX17" fmla="*/ 2444563 w 14352380"/>
                <a:gd name="connsiteY17" fmla="*/ 1097658 h 7396028"/>
                <a:gd name="connsiteX18" fmla="*/ 2375983 w 14352380"/>
                <a:gd name="connsiteY18" fmla="*/ 1406268 h 7396028"/>
                <a:gd name="connsiteX19" fmla="*/ 2558863 w 14352380"/>
                <a:gd name="connsiteY19" fmla="*/ 1577718 h 7396028"/>
                <a:gd name="connsiteX20" fmla="*/ 2878903 w 14352380"/>
                <a:gd name="connsiteY20" fmla="*/ 1657728 h 7396028"/>
                <a:gd name="connsiteX21" fmla="*/ 3187513 w 14352380"/>
                <a:gd name="connsiteY21" fmla="*/ 1657728 h 7396028"/>
                <a:gd name="connsiteX22" fmla="*/ 3370393 w 14352380"/>
                <a:gd name="connsiteY22" fmla="*/ 1566288 h 7396028"/>
                <a:gd name="connsiteX23" fmla="*/ 3488066 w 14352380"/>
                <a:gd name="connsiteY23" fmla="*/ 1246753 h 7396028"/>
                <a:gd name="connsiteX24" fmla="*/ 3495138 w 14352380"/>
                <a:gd name="connsiteY24" fmla="*/ 1115548 h 7396028"/>
                <a:gd name="connsiteX25" fmla="*/ 3493650 w 14352380"/>
                <a:gd name="connsiteY25" fmla="*/ 1063976 h 7396028"/>
                <a:gd name="connsiteX26" fmla="*/ 3450403 w 14352380"/>
                <a:gd name="connsiteY26" fmla="*/ 777618 h 7396028"/>
                <a:gd name="connsiteX27" fmla="*/ 3119893 w 14352380"/>
                <a:gd name="connsiteY27" fmla="*/ 321571 h 7396028"/>
                <a:gd name="connsiteX28" fmla="*/ 3497351 w 14352380"/>
                <a:gd name="connsiteY28" fmla="*/ 674883 h 7396028"/>
                <a:gd name="connsiteX29" fmla="*/ 3759013 w 14352380"/>
                <a:gd name="connsiteY29" fmla="*/ 571878 h 7396028"/>
                <a:gd name="connsiteX30" fmla="*/ 3999043 w 14352380"/>
                <a:gd name="connsiteY30" fmla="*/ 91818 h 7396028"/>
                <a:gd name="connsiteX31" fmla="*/ 4033333 w 14352380"/>
                <a:gd name="connsiteY31" fmla="*/ 11808 h 7396028"/>
                <a:gd name="connsiteX32" fmla="*/ 3984569 w 14352380"/>
                <a:gd name="connsiteY32" fmla="*/ 247366 h 7396028"/>
                <a:gd name="connsiteX33" fmla="*/ 3812791 w 14352380"/>
                <a:gd name="connsiteY33" fmla="*/ 647417 h 7396028"/>
                <a:gd name="connsiteX34" fmla="*/ 3592906 w 14352380"/>
                <a:gd name="connsiteY34" fmla="*/ 811408 h 7396028"/>
                <a:gd name="connsiteX35" fmla="*/ 3604425 w 14352380"/>
                <a:gd name="connsiteY35" fmla="*/ 999253 h 7396028"/>
                <a:gd name="connsiteX36" fmla="*/ 3872985 w 14352380"/>
                <a:gd name="connsiteY36" fmla="*/ 881976 h 7396028"/>
                <a:gd name="connsiteX37" fmla="*/ 4200754 w 14352380"/>
                <a:gd name="connsiteY37" fmla="*/ 774136 h 7396028"/>
                <a:gd name="connsiteX38" fmla="*/ 4064251 w 14352380"/>
                <a:gd name="connsiteY38" fmla="*/ 847195 h 7396028"/>
                <a:gd name="connsiteX39" fmla="*/ 3818880 w 14352380"/>
                <a:gd name="connsiteY39" fmla="*/ 991305 h 7396028"/>
                <a:gd name="connsiteX40" fmla="*/ 3658531 w 14352380"/>
                <a:gd name="connsiteY40" fmla="*/ 1093178 h 7396028"/>
                <a:gd name="connsiteX41" fmla="*/ 3622838 w 14352380"/>
                <a:gd name="connsiteY41" fmla="*/ 1221401 h 7396028"/>
                <a:gd name="connsiteX42" fmla="*/ 3577446 w 14352380"/>
                <a:gd name="connsiteY42" fmla="*/ 1500691 h 7396028"/>
                <a:gd name="connsiteX43" fmla="*/ 3461833 w 14352380"/>
                <a:gd name="connsiteY43" fmla="*/ 1726308 h 7396028"/>
                <a:gd name="connsiteX44" fmla="*/ 3278953 w 14352380"/>
                <a:gd name="connsiteY44" fmla="*/ 2034918 h 7396028"/>
                <a:gd name="connsiteX45" fmla="*/ 3288742 w 14352380"/>
                <a:gd name="connsiteY45" fmla="*/ 2273460 h 7396028"/>
                <a:gd name="connsiteX46" fmla="*/ 3434288 w 14352380"/>
                <a:gd name="connsiteY46" fmla="*/ 2417577 h 7396028"/>
                <a:gd name="connsiteX47" fmla="*/ 3781217 w 14352380"/>
                <a:gd name="connsiteY47" fmla="*/ 2618845 h 7396028"/>
                <a:gd name="connsiteX48" fmla="*/ 4079053 w 14352380"/>
                <a:gd name="connsiteY48" fmla="*/ 2777868 h 7396028"/>
                <a:gd name="connsiteX49" fmla="*/ 14352380 w 14352380"/>
                <a:gd name="connsiteY49" fmla="*/ 7369070 h 7396028"/>
                <a:gd name="connsiteX50" fmla="*/ 13992332 w 14352380"/>
                <a:gd name="connsiteY50" fmla="*/ 7396027 h 7396028"/>
                <a:gd name="connsiteX51" fmla="*/ 3944371 w 14352380"/>
                <a:gd name="connsiteY51" fmla="*/ 2976643 h 7396028"/>
                <a:gd name="connsiteX52" fmla="*/ 3460193 w 14352380"/>
                <a:gd name="connsiteY52" fmla="*/ 2852901 h 7396028"/>
                <a:gd name="connsiteX53" fmla="*/ 3217865 w 14352380"/>
                <a:gd name="connsiteY53" fmla="*/ 2829045 h 7396028"/>
                <a:gd name="connsiteX54" fmla="*/ 3025524 w 14352380"/>
                <a:gd name="connsiteY54" fmla="*/ 2858861 h 7396028"/>
                <a:gd name="connsiteX55" fmla="*/ 2832855 w 14352380"/>
                <a:gd name="connsiteY55" fmla="*/ 2930924 h 7396028"/>
                <a:gd name="connsiteX56" fmla="*/ 2820111 w 14352380"/>
                <a:gd name="connsiteY56" fmla="*/ 3026344 h 7396028"/>
                <a:gd name="connsiteX57" fmla="*/ 2959241 w 14352380"/>
                <a:gd name="connsiteY57" fmla="*/ 3167976 h 7396028"/>
                <a:gd name="connsiteX58" fmla="*/ 3176083 w 14352380"/>
                <a:gd name="connsiteY58" fmla="*/ 3269358 h 7396028"/>
                <a:gd name="connsiteX59" fmla="*/ 3388239 w 14352380"/>
                <a:gd name="connsiteY59" fmla="*/ 3442290 h 7396028"/>
                <a:gd name="connsiteX60" fmla="*/ 3212014 w 14352380"/>
                <a:gd name="connsiteY60" fmla="*/ 3336948 h 7396028"/>
                <a:gd name="connsiteX61" fmla="*/ 3004633 w 14352380"/>
                <a:gd name="connsiteY61" fmla="*/ 3276814 h 7396028"/>
                <a:gd name="connsiteX62" fmla="*/ 2771676 w 14352380"/>
                <a:gd name="connsiteY62" fmla="*/ 3166987 h 7396028"/>
                <a:gd name="connsiteX63" fmla="*/ 2638873 w 14352380"/>
                <a:gd name="connsiteY63" fmla="*/ 3097908 h 7396028"/>
                <a:gd name="connsiteX64" fmla="*/ 2570293 w 14352380"/>
                <a:gd name="connsiteY64" fmla="*/ 3109338 h 7396028"/>
                <a:gd name="connsiteX65" fmla="*/ 2525557 w 14352380"/>
                <a:gd name="connsiteY65" fmla="*/ 3326508 h 7396028"/>
                <a:gd name="connsiteX66" fmla="*/ 2584349 w 14352380"/>
                <a:gd name="connsiteY66" fmla="*/ 3577470 h 7396028"/>
                <a:gd name="connsiteX67" fmla="*/ 2663703 w 14352380"/>
                <a:gd name="connsiteY67" fmla="*/ 3996904 h 7396028"/>
                <a:gd name="connsiteX68" fmla="*/ 2633113 w 14352380"/>
                <a:gd name="connsiteY68" fmla="*/ 4192703 h 7396028"/>
                <a:gd name="connsiteX69" fmla="*/ 2539703 w 14352380"/>
                <a:gd name="connsiteY69" fmla="*/ 4455574 h 7396028"/>
                <a:gd name="connsiteX70" fmla="*/ 2595212 w 14352380"/>
                <a:gd name="connsiteY70" fmla="*/ 3945217 h 7396028"/>
                <a:gd name="connsiteX71" fmla="*/ 2481240 w 14352380"/>
                <a:gd name="connsiteY71" fmla="*/ 3566538 h 7396028"/>
                <a:gd name="connsiteX72" fmla="*/ 2307403 w 14352380"/>
                <a:gd name="connsiteY72" fmla="*/ 3166488 h 7396028"/>
                <a:gd name="connsiteX73" fmla="*/ 2261683 w 14352380"/>
                <a:gd name="connsiteY73" fmla="*/ 3063618 h 7396028"/>
                <a:gd name="connsiteX74" fmla="*/ 2078803 w 14352380"/>
                <a:gd name="connsiteY74" fmla="*/ 2949318 h 7396028"/>
                <a:gd name="connsiteX75" fmla="*/ 1824299 w 14352380"/>
                <a:gd name="connsiteY75" fmla="*/ 3002494 h 7396028"/>
                <a:gd name="connsiteX76" fmla="*/ 1412162 w 14352380"/>
                <a:gd name="connsiteY76" fmla="*/ 3235573 h 7396028"/>
                <a:gd name="connsiteX77" fmla="*/ 1381573 w 14352380"/>
                <a:gd name="connsiteY77" fmla="*/ 3680838 h 7396028"/>
                <a:gd name="connsiteX78" fmla="*/ 1340867 w 14352380"/>
                <a:gd name="connsiteY78" fmla="*/ 3980504 h 7396028"/>
                <a:gd name="connsiteX79" fmla="*/ 1197619 w 14352380"/>
                <a:gd name="connsiteY79" fmla="*/ 4738831 h 7396028"/>
                <a:gd name="connsiteX80" fmla="*/ 1220896 w 14352380"/>
                <a:gd name="connsiteY80" fmla="*/ 4338309 h 7396028"/>
                <a:gd name="connsiteX81" fmla="*/ 1242772 w 14352380"/>
                <a:gd name="connsiteY81" fmla="*/ 4080888 h 7396028"/>
                <a:gd name="connsiteX82" fmla="*/ 1198693 w 14352380"/>
                <a:gd name="connsiteY82" fmla="*/ 3909438 h 7396028"/>
                <a:gd name="connsiteX83" fmla="*/ 970093 w 14352380"/>
                <a:gd name="connsiteY83" fmla="*/ 3989448 h 7396028"/>
                <a:gd name="connsiteX84" fmla="*/ 766328 w 14352380"/>
                <a:gd name="connsiteY84" fmla="*/ 4131990 h 7396028"/>
                <a:gd name="connsiteX85" fmla="*/ 555808 w 14352380"/>
                <a:gd name="connsiteY85" fmla="*/ 4355688 h 7396028"/>
                <a:gd name="connsiteX86" fmla="*/ 785900 w 14352380"/>
                <a:gd name="connsiteY86" fmla="*/ 4017771 h 7396028"/>
                <a:gd name="connsiteX87" fmla="*/ 1130113 w 14352380"/>
                <a:gd name="connsiteY87" fmla="*/ 3817500 h 7396028"/>
                <a:gd name="connsiteX88" fmla="*/ 1278703 w 14352380"/>
                <a:gd name="connsiteY88" fmla="*/ 3726558 h 7396028"/>
                <a:gd name="connsiteX89" fmla="*/ 1269661 w 14352380"/>
                <a:gd name="connsiteY89" fmla="*/ 3390117 h 7396028"/>
                <a:gd name="connsiteX90" fmla="*/ 1309620 w 14352380"/>
                <a:gd name="connsiteY90" fmla="*/ 3169963 h 7396028"/>
                <a:gd name="connsiteX91" fmla="*/ 1393003 w 14352380"/>
                <a:gd name="connsiteY91" fmla="*/ 3052188 h 7396028"/>
                <a:gd name="connsiteX92" fmla="*/ 1080693 w 14352380"/>
                <a:gd name="connsiteY92" fmla="*/ 2984604 h 7396028"/>
                <a:gd name="connsiteX93" fmla="*/ 663453 w 14352380"/>
                <a:gd name="connsiteY93" fmla="*/ 3023360 h 7396028"/>
                <a:gd name="connsiteX94" fmla="*/ 235111 w 14352380"/>
                <a:gd name="connsiteY94" fmla="*/ 3217172 h 7396028"/>
                <a:gd name="connsiteX95" fmla="*/ 421453 w 14352380"/>
                <a:gd name="connsiteY95" fmla="*/ 3029328 h 7396028"/>
                <a:gd name="connsiteX96" fmla="*/ 627193 w 14352380"/>
                <a:gd name="connsiteY96" fmla="*/ 2926458 h 7396028"/>
                <a:gd name="connsiteX97" fmla="*/ 854480 w 14352380"/>
                <a:gd name="connsiteY97" fmla="*/ 2889178 h 7396028"/>
                <a:gd name="connsiteX98" fmla="*/ 1149272 w 14352380"/>
                <a:gd name="connsiteY98" fmla="*/ 2889676 h 7396028"/>
                <a:gd name="connsiteX99" fmla="*/ 1531894 w 14352380"/>
                <a:gd name="connsiteY99" fmla="*/ 2917507 h 7396028"/>
                <a:gd name="connsiteX100" fmla="*/ 1860559 w 14352380"/>
                <a:gd name="connsiteY100" fmla="*/ 2766431 h 7396028"/>
                <a:gd name="connsiteX101" fmla="*/ 1701613 w 14352380"/>
                <a:gd name="connsiteY101" fmla="*/ 2263518 h 7396028"/>
                <a:gd name="connsiteX102" fmla="*/ 1690183 w 14352380"/>
                <a:gd name="connsiteY102" fmla="*/ 1966338 h 7396028"/>
                <a:gd name="connsiteX103" fmla="*/ 1381991 w 14352380"/>
                <a:gd name="connsiteY103" fmla="*/ 1841604 h 7396028"/>
                <a:gd name="connsiteX104" fmla="*/ 1095823 w 14352380"/>
                <a:gd name="connsiteY104" fmla="*/ 1714878 h 7396028"/>
                <a:gd name="connsiteX105" fmla="*/ 746507 w 14352380"/>
                <a:gd name="connsiteY105" fmla="*/ 1626415 h 7396028"/>
                <a:gd name="connsiteX106" fmla="*/ 352873 w 14352380"/>
                <a:gd name="connsiteY106" fmla="*/ 1726308 h 7396028"/>
                <a:gd name="connsiteX107" fmla="*/ 113171 w 14352380"/>
                <a:gd name="connsiteY107" fmla="*/ 1763582 h 7396028"/>
                <a:gd name="connsiteX108" fmla="*/ 9973 w 14352380"/>
                <a:gd name="connsiteY108" fmla="*/ 1737738 h 7396028"/>
                <a:gd name="connsiteX109" fmla="*/ 348516 w 14352380"/>
                <a:gd name="connsiteY109" fmla="*/ 1643812 h 7396028"/>
                <a:gd name="connsiteX110" fmla="*/ 653097 w 14352380"/>
                <a:gd name="connsiteY110" fmla="*/ 1543920 h 7396028"/>
                <a:gd name="connsiteX111" fmla="*/ 1072963 w 14352380"/>
                <a:gd name="connsiteY111" fmla="*/ 1612008 h 7396028"/>
                <a:gd name="connsiteX112" fmla="*/ 1244413 w 14352380"/>
                <a:gd name="connsiteY112" fmla="*/ 1657728 h 7396028"/>
                <a:gd name="connsiteX113" fmla="*/ 1205766 w 14352380"/>
                <a:gd name="connsiteY113" fmla="*/ 1451988 h 7396028"/>
                <a:gd name="connsiteX114" fmla="*/ 1046313 w 14352380"/>
                <a:gd name="connsiteY114" fmla="*/ 815409 h 7396028"/>
                <a:gd name="connsiteX115" fmla="*/ 1221553 w 14352380"/>
                <a:gd name="connsiteY115" fmla="*/ 1211958 h 7396028"/>
                <a:gd name="connsiteX0" fmla="*/ 1221553 w 18227951"/>
                <a:gd name="connsiteY0" fmla="*/ 1211958 h 9173439"/>
                <a:gd name="connsiteX1" fmla="*/ 1343911 w 18227951"/>
                <a:gd name="connsiteY1" fmla="*/ 1559828 h 9173439"/>
                <a:gd name="connsiteX2" fmla="*/ 1553023 w 18227951"/>
                <a:gd name="connsiteY2" fmla="*/ 1657728 h 9173439"/>
                <a:gd name="connsiteX3" fmla="*/ 1907353 w 18227951"/>
                <a:gd name="connsiteY3" fmla="*/ 1680588 h 9173439"/>
                <a:gd name="connsiteX4" fmla="*/ 2021653 w 18227951"/>
                <a:gd name="connsiteY4" fmla="*/ 1543428 h 9173439"/>
                <a:gd name="connsiteX5" fmla="*/ 2124523 w 18227951"/>
                <a:gd name="connsiteY5" fmla="*/ 1291968 h 9173439"/>
                <a:gd name="connsiteX6" fmla="*/ 2124523 w 18227951"/>
                <a:gd name="connsiteY6" fmla="*/ 1120518 h 9173439"/>
                <a:gd name="connsiteX7" fmla="*/ 2068029 w 18227951"/>
                <a:gd name="connsiteY7" fmla="*/ 825325 h 9173439"/>
                <a:gd name="connsiteX8" fmla="*/ 2078803 w 18227951"/>
                <a:gd name="connsiteY8" fmla="*/ 777618 h 9173439"/>
                <a:gd name="connsiteX9" fmla="*/ 2170243 w 18227951"/>
                <a:gd name="connsiteY9" fmla="*/ 1086228 h 9173439"/>
                <a:gd name="connsiteX10" fmla="*/ 2215963 w 18227951"/>
                <a:gd name="connsiteY10" fmla="*/ 1269108 h 9173439"/>
                <a:gd name="connsiteX11" fmla="*/ 2284543 w 18227951"/>
                <a:gd name="connsiteY11" fmla="*/ 1303398 h 9173439"/>
                <a:gd name="connsiteX12" fmla="*/ 2330263 w 18227951"/>
                <a:gd name="connsiteY12" fmla="*/ 1166238 h 9173439"/>
                <a:gd name="connsiteX13" fmla="*/ 2467423 w 18227951"/>
                <a:gd name="connsiteY13" fmla="*/ 880488 h 9173439"/>
                <a:gd name="connsiteX14" fmla="*/ 2558863 w 18227951"/>
                <a:gd name="connsiteY14" fmla="*/ 640458 h 9173439"/>
                <a:gd name="connsiteX15" fmla="*/ 2616013 w 18227951"/>
                <a:gd name="connsiteY15" fmla="*/ 537588 h 9173439"/>
                <a:gd name="connsiteX16" fmla="*/ 2558863 w 18227951"/>
                <a:gd name="connsiteY16" fmla="*/ 789048 h 9173439"/>
                <a:gd name="connsiteX17" fmla="*/ 2444563 w 18227951"/>
                <a:gd name="connsiteY17" fmla="*/ 1097658 h 9173439"/>
                <a:gd name="connsiteX18" fmla="*/ 2375983 w 18227951"/>
                <a:gd name="connsiteY18" fmla="*/ 1406268 h 9173439"/>
                <a:gd name="connsiteX19" fmla="*/ 2558863 w 18227951"/>
                <a:gd name="connsiteY19" fmla="*/ 1577718 h 9173439"/>
                <a:gd name="connsiteX20" fmla="*/ 2878903 w 18227951"/>
                <a:gd name="connsiteY20" fmla="*/ 1657728 h 9173439"/>
                <a:gd name="connsiteX21" fmla="*/ 3187513 w 18227951"/>
                <a:gd name="connsiteY21" fmla="*/ 1657728 h 9173439"/>
                <a:gd name="connsiteX22" fmla="*/ 3370393 w 18227951"/>
                <a:gd name="connsiteY22" fmla="*/ 1566288 h 9173439"/>
                <a:gd name="connsiteX23" fmla="*/ 3488066 w 18227951"/>
                <a:gd name="connsiteY23" fmla="*/ 1246753 h 9173439"/>
                <a:gd name="connsiteX24" fmla="*/ 3495138 w 18227951"/>
                <a:gd name="connsiteY24" fmla="*/ 1115548 h 9173439"/>
                <a:gd name="connsiteX25" fmla="*/ 3493650 w 18227951"/>
                <a:gd name="connsiteY25" fmla="*/ 1063976 h 9173439"/>
                <a:gd name="connsiteX26" fmla="*/ 3450403 w 18227951"/>
                <a:gd name="connsiteY26" fmla="*/ 777618 h 9173439"/>
                <a:gd name="connsiteX27" fmla="*/ 3119893 w 18227951"/>
                <a:gd name="connsiteY27" fmla="*/ 321571 h 9173439"/>
                <a:gd name="connsiteX28" fmla="*/ 3497351 w 18227951"/>
                <a:gd name="connsiteY28" fmla="*/ 674883 h 9173439"/>
                <a:gd name="connsiteX29" fmla="*/ 3759013 w 18227951"/>
                <a:gd name="connsiteY29" fmla="*/ 571878 h 9173439"/>
                <a:gd name="connsiteX30" fmla="*/ 3999043 w 18227951"/>
                <a:gd name="connsiteY30" fmla="*/ 91818 h 9173439"/>
                <a:gd name="connsiteX31" fmla="*/ 4033333 w 18227951"/>
                <a:gd name="connsiteY31" fmla="*/ 11808 h 9173439"/>
                <a:gd name="connsiteX32" fmla="*/ 3984569 w 18227951"/>
                <a:gd name="connsiteY32" fmla="*/ 247366 h 9173439"/>
                <a:gd name="connsiteX33" fmla="*/ 3812791 w 18227951"/>
                <a:gd name="connsiteY33" fmla="*/ 647417 h 9173439"/>
                <a:gd name="connsiteX34" fmla="*/ 3592906 w 18227951"/>
                <a:gd name="connsiteY34" fmla="*/ 811408 h 9173439"/>
                <a:gd name="connsiteX35" fmla="*/ 3604425 w 18227951"/>
                <a:gd name="connsiteY35" fmla="*/ 999253 h 9173439"/>
                <a:gd name="connsiteX36" fmla="*/ 3872985 w 18227951"/>
                <a:gd name="connsiteY36" fmla="*/ 881976 h 9173439"/>
                <a:gd name="connsiteX37" fmla="*/ 4200754 w 18227951"/>
                <a:gd name="connsiteY37" fmla="*/ 774136 h 9173439"/>
                <a:gd name="connsiteX38" fmla="*/ 4064251 w 18227951"/>
                <a:gd name="connsiteY38" fmla="*/ 847195 h 9173439"/>
                <a:gd name="connsiteX39" fmla="*/ 3818880 w 18227951"/>
                <a:gd name="connsiteY39" fmla="*/ 991305 h 9173439"/>
                <a:gd name="connsiteX40" fmla="*/ 3658531 w 18227951"/>
                <a:gd name="connsiteY40" fmla="*/ 1093178 h 9173439"/>
                <a:gd name="connsiteX41" fmla="*/ 3622838 w 18227951"/>
                <a:gd name="connsiteY41" fmla="*/ 1221401 h 9173439"/>
                <a:gd name="connsiteX42" fmla="*/ 3577446 w 18227951"/>
                <a:gd name="connsiteY42" fmla="*/ 1500691 h 9173439"/>
                <a:gd name="connsiteX43" fmla="*/ 3461833 w 18227951"/>
                <a:gd name="connsiteY43" fmla="*/ 1726308 h 9173439"/>
                <a:gd name="connsiteX44" fmla="*/ 3278953 w 18227951"/>
                <a:gd name="connsiteY44" fmla="*/ 2034918 h 9173439"/>
                <a:gd name="connsiteX45" fmla="*/ 3288742 w 18227951"/>
                <a:gd name="connsiteY45" fmla="*/ 2273460 h 9173439"/>
                <a:gd name="connsiteX46" fmla="*/ 3434288 w 18227951"/>
                <a:gd name="connsiteY46" fmla="*/ 2417577 h 9173439"/>
                <a:gd name="connsiteX47" fmla="*/ 3781217 w 18227951"/>
                <a:gd name="connsiteY47" fmla="*/ 2618845 h 9173439"/>
                <a:gd name="connsiteX48" fmla="*/ 4079053 w 18227951"/>
                <a:gd name="connsiteY48" fmla="*/ 2777868 h 9173439"/>
                <a:gd name="connsiteX49" fmla="*/ 18227951 w 18227951"/>
                <a:gd name="connsiteY49" fmla="*/ 9173439 h 9173439"/>
                <a:gd name="connsiteX50" fmla="*/ 13992332 w 18227951"/>
                <a:gd name="connsiteY50" fmla="*/ 7396027 h 9173439"/>
                <a:gd name="connsiteX51" fmla="*/ 3944371 w 18227951"/>
                <a:gd name="connsiteY51" fmla="*/ 2976643 h 9173439"/>
                <a:gd name="connsiteX52" fmla="*/ 3460193 w 18227951"/>
                <a:gd name="connsiteY52" fmla="*/ 2852901 h 9173439"/>
                <a:gd name="connsiteX53" fmla="*/ 3217865 w 18227951"/>
                <a:gd name="connsiteY53" fmla="*/ 2829045 h 9173439"/>
                <a:gd name="connsiteX54" fmla="*/ 3025524 w 18227951"/>
                <a:gd name="connsiteY54" fmla="*/ 2858861 h 9173439"/>
                <a:gd name="connsiteX55" fmla="*/ 2832855 w 18227951"/>
                <a:gd name="connsiteY55" fmla="*/ 2930924 h 9173439"/>
                <a:gd name="connsiteX56" fmla="*/ 2820111 w 18227951"/>
                <a:gd name="connsiteY56" fmla="*/ 3026344 h 9173439"/>
                <a:gd name="connsiteX57" fmla="*/ 2959241 w 18227951"/>
                <a:gd name="connsiteY57" fmla="*/ 3167976 h 9173439"/>
                <a:gd name="connsiteX58" fmla="*/ 3176083 w 18227951"/>
                <a:gd name="connsiteY58" fmla="*/ 3269358 h 9173439"/>
                <a:gd name="connsiteX59" fmla="*/ 3388239 w 18227951"/>
                <a:gd name="connsiteY59" fmla="*/ 3442290 h 9173439"/>
                <a:gd name="connsiteX60" fmla="*/ 3212014 w 18227951"/>
                <a:gd name="connsiteY60" fmla="*/ 3336948 h 9173439"/>
                <a:gd name="connsiteX61" fmla="*/ 3004633 w 18227951"/>
                <a:gd name="connsiteY61" fmla="*/ 3276814 h 9173439"/>
                <a:gd name="connsiteX62" fmla="*/ 2771676 w 18227951"/>
                <a:gd name="connsiteY62" fmla="*/ 3166987 h 9173439"/>
                <a:gd name="connsiteX63" fmla="*/ 2638873 w 18227951"/>
                <a:gd name="connsiteY63" fmla="*/ 3097908 h 9173439"/>
                <a:gd name="connsiteX64" fmla="*/ 2570293 w 18227951"/>
                <a:gd name="connsiteY64" fmla="*/ 3109338 h 9173439"/>
                <a:gd name="connsiteX65" fmla="*/ 2525557 w 18227951"/>
                <a:gd name="connsiteY65" fmla="*/ 3326508 h 9173439"/>
                <a:gd name="connsiteX66" fmla="*/ 2584349 w 18227951"/>
                <a:gd name="connsiteY66" fmla="*/ 3577470 h 9173439"/>
                <a:gd name="connsiteX67" fmla="*/ 2663703 w 18227951"/>
                <a:gd name="connsiteY67" fmla="*/ 3996904 h 9173439"/>
                <a:gd name="connsiteX68" fmla="*/ 2633113 w 18227951"/>
                <a:gd name="connsiteY68" fmla="*/ 4192703 h 9173439"/>
                <a:gd name="connsiteX69" fmla="*/ 2539703 w 18227951"/>
                <a:gd name="connsiteY69" fmla="*/ 4455574 h 9173439"/>
                <a:gd name="connsiteX70" fmla="*/ 2595212 w 18227951"/>
                <a:gd name="connsiteY70" fmla="*/ 3945217 h 9173439"/>
                <a:gd name="connsiteX71" fmla="*/ 2481240 w 18227951"/>
                <a:gd name="connsiteY71" fmla="*/ 3566538 h 9173439"/>
                <a:gd name="connsiteX72" fmla="*/ 2307403 w 18227951"/>
                <a:gd name="connsiteY72" fmla="*/ 3166488 h 9173439"/>
                <a:gd name="connsiteX73" fmla="*/ 2261683 w 18227951"/>
                <a:gd name="connsiteY73" fmla="*/ 3063618 h 9173439"/>
                <a:gd name="connsiteX74" fmla="*/ 2078803 w 18227951"/>
                <a:gd name="connsiteY74" fmla="*/ 2949318 h 9173439"/>
                <a:gd name="connsiteX75" fmla="*/ 1824299 w 18227951"/>
                <a:gd name="connsiteY75" fmla="*/ 3002494 h 9173439"/>
                <a:gd name="connsiteX76" fmla="*/ 1412162 w 18227951"/>
                <a:gd name="connsiteY76" fmla="*/ 3235573 h 9173439"/>
                <a:gd name="connsiteX77" fmla="*/ 1381573 w 18227951"/>
                <a:gd name="connsiteY77" fmla="*/ 3680838 h 9173439"/>
                <a:gd name="connsiteX78" fmla="*/ 1340867 w 18227951"/>
                <a:gd name="connsiteY78" fmla="*/ 3980504 h 9173439"/>
                <a:gd name="connsiteX79" fmla="*/ 1197619 w 18227951"/>
                <a:gd name="connsiteY79" fmla="*/ 4738831 h 9173439"/>
                <a:gd name="connsiteX80" fmla="*/ 1220896 w 18227951"/>
                <a:gd name="connsiteY80" fmla="*/ 4338309 h 9173439"/>
                <a:gd name="connsiteX81" fmla="*/ 1242772 w 18227951"/>
                <a:gd name="connsiteY81" fmla="*/ 4080888 h 9173439"/>
                <a:gd name="connsiteX82" fmla="*/ 1198693 w 18227951"/>
                <a:gd name="connsiteY82" fmla="*/ 3909438 h 9173439"/>
                <a:gd name="connsiteX83" fmla="*/ 970093 w 18227951"/>
                <a:gd name="connsiteY83" fmla="*/ 3989448 h 9173439"/>
                <a:gd name="connsiteX84" fmla="*/ 766328 w 18227951"/>
                <a:gd name="connsiteY84" fmla="*/ 4131990 h 9173439"/>
                <a:gd name="connsiteX85" fmla="*/ 555808 w 18227951"/>
                <a:gd name="connsiteY85" fmla="*/ 4355688 h 9173439"/>
                <a:gd name="connsiteX86" fmla="*/ 785900 w 18227951"/>
                <a:gd name="connsiteY86" fmla="*/ 4017771 h 9173439"/>
                <a:gd name="connsiteX87" fmla="*/ 1130113 w 18227951"/>
                <a:gd name="connsiteY87" fmla="*/ 3817500 h 9173439"/>
                <a:gd name="connsiteX88" fmla="*/ 1278703 w 18227951"/>
                <a:gd name="connsiteY88" fmla="*/ 3726558 h 9173439"/>
                <a:gd name="connsiteX89" fmla="*/ 1269661 w 18227951"/>
                <a:gd name="connsiteY89" fmla="*/ 3390117 h 9173439"/>
                <a:gd name="connsiteX90" fmla="*/ 1309620 w 18227951"/>
                <a:gd name="connsiteY90" fmla="*/ 3169963 h 9173439"/>
                <a:gd name="connsiteX91" fmla="*/ 1393003 w 18227951"/>
                <a:gd name="connsiteY91" fmla="*/ 3052188 h 9173439"/>
                <a:gd name="connsiteX92" fmla="*/ 1080693 w 18227951"/>
                <a:gd name="connsiteY92" fmla="*/ 2984604 h 9173439"/>
                <a:gd name="connsiteX93" fmla="*/ 663453 w 18227951"/>
                <a:gd name="connsiteY93" fmla="*/ 3023360 h 9173439"/>
                <a:gd name="connsiteX94" fmla="*/ 235111 w 18227951"/>
                <a:gd name="connsiteY94" fmla="*/ 3217172 h 9173439"/>
                <a:gd name="connsiteX95" fmla="*/ 421453 w 18227951"/>
                <a:gd name="connsiteY95" fmla="*/ 3029328 h 9173439"/>
                <a:gd name="connsiteX96" fmla="*/ 627193 w 18227951"/>
                <a:gd name="connsiteY96" fmla="*/ 2926458 h 9173439"/>
                <a:gd name="connsiteX97" fmla="*/ 854480 w 18227951"/>
                <a:gd name="connsiteY97" fmla="*/ 2889178 h 9173439"/>
                <a:gd name="connsiteX98" fmla="*/ 1149272 w 18227951"/>
                <a:gd name="connsiteY98" fmla="*/ 2889676 h 9173439"/>
                <a:gd name="connsiteX99" fmla="*/ 1531894 w 18227951"/>
                <a:gd name="connsiteY99" fmla="*/ 2917507 h 9173439"/>
                <a:gd name="connsiteX100" fmla="*/ 1860559 w 18227951"/>
                <a:gd name="connsiteY100" fmla="*/ 2766431 h 9173439"/>
                <a:gd name="connsiteX101" fmla="*/ 1701613 w 18227951"/>
                <a:gd name="connsiteY101" fmla="*/ 2263518 h 9173439"/>
                <a:gd name="connsiteX102" fmla="*/ 1690183 w 18227951"/>
                <a:gd name="connsiteY102" fmla="*/ 1966338 h 9173439"/>
                <a:gd name="connsiteX103" fmla="*/ 1381991 w 18227951"/>
                <a:gd name="connsiteY103" fmla="*/ 1841604 h 9173439"/>
                <a:gd name="connsiteX104" fmla="*/ 1095823 w 18227951"/>
                <a:gd name="connsiteY104" fmla="*/ 1714878 h 9173439"/>
                <a:gd name="connsiteX105" fmla="*/ 746507 w 18227951"/>
                <a:gd name="connsiteY105" fmla="*/ 1626415 h 9173439"/>
                <a:gd name="connsiteX106" fmla="*/ 352873 w 18227951"/>
                <a:gd name="connsiteY106" fmla="*/ 1726308 h 9173439"/>
                <a:gd name="connsiteX107" fmla="*/ 113171 w 18227951"/>
                <a:gd name="connsiteY107" fmla="*/ 1763582 h 9173439"/>
                <a:gd name="connsiteX108" fmla="*/ 9973 w 18227951"/>
                <a:gd name="connsiteY108" fmla="*/ 1737738 h 9173439"/>
                <a:gd name="connsiteX109" fmla="*/ 348516 w 18227951"/>
                <a:gd name="connsiteY109" fmla="*/ 1643812 h 9173439"/>
                <a:gd name="connsiteX110" fmla="*/ 653097 w 18227951"/>
                <a:gd name="connsiteY110" fmla="*/ 1543920 h 9173439"/>
                <a:gd name="connsiteX111" fmla="*/ 1072963 w 18227951"/>
                <a:gd name="connsiteY111" fmla="*/ 1612008 h 9173439"/>
                <a:gd name="connsiteX112" fmla="*/ 1244413 w 18227951"/>
                <a:gd name="connsiteY112" fmla="*/ 1657728 h 9173439"/>
                <a:gd name="connsiteX113" fmla="*/ 1205766 w 18227951"/>
                <a:gd name="connsiteY113" fmla="*/ 1451988 h 9173439"/>
                <a:gd name="connsiteX114" fmla="*/ 1046313 w 18227951"/>
                <a:gd name="connsiteY114" fmla="*/ 815409 h 9173439"/>
                <a:gd name="connsiteX115" fmla="*/ 1221553 w 18227951"/>
                <a:gd name="connsiteY115" fmla="*/ 1211958 h 9173439"/>
                <a:gd name="connsiteX0" fmla="*/ 1221553 w 19234678"/>
                <a:gd name="connsiteY0" fmla="*/ 1211958 h 9708619"/>
                <a:gd name="connsiteX1" fmla="*/ 1343911 w 19234678"/>
                <a:gd name="connsiteY1" fmla="*/ 1559828 h 9708619"/>
                <a:gd name="connsiteX2" fmla="*/ 1553023 w 19234678"/>
                <a:gd name="connsiteY2" fmla="*/ 1657728 h 9708619"/>
                <a:gd name="connsiteX3" fmla="*/ 1907353 w 19234678"/>
                <a:gd name="connsiteY3" fmla="*/ 1680588 h 9708619"/>
                <a:gd name="connsiteX4" fmla="*/ 2021653 w 19234678"/>
                <a:gd name="connsiteY4" fmla="*/ 1543428 h 9708619"/>
                <a:gd name="connsiteX5" fmla="*/ 2124523 w 19234678"/>
                <a:gd name="connsiteY5" fmla="*/ 1291968 h 9708619"/>
                <a:gd name="connsiteX6" fmla="*/ 2124523 w 19234678"/>
                <a:gd name="connsiteY6" fmla="*/ 1120518 h 9708619"/>
                <a:gd name="connsiteX7" fmla="*/ 2068029 w 19234678"/>
                <a:gd name="connsiteY7" fmla="*/ 825325 h 9708619"/>
                <a:gd name="connsiteX8" fmla="*/ 2078803 w 19234678"/>
                <a:gd name="connsiteY8" fmla="*/ 777618 h 9708619"/>
                <a:gd name="connsiteX9" fmla="*/ 2170243 w 19234678"/>
                <a:gd name="connsiteY9" fmla="*/ 1086228 h 9708619"/>
                <a:gd name="connsiteX10" fmla="*/ 2215963 w 19234678"/>
                <a:gd name="connsiteY10" fmla="*/ 1269108 h 9708619"/>
                <a:gd name="connsiteX11" fmla="*/ 2284543 w 19234678"/>
                <a:gd name="connsiteY11" fmla="*/ 1303398 h 9708619"/>
                <a:gd name="connsiteX12" fmla="*/ 2330263 w 19234678"/>
                <a:gd name="connsiteY12" fmla="*/ 1166238 h 9708619"/>
                <a:gd name="connsiteX13" fmla="*/ 2467423 w 19234678"/>
                <a:gd name="connsiteY13" fmla="*/ 880488 h 9708619"/>
                <a:gd name="connsiteX14" fmla="*/ 2558863 w 19234678"/>
                <a:gd name="connsiteY14" fmla="*/ 640458 h 9708619"/>
                <a:gd name="connsiteX15" fmla="*/ 2616013 w 19234678"/>
                <a:gd name="connsiteY15" fmla="*/ 537588 h 9708619"/>
                <a:gd name="connsiteX16" fmla="*/ 2558863 w 19234678"/>
                <a:gd name="connsiteY16" fmla="*/ 789048 h 9708619"/>
                <a:gd name="connsiteX17" fmla="*/ 2444563 w 19234678"/>
                <a:gd name="connsiteY17" fmla="*/ 1097658 h 9708619"/>
                <a:gd name="connsiteX18" fmla="*/ 2375983 w 19234678"/>
                <a:gd name="connsiteY18" fmla="*/ 1406268 h 9708619"/>
                <a:gd name="connsiteX19" fmla="*/ 2558863 w 19234678"/>
                <a:gd name="connsiteY19" fmla="*/ 1577718 h 9708619"/>
                <a:gd name="connsiteX20" fmla="*/ 2878903 w 19234678"/>
                <a:gd name="connsiteY20" fmla="*/ 1657728 h 9708619"/>
                <a:gd name="connsiteX21" fmla="*/ 3187513 w 19234678"/>
                <a:gd name="connsiteY21" fmla="*/ 1657728 h 9708619"/>
                <a:gd name="connsiteX22" fmla="*/ 3370393 w 19234678"/>
                <a:gd name="connsiteY22" fmla="*/ 1566288 h 9708619"/>
                <a:gd name="connsiteX23" fmla="*/ 3488066 w 19234678"/>
                <a:gd name="connsiteY23" fmla="*/ 1246753 h 9708619"/>
                <a:gd name="connsiteX24" fmla="*/ 3495138 w 19234678"/>
                <a:gd name="connsiteY24" fmla="*/ 1115548 h 9708619"/>
                <a:gd name="connsiteX25" fmla="*/ 3493650 w 19234678"/>
                <a:gd name="connsiteY25" fmla="*/ 1063976 h 9708619"/>
                <a:gd name="connsiteX26" fmla="*/ 3450403 w 19234678"/>
                <a:gd name="connsiteY26" fmla="*/ 777618 h 9708619"/>
                <a:gd name="connsiteX27" fmla="*/ 3119893 w 19234678"/>
                <a:gd name="connsiteY27" fmla="*/ 321571 h 9708619"/>
                <a:gd name="connsiteX28" fmla="*/ 3497351 w 19234678"/>
                <a:gd name="connsiteY28" fmla="*/ 674883 h 9708619"/>
                <a:gd name="connsiteX29" fmla="*/ 3759013 w 19234678"/>
                <a:gd name="connsiteY29" fmla="*/ 571878 h 9708619"/>
                <a:gd name="connsiteX30" fmla="*/ 3999043 w 19234678"/>
                <a:gd name="connsiteY30" fmla="*/ 91818 h 9708619"/>
                <a:gd name="connsiteX31" fmla="*/ 4033333 w 19234678"/>
                <a:gd name="connsiteY31" fmla="*/ 11808 h 9708619"/>
                <a:gd name="connsiteX32" fmla="*/ 3984569 w 19234678"/>
                <a:gd name="connsiteY32" fmla="*/ 247366 h 9708619"/>
                <a:gd name="connsiteX33" fmla="*/ 3812791 w 19234678"/>
                <a:gd name="connsiteY33" fmla="*/ 647417 h 9708619"/>
                <a:gd name="connsiteX34" fmla="*/ 3592906 w 19234678"/>
                <a:gd name="connsiteY34" fmla="*/ 811408 h 9708619"/>
                <a:gd name="connsiteX35" fmla="*/ 3604425 w 19234678"/>
                <a:gd name="connsiteY35" fmla="*/ 999253 h 9708619"/>
                <a:gd name="connsiteX36" fmla="*/ 3872985 w 19234678"/>
                <a:gd name="connsiteY36" fmla="*/ 881976 h 9708619"/>
                <a:gd name="connsiteX37" fmla="*/ 4200754 w 19234678"/>
                <a:gd name="connsiteY37" fmla="*/ 774136 h 9708619"/>
                <a:gd name="connsiteX38" fmla="*/ 4064251 w 19234678"/>
                <a:gd name="connsiteY38" fmla="*/ 847195 h 9708619"/>
                <a:gd name="connsiteX39" fmla="*/ 3818880 w 19234678"/>
                <a:gd name="connsiteY39" fmla="*/ 991305 h 9708619"/>
                <a:gd name="connsiteX40" fmla="*/ 3658531 w 19234678"/>
                <a:gd name="connsiteY40" fmla="*/ 1093178 h 9708619"/>
                <a:gd name="connsiteX41" fmla="*/ 3622838 w 19234678"/>
                <a:gd name="connsiteY41" fmla="*/ 1221401 h 9708619"/>
                <a:gd name="connsiteX42" fmla="*/ 3577446 w 19234678"/>
                <a:gd name="connsiteY42" fmla="*/ 1500691 h 9708619"/>
                <a:gd name="connsiteX43" fmla="*/ 3461833 w 19234678"/>
                <a:gd name="connsiteY43" fmla="*/ 1726308 h 9708619"/>
                <a:gd name="connsiteX44" fmla="*/ 3278953 w 19234678"/>
                <a:gd name="connsiteY44" fmla="*/ 2034918 h 9708619"/>
                <a:gd name="connsiteX45" fmla="*/ 3288742 w 19234678"/>
                <a:gd name="connsiteY45" fmla="*/ 2273460 h 9708619"/>
                <a:gd name="connsiteX46" fmla="*/ 3434288 w 19234678"/>
                <a:gd name="connsiteY46" fmla="*/ 2417577 h 9708619"/>
                <a:gd name="connsiteX47" fmla="*/ 3781217 w 19234678"/>
                <a:gd name="connsiteY47" fmla="*/ 2618845 h 9708619"/>
                <a:gd name="connsiteX48" fmla="*/ 4079053 w 19234678"/>
                <a:gd name="connsiteY48" fmla="*/ 2777868 h 9708619"/>
                <a:gd name="connsiteX49" fmla="*/ 18227951 w 19234678"/>
                <a:gd name="connsiteY49" fmla="*/ 9173439 h 9708619"/>
                <a:gd name="connsiteX50" fmla="*/ 18064964 w 19234678"/>
                <a:gd name="connsiteY50" fmla="*/ 9394536 h 9708619"/>
                <a:gd name="connsiteX51" fmla="*/ 3944371 w 19234678"/>
                <a:gd name="connsiteY51" fmla="*/ 2976643 h 9708619"/>
                <a:gd name="connsiteX52" fmla="*/ 3460193 w 19234678"/>
                <a:gd name="connsiteY52" fmla="*/ 2852901 h 9708619"/>
                <a:gd name="connsiteX53" fmla="*/ 3217865 w 19234678"/>
                <a:gd name="connsiteY53" fmla="*/ 2829045 h 9708619"/>
                <a:gd name="connsiteX54" fmla="*/ 3025524 w 19234678"/>
                <a:gd name="connsiteY54" fmla="*/ 2858861 h 9708619"/>
                <a:gd name="connsiteX55" fmla="*/ 2832855 w 19234678"/>
                <a:gd name="connsiteY55" fmla="*/ 2930924 h 9708619"/>
                <a:gd name="connsiteX56" fmla="*/ 2820111 w 19234678"/>
                <a:gd name="connsiteY56" fmla="*/ 3026344 h 9708619"/>
                <a:gd name="connsiteX57" fmla="*/ 2959241 w 19234678"/>
                <a:gd name="connsiteY57" fmla="*/ 3167976 h 9708619"/>
                <a:gd name="connsiteX58" fmla="*/ 3176083 w 19234678"/>
                <a:gd name="connsiteY58" fmla="*/ 3269358 h 9708619"/>
                <a:gd name="connsiteX59" fmla="*/ 3388239 w 19234678"/>
                <a:gd name="connsiteY59" fmla="*/ 3442290 h 9708619"/>
                <a:gd name="connsiteX60" fmla="*/ 3212014 w 19234678"/>
                <a:gd name="connsiteY60" fmla="*/ 3336948 h 9708619"/>
                <a:gd name="connsiteX61" fmla="*/ 3004633 w 19234678"/>
                <a:gd name="connsiteY61" fmla="*/ 3276814 h 9708619"/>
                <a:gd name="connsiteX62" fmla="*/ 2771676 w 19234678"/>
                <a:gd name="connsiteY62" fmla="*/ 3166987 h 9708619"/>
                <a:gd name="connsiteX63" fmla="*/ 2638873 w 19234678"/>
                <a:gd name="connsiteY63" fmla="*/ 3097908 h 9708619"/>
                <a:gd name="connsiteX64" fmla="*/ 2570293 w 19234678"/>
                <a:gd name="connsiteY64" fmla="*/ 3109338 h 9708619"/>
                <a:gd name="connsiteX65" fmla="*/ 2525557 w 19234678"/>
                <a:gd name="connsiteY65" fmla="*/ 3326508 h 9708619"/>
                <a:gd name="connsiteX66" fmla="*/ 2584349 w 19234678"/>
                <a:gd name="connsiteY66" fmla="*/ 3577470 h 9708619"/>
                <a:gd name="connsiteX67" fmla="*/ 2663703 w 19234678"/>
                <a:gd name="connsiteY67" fmla="*/ 3996904 h 9708619"/>
                <a:gd name="connsiteX68" fmla="*/ 2633113 w 19234678"/>
                <a:gd name="connsiteY68" fmla="*/ 4192703 h 9708619"/>
                <a:gd name="connsiteX69" fmla="*/ 2539703 w 19234678"/>
                <a:gd name="connsiteY69" fmla="*/ 4455574 h 9708619"/>
                <a:gd name="connsiteX70" fmla="*/ 2595212 w 19234678"/>
                <a:gd name="connsiteY70" fmla="*/ 3945217 h 9708619"/>
                <a:gd name="connsiteX71" fmla="*/ 2481240 w 19234678"/>
                <a:gd name="connsiteY71" fmla="*/ 3566538 h 9708619"/>
                <a:gd name="connsiteX72" fmla="*/ 2307403 w 19234678"/>
                <a:gd name="connsiteY72" fmla="*/ 3166488 h 9708619"/>
                <a:gd name="connsiteX73" fmla="*/ 2261683 w 19234678"/>
                <a:gd name="connsiteY73" fmla="*/ 3063618 h 9708619"/>
                <a:gd name="connsiteX74" fmla="*/ 2078803 w 19234678"/>
                <a:gd name="connsiteY74" fmla="*/ 2949318 h 9708619"/>
                <a:gd name="connsiteX75" fmla="*/ 1824299 w 19234678"/>
                <a:gd name="connsiteY75" fmla="*/ 3002494 h 9708619"/>
                <a:gd name="connsiteX76" fmla="*/ 1412162 w 19234678"/>
                <a:gd name="connsiteY76" fmla="*/ 3235573 h 9708619"/>
                <a:gd name="connsiteX77" fmla="*/ 1381573 w 19234678"/>
                <a:gd name="connsiteY77" fmla="*/ 3680838 h 9708619"/>
                <a:gd name="connsiteX78" fmla="*/ 1340867 w 19234678"/>
                <a:gd name="connsiteY78" fmla="*/ 3980504 h 9708619"/>
                <a:gd name="connsiteX79" fmla="*/ 1197619 w 19234678"/>
                <a:gd name="connsiteY79" fmla="*/ 4738831 h 9708619"/>
                <a:gd name="connsiteX80" fmla="*/ 1220896 w 19234678"/>
                <a:gd name="connsiteY80" fmla="*/ 4338309 h 9708619"/>
                <a:gd name="connsiteX81" fmla="*/ 1242772 w 19234678"/>
                <a:gd name="connsiteY81" fmla="*/ 4080888 h 9708619"/>
                <a:gd name="connsiteX82" fmla="*/ 1198693 w 19234678"/>
                <a:gd name="connsiteY82" fmla="*/ 3909438 h 9708619"/>
                <a:gd name="connsiteX83" fmla="*/ 970093 w 19234678"/>
                <a:gd name="connsiteY83" fmla="*/ 3989448 h 9708619"/>
                <a:gd name="connsiteX84" fmla="*/ 766328 w 19234678"/>
                <a:gd name="connsiteY84" fmla="*/ 4131990 h 9708619"/>
                <a:gd name="connsiteX85" fmla="*/ 555808 w 19234678"/>
                <a:gd name="connsiteY85" fmla="*/ 4355688 h 9708619"/>
                <a:gd name="connsiteX86" fmla="*/ 785900 w 19234678"/>
                <a:gd name="connsiteY86" fmla="*/ 4017771 h 9708619"/>
                <a:gd name="connsiteX87" fmla="*/ 1130113 w 19234678"/>
                <a:gd name="connsiteY87" fmla="*/ 3817500 h 9708619"/>
                <a:gd name="connsiteX88" fmla="*/ 1278703 w 19234678"/>
                <a:gd name="connsiteY88" fmla="*/ 3726558 h 9708619"/>
                <a:gd name="connsiteX89" fmla="*/ 1269661 w 19234678"/>
                <a:gd name="connsiteY89" fmla="*/ 3390117 h 9708619"/>
                <a:gd name="connsiteX90" fmla="*/ 1309620 w 19234678"/>
                <a:gd name="connsiteY90" fmla="*/ 3169963 h 9708619"/>
                <a:gd name="connsiteX91" fmla="*/ 1393003 w 19234678"/>
                <a:gd name="connsiteY91" fmla="*/ 3052188 h 9708619"/>
                <a:gd name="connsiteX92" fmla="*/ 1080693 w 19234678"/>
                <a:gd name="connsiteY92" fmla="*/ 2984604 h 9708619"/>
                <a:gd name="connsiteX93" fmla="*/ 663453 w 19234678"/>
                <a:gd name="connsiteY93" fmla="*/ 3023360 h 9708619"/>
                <a:gd name="connsiteX94" fmla="*/ 235111 w 19234678"/>
                <a:gd name="connsiteY94" fmla="*/ 3217172 h 9708619"/>
                <a:gd name="connsiteX95" fmla="*/ 421453 w 19234678"/>
                <a:gd name="connsiteY95" fmla="*/ 3029328 h 9708619"/>
                <a:gd name="connsiteX96" fmla="*/ 627193 w 19234678"/>
                <a:gd name="connsiteY96" fmla="*/ 2926458 h 9708619"/>
                <a:gd name="connsiteX97" fmla="*/ 854480 w 19234678"/>
                <a:gd name="connsiteY97" fmla="*/ 2889178 h 9708619"/>
                <a:gd name="connsiteX98" fmla="*/ 1149272 w 19234678"/>
                <a:gd name="connsiteY98" fmla="*/ 2889676 h 9708619"/>
                <a:gd name="connsiteX99" fmla="*/ 1531894 w 19234678"/>
                <a:gd name="connsiteY99" fmla="*/ 2917507 h 9708619"/>
                <a:gd name="connsiteX100" fmla="*/ 1860559 w 19234678"/>
                <a:gd name="connsiteY100" fmla="*/ 2766431 h 9708619"/>
                <a:gd name="connsiteX101" fmla="*/ 1701613 w 19234678"/>
                <a:gd name="connsiteY101" fmla="*/ 2263518 h 9708619"/>
                <a:gd name="connsiteX102" fmla="*/ 1690183 w 19234678"/>
                <a:gd name="connsiteY102" fmla="*/ 1966338 h 9708619"/>
                <a:gd name="connsiteX103" fmla="*/ 1381991 w 19234678"/>
                <a:gd name="connsiteY103" fmla="*/ 1841604 h 9708619"/>
                <a:gd name="connsiteX104" fmla="*/ 1095823 w 19234678"/>
                <a:gd name="connsiteY104" fmla="*/ 1714878 h 9708619"/>
                <a:gd name="connsiteX105" fmla="*/ 746507 w 19234678"/>
                <a:gd name="connsiteY105" fmla="*/ 1626415 h 9708619"/>
                <a:gd name="connsiteX106" fmla="*/ 352873 w 19234678"/>
                <a:gd name="connsiteY106" fmla="*/ 1726308 h 9708619"/>
                <a:gd name="connsiteX107" fmla="*/ 113171 w 19234678"/>
                <a:gd name="connsiteY107" fmla="*/ 1763582 h 9708619"/>
                <a:gd name="connsiteX108" fmla="*/ 9973 w 19234678"/>
                <a:gd name="connsiteY108" fmla="*/ 1737738 h 9708619"/>
                <a:gd name="connsiteX109" fmla="*/ 348516 w 19234678"/>
                <a:gd name="connsiteY109" fmla="*/ 1643812 h 9708619"/>
                <a:gd name="connsiteX110" fmla="*/ 653097 w 19234678"/>
                <a:gd name="connsiteY110" fmla="*/ 1543920 h 9708619"/>
                <a:gd name="connsiteX111" fmla="*/ 1072963 w 19234678"/>
                <a:gd name="connsiteY111" fmla="*/ 1612008 h 9708619"/>
                <a:gd name="connsiteX112" fmla="*/ 1244413 w 19234678"/>
                <a:gd name="connsiteY112" fmla="*/ 1657728 h 9708619"/>
                <a:gd name="connsiteX113" fmla="*/ 1205766 w 19234678"/>
                <a:gd name="connsiteY113" fmla="*/ 1451988 h 9708619"/>
                <a:gd name="connsiteX114" fmla="*/ 1046313 w 19234678"/>
                <a:gd name="connsiteY114" fmla="*/ 815409 h 9708619"/>
                <a:gd name="connsiteX115" fmla="*/ 1221553 w 19234678"/>
                <a:gd name="connsiteY115" fmla="*/ 1211958 h 9708619"/>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3944371 w 19048999"/>
                <a:gd name="connsiteY51" fmla="*/ 2976643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3460193 w 19048999"/>
                <a:gd name="connsiteY52" fmla="*/ 2852901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9048999"/>
                <a:gd name="connsiteY0" fmla="*/ 1211958 h 9628343"/>
                <a:gd name="connsiteX1" fmla="*/ 1343911 w 19048999"/>
                <a:gd name="connsiteY1" fmla="*/ 1559828 h 9628343"/>
                <a:gd name="connsiteX2" fmla="*/ 1553023 w 19048999"/>
                <a:gd name="connsiteY2" fmla="*/ 1657728 h 9628343"/>
                <a:gd name="connsiteX3" fmla="*/ 1907353 w 19048999"/>
                <a:gd name="connsiteY3" fmla="*/ 1680588 h 9628343"/>
                <a:gd name="connsiteX4" fmla="*/ 2021653 w 19048999"/>
                <a:gd name="connsiteY4" fmla="*/ 1543428 h 9628343"/>
                <a:gd name="connsiteX5" fmla="*/ 2124523 w 19048999"/>
                <a:gd name="connsiteY5" fmla="*/ 1291968 h 9628343"/>
                <a:gd name="connsiteX6" fmla="*/ 2124523 w 19048999"/>
                <a:gd name="connsiteY6" fmla="*/ 1120518 h 9628343"/>
                <a:gd name="connsiteX7" fmla="*/ 2068029 w 19048999"/>
                <a:gd name="connsiteY7" fmla="*/ 825325 h 9628343"/>
                <a:gd name="connsiteX8" fmla="*/ 2078803 w 19048999"/>
                <a:gd name="connsiteY8" fmla="*/ 777618 h 9628343"/>
                <a:gd name="connsiteX9" fmla="*/ 2170243 w 19048999"/>
                <a:gd name="connsiteY9" fmla="*/ 1086228 h 9628343"/>
                <a:gd name="connsiteX10" fmla="*/ 2215963 w 19048999"/>
                <a:gd name="connsiteY10" fmla="*/ 1269108 h 9628343"/>
                <a:gd name="connsiteX11" fmla="*/ 2284543 w 19048999"/>
                <a:gd name="connsiteY11" fmla="*/ 1303398 h 9628343"/>
                <a:gd name="connsiteX12" fmla="*/ 2330263 w 19048999"/>
                <a:gd name="connsiteY12" fmla="*/ 1166238 h 9628343"/>
                <a:gd name="connsiteX13" fmla="*/ 2467423 w 19048999"/>
                <a:gd name="connsiteY13" fmla="*/ 880488 h 9628343"/>
                <a:gd name="connsiteX14" fmla="*/ 2558863 w 19048999"/>
                <a:gd name="connsiteY14" fmla="*/ 640458 h 9628343"/>
                <a:gd name="connsiteX15" fmla="*/ 2616013 w 19048999"/>
                <a:gd name="connsiteY15" fmla="*/ 537588 h 9628343"/>
                <a:gd name="connsiteX16" fmla="*/ 2558863 w 19048999"/>
                <a:gd name="connsiteY16" fmla="*/ 789048 h 9628343"/>
                <a:gd name="connsiteX17" fmla="*/ 2444563 w 19048999"/>
                <a:gd name="connsiteY17" fmla="*/ 1097658 h 9628343"/>
                <a:gd name="connsiteX18" fmla="*/ 2375983 w 19048999"/>
                <a:gd name="connsiteY18" fmla="*/ 1406268 h 9628343"/>
                <a:gd name="connsiteX19" fmla="*/ 2558863 w 19048999"/>
                <a:gd name="connsiteY19" fmla="*/ 1577718 h 9628343"/>
                <a:gd name="connsiteX20" fmla="*/ 2878903 w 19048999"/>
                <a:gd name="connsiteY20" fmla="*/ 1657728 h 9628343"/>
                <a:gd name="connsiteX21" fmla="*/ 3187513 w 19048999"/>
                <a:gd name="connsiteY21" fmla="*/ 1657728 h 9628343"/>
                <a:gd name="connsiteX22" fmla="*/ 3370393 w 19048999"/>
                <a:gd name="connsiteY22" fmla="*/ 1566288 h 9628343"/>
                <a:gd name="connsiteX23" fmla="*/ 3488066 w 19048999"/>
                <a:gd name="connsiteY23" fmla="*/ 1246753 h 9628343"/>
                <a:gd name="connsiteX24" fmla="*/ 3495138 w 19048999"/>
                <a:gd name="connsiteY24" fmla="*/ 1115548 h 9628343"/>
                <a:gd name="connsiteX25" fmla="*/ 3493650 w 19048999"/>
                <a:gd name="connsiteY25" fmla="*/ 1063976 h 9628343"/>
                <a:gd name="connsiteX26" fmla="*/ 3450403 w 19048999"/>
                <a:gd name="connsiteY26" fmla="*/ 777618 h 9628343"/>
                <a:gd name="connsiteX27" fmla="*/ 3119893 w 19048999"/>
                <a:gd name="connsiteY27" fmla="*/ 321571 h 9628343"/>
                <a:gd name="connsiteX28" fmla="*/ 3497351 w 19048999"/>
                <a:gd name="connsiteY28" fmla="*/ 674883 h 9628343"/>
                <a:gd name="connsiteX29" fmla="*/ 3759013 w 19048999"/>
                <a:gd name="connsiteY29" fmla="*/ 571878 h 9628343"/>
                <a:gd name="connsiteX30" fmla="*/ 3999043 w 19048999"/>
                <a:gd name="connsiteY30" fmla="*/ 91818 h 9628343"/>
                <a:gd name="connsiteX31" fmla="*/ 4033333 w 19048999"/>
                <a:gd name="connsiteY31" fmla="*/ 11808 h 9628343"/>
                <a:gd name="connsiteX32" fmla="*/ 3984569 w 19048999"/>
                <a:gd name="connsiteY32" fmla="*/ 247366 h 9628343"/>
                <a:gd name="connsiteX33" fmla="*/ 3812791 w 19048999"/>
                <a:gd name="connsiteY33" fmla="*/ 647417 h 9628343"/>
                <a:gd name="connsiteX34" fmla="*/ 3592906 w 19048999"/>
                <a:gd name="connsiteY34" fmla="*/ 811408 h 9628343"/>
                <a:gd name="connsiteX35" fmla="*/ 3604425 w 19048999"/>
                <a:gd name="connsiteY35" fmla="*/ 999253 h 9628343"/>
                <a:gd name="connsiteX36" fmla="*/ 3872985 w 19048999"/>
                <a:gd name="connsiteY36" fmla="*/ 881976 h 9628343"/>
                <a:gd name="connsiteX37" fmla="*/ 4200754 w 19048999"/>
                <a:gd name="connsiteY37" fmla="*/ 774136 h 9628343"/>
                <a:gd name="connsiteX38" fmla="*/ 4064251 w 19048999"/>
                <a:gd name="connsiteY38" fmla="*/ 847195 h 9628343"/>
                <a:gd name="connsiteX39" fmla="*/ 3818880 w 19048999"/>
                <a:gd name="connsiteY39" fmla="*/ 991305 h 9628343"/>
                <a:gd name="connsiteX40" fmla="*/ 3658531 w 19048999"/>
                <a:gd name="connsiteY40" fmla="*/ 1093178 h 9628343"/>
                <a:gd name="connsiteX41" fmla="*/ 3622838 w 19048999"/>
                <a:gd name="connsiteY41" fmla="*/ 1221401 h 9628343"/>
                <a:gd name="connsiteX42" fmla="*/ 3577446 w 19048999"/>
                <a:gd name="connsiteY42" fmla="*/ 1500691 h 9628343"/>
                <a:gd name="connsiteX43" fmla="*/ 3461833 w 19048999"/>
                <a:gd name="connsiteY43" fmla="*/ 1726308 h 9628343"/>
                <a:gd name="connsiteX44" fmla="*/ 3278953 w 19048999"/>
                <a:gd name="connsiteY44" fmla="*/ 2034918 h 9628343"/>
                <a:gd name="connsiteX45" fmla="*/ 3288742 w 19048999"/>
                <a:gd name="connsiteY45" fmla="*/ 2273460 h 9628343"/>
                <a:gd name="connsiteX46" fmla="*/ 3434288 w 19048999"/>
                <a:gd name="connsiteY46" fmla="*/ 2417577 h 9628343"/>
                <a:gd name="connsiteX47" fmla="*/ 3781217 w 19048999"/>
                <a:gd name="connsiteY47" fmla="*/ 2618845 h 9628343"/>
                <a:gd name="connsiteX48" fmla="*/ 6588323 w 19048999"/>
                <a:gd name="connsiteY48" fmla="*/ 3874193 h 9628343"/>
                <a:gd name="connsiteX49" fmla="*/ 18227951 w 19048999"/>
                <a:gd name="connsiteY49" fmla="*/ 9173439 h 9628343"/>
                <a:gd name="connsiteX50" fmla="*/ 18064964 w 19048999"/>
                <a:gd name="connsiteY50" fmla="*/ 9394536 h 9628343"/>
                <a:gd name="connsiteX51" fmla="*/ 7057965 w 19048999"/>
                <a:gd name="connsiteY51" fmla="*/ 4392731 h 9628343"/>
                <a:gd name="connsiteX52" fmla="*/ 4025107 w 19048999"/>
                <a:gd name="connsiteY52" fmla="*/ 3081300 h 9628343"/>
                <a:gd name="connsiteX53" fmla="*/ 3217865 w 19048999"/>
                <a:gd name="connsiteY53" fmla="*/ 2829045 h 9628343"/>
                <a:gd name="connsiteX54" fmla="*/ 3025524 w 19048999"/>
                <a:gd name="connsiteY54" fmla="*/ 2858861 h 9628343"/>
                <a:gd name="connsiteX55" fmla="*/ 2832855 w 19048999"/>
                <a:gd name="connsiteY55" fmla="*/ 2930924 h 9628343"/>
                <a:gd name="connsiteX56" fmla="*/ 2820111 w 19048999"/>
                <a:gd name="connsiteY56" fmla="*/ 3026344 h 9628343"/>
                <a:gd name="connsiteX57" fmla="*/ 2959241 w 19048999"/>
                <a:gd name="connsiteY57" fmla="*/ 3167976 h 9628343"/>
                <a:gd name="connsiteX58" fmla="*/ 3176083 w 19048999"/>
                <a:gd name="connsiteY58" fmla="*/ 3269358 h 9628343"/>
                <a:gd name="connsiteX59" fmla="*/ 3388239 w 19048999"/>
                <a:gd name="connsiteY59" fmla="*/ 3442290 h 9628343"/>
                <a:gd name="connsiteX60" fmla="*/ 3212014 w 19048999"/>
                <a:gd name="connsiteY60" fmla="*/ 3336948 h 9628343"/>
                <a:gd name="connsiteX61" fmla="*/ 3004633 w 19048999"/>
                <a:gd name="connsiteY61" fmla="*/ 3276814 h 9628343"/>
                <a:gd name="connsiteX62" fmla="*/ 2771676 w 19048999"/>
                <a:gd name="connsiteY62" fmla="*/ 3166987 h 9628343"/>
                <a:gd name="connsiteX63" fmla="*/ 2638873 w 19048999"/>
                <a:gd name="connsiteY63" fmla="*/ 3097908 h 9628343"/>
                <a:gd name="connsiteX64" fmla="*/ 2570293 w 19048999"/>
                <a:gd name="connsiteY64" fmla="*/ 3109338 h 9628343"/>
                <a:gd name="connsiteX65" fmla="*/ 2525557 w 19048999"/>
                <a:gd name="connsiteY65" fmla="*/ 3326508 h 9628343"/>
                <a:gd name="connsiteX66" fmla="*/ 2584349 w 19048999"/>
                <a:gd name="connsiteY66" fmla="*/ 3577470 h 9628343"/>
                <a:gd name="connsiteX67" fmla="*/ 2663703 w 19048999"/>
                <a:gd name="connsiteY67" fmla="*/ 3996904 h 9628343"/>
                <a:gd name="connsiteX68" fmla="*/ 2633113 w 19048999"/>
                <a:gd name="connsiteY68" fmla="*/ 4192703 h 9628343"/>
                <a:gd name="connsiteX69" fmla="*/ 2539703 w 19048999"/>
                <a:gd name="connsiteY69" fmla="*/ 4455574 h 9628343"/>
                <a:gd name="connsiteX70" fmla="*/ 2595212 w 19048999"/>
                <a:gd name="connsiteY70" fmla="*/ 3945217 h 9628343"/>
                <a:gd name="connsiteX71" fmla="*/ 2481240 w 19048999"/>
                <a:gd name="connsiteY71" fmla="*/ 3566538 h 9628343"/>
                <a:gd name="connsiteX72" fmla="*/ 2307403 w 19048999"/>
                <a:gd name="connsiteY72" fmla="*/ 3166488 h 9628343"/>
                <a:gd name="connsiteX73" fmla="*/ 2261683 w 19048999"/>
                <a:gd name="connsiteY73" fmla="*/ 3063618 h 9628343"/>
                <a:gd name="connsiteX74" fmla="*/ 2078803 w 19048999"/>
                <a:gd name="connsiteY74" fmla="*/ 2949318 h 9628343"/>
                <a:gd name="connsiteX75" fmla="*/ 1824299 w 19048999"/>
                <a:gd name="connsiteY75" fmla="*/ 3002494 h 9628343"/>
                <a:gd name="connsiteX76" fmla="*/ 1412162 w 19048999"/>
                <a:gd name="connsiteY76" fmla="*/ 3235573 h 9628343"/>
                <a:gd name="connsiteX77" fmla="*/ 1381573 w 19048999"/>
                <a:gd name="connsiteY77" fmla="*/ 3680838 h 9628343"/>
                <a:gd name="connsiteX78" fmla="*/ 1340867 w 19048999"/>
                <a:gd name="connsiteY78" fmla="*/ 3980504 h 9628343"/>
                <a:gd name="connsiteX79" fmla="*/ 1197619 w 19048999"/>
                <a:gd name="connsiteY79" fmla="*/ 4738831 h 9628343"/>
                <a:gd name="connsiteX80" fmla="*/ 1220896 w 19048999"/>
                <a:gd name="connsiteY80" fmla="*/ 4338309 h 9628343"/>
                <a:gd name="connsiteX81" fmla="*/ 1242772 w 19048999"/>
                <a:gd name="connsiteY81" fmla="*/ 4080888 h 9628343"/>
                <a:gd name="connsiteX82" fmla="*/ 1198693 w 19048999"/>
                <a:gd name="connsiteY82" fmla="*/ 3909438 h 9628343"/>
                <a:gd name="connsiteX83" fmla="*/ 970093 w 19048999"/>
                <a:gd name="connsiteY83" fmla="*/ 3989448 h 9628343"/>
                <a:gd name="connsiteX84" fmla="*/ 766328 w 19048999"/>
                <a:gd name="connsiteY84" fmla="*/ 4131990 h 9628343"/>
                <a:gd name="connsiteX85" fmla="*/ 555808 w 19048999"/>
                <a:gd name="connsiteY85" fmla="*/ 4355688 h 9628343"/>
                <a:gd name="connsiteX86" fmla="*/ 785900 w 19048999"/>
                <a:gd name="connsiteY86" fmla="*/ 4017771 h 9628343"/>
                <a:gd name="connsiteX87" fmla="*/ 1130113 w 19048999"/>
                <a:gd name="connsiteY87" fmla="*/ 3817500 h 9628343"/>
                <a:gd name="connsiteX88" fmla="*/ 1278703 w 19048999"/>
                <a:gd name="connsiteY88" fmla="*/ 3726558 h 9628343"/>
                <a:gd name="connsiteX89" fmla="*/ 1269661 w 19048999"/>
                <a:gd name="connsiteY89" fmla="*/ 3390117 h 9628343"/>
                <a:gd name="connsiteX90" fmla="*/ 1309620 w 19048999"/>
                <a:gd name="connsiteY90" fmla="*/ 3169963 h 9628343"/>
                <a:gd name="connsiteX91" fmla="*/ 1393003 w 19048999"/>
                <a:gd name="connsiteY91" fmla="*/ 3052188 h 9628343"/>
                <a:gd name="connsiteX92" fmla="*/ 1080693 w 19048999"/>
                <a:gd name="connsiteY92" fmla="*/ 2984604 h 9628343"/>
                <a:gd name="connsiteX93" fmla="*/ 663453 w 19048999"/>
                <a:gd name="connsiteY93" fmla="*/ 3023360 h 9628343"/>
                <a:gd name="connsiteX94" fmla="*/ 235111 w 19048999"/>
                <a:gd name="connsiteY94" fmla="*/ 3217172 h 9628343"/>
                <a:gd name="connsiteX95" fmla="*/ 421453 w 19048999"/>
                <a:gd name="connsiteY95" fmla="*/ 3029328 h 9628343"/>
                <a:gd name="connsiteX96" fmla="*/ 627193 w 19048999"/>
                <a:gd name="connsiteY96" fmla="*/ 2926458 h 9628343"/>
                <a:gd name="connsiteX97" fmla="*/ 854480 w 19048999"/>
                <a:gd name="connsiteY97" fmla="*/ 2889178 h 9628343"/>
                <a:gd name="connsiteX98" fmla="*/ 1149272 w 19048999"/>
                <a:gd name="connsiteY98" fmla="*/ 2889676 h 9628343"/>
                <a:gd name="connsiteX99" fmla="*/ 1531894 w 19048999"/>
                <a:gd name="connsiteY99" fmla="*/ 2917507 h 9628343"/>
                <a:gd name="connsiteX100" fmla="*/ 1860559 w 19048999"/>
                <a:gd name="connsiteY100" fmla="*/ 2766431 h 9628343"/>
                <a:gd name="connsiteX101" fmla="*/ 1701613 w 19048999"/>
                <a:gd name="connsiteY101" fmla="*/ 2263518 h 9628343"/>
                <a:gd name="connsiteX102" fmla="*/ 1690183 w 19048999"/>
                <a:gd name="connsiteY102" fmla="*/ 1966338 h 9628343"/>
                <a:gd name="connsiteX103" fmla="*/ 1381991 w 19048999"/>
                <a:gd name="connsiteY103" fmla="*/ 1841604 h 9628343"/>
                <a:gd name="connsiteX104" fmla="*/ 1095823 w 19048999"/>
                <a:gd name="connsiteY104" fmla="*/ 1714878 h 9628343"/>
                <a:gd name="connsiteX105" fmla="*/ 746507 w 19048999"/>
                <a:gd name="connsiteY105" fmla="*/ 1626415 h 9628343"/>
                <a:gd name="connsiteX106" fmla="*/ 352873 w 19048999"/>
                <a:gd name="connsiteY106" fmla="*/ 1726308 h 9628343"/>
                <a:gd name="connsiteX107" fmla="*/ 113171 w 19048999"/>
                <a:gd name="connsiteY107" fmla="*/ 1763582 h 9628343"/>
                <a:gd name="connsiteX108" fmla="*/ 9973 w 19048999"/>
                <a:gd name="connsiteY108" fmla="*/ 1737738 h 9628343"/>
                <a:gd name="connsiteX109" fmla="*/ 348516 w 19048999"/>
                <a:gd name="connsiteY109" fmla="*/ 1643812 h 9628343"/>
                <a:gd name="connsiteX110" fmla="*/ 653097 w 19048999"/>
                <a:gd name="connsiteY110" fmla="*/ 1543920 h 9628343"/>
                <a:gd name="connsiteX111" fmla="*/ 1072963 w 19048999"/>
                <a:gd name="connsiteY111" fmla="*/ 1612008 h 9628343"/>
                <a:gd name="connsiteX112" fmla="*/ 1244413 w 19048999"/>
                <a:gd name="connsiteY112" fmla="*/ 1657728 h 9628343"/>
                <a:gd name="connsiteX113" fmla="*/ 1205766 w 19048999"/>
                <a:gd name="connsiteY113" fmla="*/ 1451988 h 9628343"/>
                <a:gd name="connsiteX114" fmla="*/ 1046313 w 19048999"/>
                <a:gd name="connsiteY114" fmla="*/ 815409 h 9628343"/>
                <a:gd name="connsiteX115" fmla="*/ 1221553 w 19048999"/>
                <a:gd name="connsiteY115" fmla="*/ 1211958 h 9628343"/>
                <a:gd name="connsiteX0" fmla="*/ 1221553 w 18233152"/>
                <a:gd name="connsiteY0" fmla="*/ 1211958 h 9394538"/>
                <a:gd name="connsiteX1" fmla="*/ 1343911 w 18233152"/>
                <a:gd name="connsiteY1" fmla="*/ 1559828 h 9394538"/>
                <a:gd name="connsiteX2" fmla="*/ 1553023 w 18233152"/>
                <a:gd name="connsiteY2" fmla="*/ 1657728 h 9394538"/>
                <a:gd name="connsiteX3" fmla="*/ 1907353 w 18233152"/>
                <a:gd name="connsiteY3" fmla="*/ 1680588 h 9394538"/>
                <a:gd name="connsiteX4" fmla="*/ 2021653 w 18233152"/>
                <a:gd name="connsiteY4" fmla="*/ 1543428 h 9394538"/>
                <a:gd name="connsiteX5" fmla="*/ 2124523 w 18233152"/>
                <a:gd name="connsiteY5" fmla="*/ 1291968 h 9394538"/>
                <a:gd name="connsiteX6" fmla="*/ 2124523 w 18233152"/>
                <a:gd name="connsiteY6" fmla="*/ 1120518 h 9394538"/>
                <a:gd name="connsiteX7" fmla="*/ 2068029 w 18233152"/>
                <a:gd name="connsiteY7" fmla="*/ 825325 h 9394538"/>
                <a:gd name="connsiteX8" fmla="*/ 2078803 w 18233152"/>
                <a:gd name="connsiteY8" fmla="*/ 777618 h 9394538"/>
                <a:gd name="connsiteX9" fmla="*/ 2170243 w 18233152"/>
                <a:gd name="connsiteY9" fmla="*/ 1086228 h 9394538"/>
                <a:gd name="connsiteX10" fmla="*/ 2215963 w 18233152"/>
                <a:gd name="connsiteY10" fmla="*/ 1269108 h 9394538"/>
                <a:gd name="connsiteX11" fmla="*/ 2284543 w 18233152"/>
                <a:gd name="connsiteY11" fmla="*/ 1303398 h 9394538"/>
                <a:gd name="connsiteX12" fmla="*/ 2330263 w 18233152"/>
                <a:gd name="connsiteY12" fmla="*/ 1166238 h 9394538"/>
                <a:gd name="connsiteX13" fmla="*/ 2467423 w 18233152"/>
                <a:gd name="connsiteY13" fmla="*/ 880488 h 9394538"/>
                <a:gd name="connsiteX14" fmla="*/ 2558863 w 18233152"/>
                <a:gd name="connsiteY14" fmla="*/ 640458 h 9394538"/>
                <a:gd name="connsiteX15" fmla="*/ 2616013 w 18233152"/>
                <a:gd name="connsiteY15" fmla="*/ 537588 h 9394538"/>
                <a:gd name="connsiteX16" fmla="*/ 2558863 w 18233152"/>
                <a:gd name="connsiteY16" fmla="*/ 789048 h 9394538"/>
                <a:gd name="connsiteX17" fmla="*/ 2444563 w 18233152"/>
                <a:gd name="connsiteY17" fmla="*/ 1097658 h 9394538"/>
                <a:gd name="connsiteX18" fmla="*/ 2375983 w 18233152"/>
                <a:gd name="connsiteY18" fmla="*/ 1406268 h 9394538"/>
                <a:gd name="connsiteX19" fmla="*/ 2558863 w 18233152"/>
                <a:gd name="connsiteY19" fmla="*/ 1577718 h 9394538"/>
                <a:gd name="connsiteX20" fmla="*/ 2878903 w 18233152"/>
                <a:gd name="connsiteY20" fmla="*/ 1657728 h 9394538"/>
                <a:gd name="connsiteX21" fmla="*/ 3187513 w 18233152"/>
                <a:gd name="connsiteY21" fmla="*/ 1657728 h 9394538"/>
                <a:gd name="connsiteX22" fmla="*/ 3370393 w 18233152"/>
                <a:gd name="connsiteY22" fmla="*/ 1566288 h 9394538"/>
                <a:gd name="connsiteX23" fmla="*/ 3488066 w 18233152"/>
                <a:gd name="connsiteY23" fmla="*/ 1246753 h 9394538"/>
                <a:gd name="connsiteX24" fmla="*/ 3495138 w 18233152"/>
                <a:gd name="connsiteY24" fmla="*/ 1115548 h 9394538"/>
                <a:gd name="connsiteX25" fmla="*/ 3493650 w 18233152"/>
                <a:gd name="connsiteY25" fmla="*/ 1063976 h 9394538"/>
                <a:gd name="connsiteX26" fmla="*/ 3450403 w 18233152"/>
                <a:gd name="connsiteY26" fmla="*/ 777618 h 9394538"/>
                <a:gd name="connsiteX27" fmla="*/ 3119893 w 18233152"/>
                <a:gd name="connsiteY27" fmla="*/ 321571 h 9394538"/>
                <a:gd name="connsiteX28" fmla="*/ 3497351 w 18233152"/>
                <a:gd name="connsiteY28" fmla="*/ 674883 h 9394538"/>
                <a:gd name="connsiteX29" fmla="*/ 3759013 w 18233152"/>
                <a:gd name="connsiteY29" fmla="*/ 571878 h 9394538"/>
                <a:gd name="connsiteX30" fmla="*/ 3999043 w 18233152"/>
                <a:gd name="connsiteY30" fmla="*/ 91818 h 9394538"/>
                <a:gd name="connsiteX31" fmla="*/ 4033333 w 18233152"/>
                <a:gd name="connsiteY31" fmla="*/ 11808 h 9394538"/>
                <a:gd name="connsiteX32" fmla="*/ 3984569 w 18233152"/>
                <a:gd name="connsiteY32" fmla="*/ 247366 h 9394538"/>
                <a:gd name="connsiteX33" fmla="*/ 3812791 w 18233152"/>
                <a:gd name="connsiteY33" fmla="*/ 647417 h 9394538"/>
                <a:gd name="connsiteX34" fmla="*/ 3592906 w 18233152"/>
                <a:gd name="connsiteY34" fmla="*/ 811408 h 9394538"/>
                <a:gd name="connsiteX35" fmla="*/ 3604425 w 18233152"/>
                <a:gd name="connsiteY35" fmla="*/ 999253 h 9394538"/>
                <a:gd name="connsiteX36" fmla="*/ 3872985 w 18233152"/>
                <a:gd name="connsiteY36" fmla="*/ 881976 h 9394538"/>
                <a:gd name="connsiteX37" fmla="*/ 4200754 w 18233152"/>
                <a:gd name="connsiteY37" fmla="*/ 774136 h 9394538"/>
                <a:gd name="connsiteX38" fmla="*/ 4064251 w 18233152"/>
                <a:gd name="connsiteY38" fmla="*/ 847195 h 9394538"/>
                <a:gd name="connsiteX39" fmla="*/ 3818880 w 18233152"/>
                <a:gd name="connsiteY39" fmla="*/ 991305 h 9394538"/>
                <a:gd name="connsiteX40" fmla="*/ 3658531 w 18233152"/>
                <a:gd name="connsiteY40" fmla="*/ 1093178 h 9394538"/>
                <a:gd name="connsiteX41" fmla="*/ 3622838 w 18233152"/>
                <a:gd name="connsiteY41" fmla="*/ 1221401 h 9394538"/>
                <a:gd name="connsiteX42" fmla="*/ 3577446 w 18233152"/>
                <a:gd name="connsiteY42" fmla="*/ 1500691 h 9394538"/>
                <a:gd name="connsiteX43" fmla="*/ 3461833 w 18233152"/>
                <a:gd name="connsiteY43" fmla="*/ 1726308 h 9394538"/>
                <a:gd name="connsiteX44" fmla="*/ 3278953 w 18233152"/>
                <a:gd name="connsiteY44" fmla="*/ 2034918 h 9394538"/>
                <a:gd name="connsiteX45" fmla="*/ 3288742 w 18233152"/>
                <a:gd name="connsiteY45" fmla="*/ 2273460 h 9394538"/>
                <a:gd name="connsiteX46" fmla="*/ 3434288 w 18233152"/>
                <a:gd name="connsiteY46" fmla="*/ 2417577 h 9394538"/>
                <a:gd name="connsiteX47" fmla="*/ 3781217 w 18233152"/>
                <a:gd name="connsiteY47" fmla="*/ 2618845 h 9394538"/>
                <a:gd name="connsiteX48" fmla="*/ 6588323 w 18233152"/>
                <a:gd name="connsiteY48" fmla="*/ 3874193 h 9394538"/>
                <a:gd name="connsiteX49" fmla="*/ 18227951 w 18233152"/>
                <a:gd name="connsiteY49" fmla="*/ 9173439 h 9394538"/>
                <a:gd name="connsiteX50" fmla="*/ 18064964 w 18233152"/>
                <a:gd name="connsiteY50" fmla="*/ 9394536 h 9394538"/>
                <a:gd name="connsiteX51" fmla="*/ 7057965 w 18233152"/>
                <a:gd name="connsiteY51" fmla="*/ 4392731 h 9394538"/>
                <a:gd name="connsiteX52" fmla="*/ 4025107 w 18233152"/>
                <a:gd name="connsiteY52" fmla="*/ 3081300 h 9394538"/>
                <a:gd name="connsiteX53" fmla="*/ 3217865 w 18233152"/>
                <a:gd name="connsiteY53" fmla="*/ 2829045 h 9394538"/>
                <a:gd name="connsiteX54" fmla="*/ 3025524 w 18233152"/>
                <a:gd name="connsiteY54" fmla="*/ 2858861 h 9394538"/>
                <a:gd name="connsiteX55" fmla="*/ 2832855 w 18233152"/>
                <a:gd name="connsiteY55" fmla="*/ 2930924 h 9394538"/>
                <a:gd name="connsiteX56" fmla="*/ 2820111 w 18233152"/>
                <a:gd name="connsiteY56" fmla="*/ 3026344 h 9394538"/>
                <a:gd name="connsiteX57" fmla="*/ 2959241 w 18233152"/>
                <a:gd name="connsiteY57" fmla="*/ 3167976 h 9394538"/>
                <a:gd name="connsiteX58" fmla="*/ 3176083 w 18233152"/>
                <a:gd name="connsiteY58" fmla="*/ 3269358 h 9394538"/>
                <a:gd name="connsiteX59" fmla="*/ 3388239 w 18233152"/>
                <a:gd name="connsiteY59" fmla="*/ 3442290 h 9394538"/>
                <a:gd name="connsiteX60" fmla="*/ 3212014 w 18233152"/>
                <a:gd name="connsiteY60" fmla="*/ 3336948 h 9394538"/>
                <a:gd name="connsiteX61" fmla="*/ 3004633 w 18233152"/>
                <a:gd name="connsiteY61" fmla="*/ 3276814 h 9394538"/>
                <a:gd name="connsiteX62" fmla="*/ 2771676 w 18233152"/>
                <a:gd name="connsiteY62" fmla="*/ 3166987 h 9394538"/>
                <a:gd name="connsiteX63" fmla="*/ 2638873 w 18233152"/>
                <a:gd name="connsiteY63" fmla="*/ 3097908 h 9394538"/>
                <a:gd name="connsiteX64" fmla="*/ 2570293 w 18233152"/>
                <a:gd name="connsiteY64" fmla="*/ 3109338 h 9394538"/>
                <a:gd name="connsiteX65" fmla="*/ 2525557 w 18233152"/>
                <a:gd name="connsiteY65" fmla="*/ 3326508 h 9394538"/>
                <a:gd name="connsiteX66" fmla="*/ 2584349 w 18233152"/>
                <a:gd name="connsiteY66" fmla="*/ 3577470 h 9394538"/>
                <a:gd name="connsiteX67" fmla="*/ 2663703 w 18233152"/>
                <a:gd name="connsiteY67" fmla="*/ 3996904 h 9394538"/>
                <a:gd name="connsiteX68" fmla="*/ 2633113 w 18233152"/>
                <a:gd name="connsiteY68" fmla="*/ 4192703 h 9394538"/>
                <a:gd name="connsiteX69" fmla="*/ 2539703 w 18233152"/>
                <a:gd name="connsiteY69" fmla="*/ 4455574 h 9394538"/>
                <a:gd name="connsiteX70" fmla="*/ 2595212 w 18233152"/>
                <a:gd name="connsiteY70" fmla="*/ 3945217 h 9394538"/>
                <a:gd name="connsiteX71" fmla="*/ 2481240 w 18233152"/>
                <a:gd name="connsiteY71" fmla="*/ 3566538 h 9394538"/>
                <a:gd name="connsiteX72" fmla="*/ 2307403 w 18233152"/>
                <a:gd name="connsiteY72" fmla="*/ 3166488 h 9394538"/>
                <a:gd name="connsiteX73" fmla="*/ 2261683 w 18233152"/>
                <a:gd name="connsiteY73" fmla="*/ 3063618 h 9394538"/>
                <a:gd name="connsiteX74" fmla="*/ 2078803 w 18233152"/>
                <a:gd name="connsiteY74" fmla="*/ 2949318 h 9394538"/>
                <a:gd name="connsiteX75" fmla="*/ 1824299 w 18233152"/>
                <a:gd name="connsiteY75" fmla="*/ 3002494 h 9394538"/>
                <a:gd name="connsiteX76" fmla="*/ 1412162 w 18233152"/>
                <a:gd name="connsiteY76" fmla="*/ 3235573 h 9394538"/>
                <a:gd name="connsiteX77" fmla="*/ 1381573 w 18233152"/>
                <a:gd name="connsiteY77" fmla="*/ 3680838 h 9394538"/>
                <a:gd name="connsiteX78" fmla="*/ 1340867 w 18233152"/>
                <a:gd name="connsiteY78" fmla="*/ 3980504 h 9394538"/>
                <a:gd name="connsiteX79" fmla="*/ 1197619 w 18233152"/>
                <a:gd name="connsiteY79" fmla="*/ 4738831 h 9394538"/>
                <a:gd name="connsiteX80" fmla="*/ 1220896 w 18233152"/>
                <a:gd name="connsiteY80" fmla="*/ 4338309 h 9394538"/>
                <a:gd name="connsiteX81" fmla="*/ 1242772 w 18233152"/>
                <a:gd name="connsiteY81" fmla="*/ 4080888 h 9394538"/>
                <a:gd name="connsiteX82" fmla="*/ 1198693 w 18233152"/>
                <a:gd name="connsiteY82" fmla="*/ 3909438 h 9394538"/>
                <a:gd name="connsiteX83" fmla="*/ 970093 w 18233152"/>
                <a:gd name="connsiteY83" fmla="*/ 3989448 h 9394538"/>
                <a:gd name="connsiteX84" fmla="*/ 766328 w 18233152"/>
                <a:gd name="connsiteY84" fmla="*/ 4131990 h 9394538"/>
                <a:gd name="connsiteX85" fmla="*/ 555808 w 18233152"/>
                <a:gd name="connsiteY85" fmla="*/ 4355688 h 9394538"/>
                <a:gd name="connsiteX86" fmla="*/ 785900 w 18233152"/>
                <a:gd name="connsiteY86" fmla="*/ 4017771 h 9394538"/>
                <a:gd name="connsiteX87" fmla="*/ 1130113 w 18233152"/>
                <a:gd name="connsiteY87" fmla="*/ 3817500 h 9394538"/>
                <a:gd name="connsiteX88" fmla="*/ 1278703 w 18233152"/>
                <a:gd name="connsiteY88" fmla="*/ 3726558 h 9394538"/>
                <a:gd name="connsiteX89" fmla="*/ 1269661 w 18233152"/>
                <a:gd name="connsiteY89" fmla="*/ 3390117 h 9394538"/>
                <a:gd name="connsiteX90" fmla="*/ 1309620 w 18233152"/>
                <a:gd name="connsiteY90" fmla="*/ 3169963 h 9394538"/>
                <a:gd name="connsiteX91" fmla="*/ 1393003 w 18233152"/>
                <a:gd name="connsiteY91" fmla="*/ 3052188 h 9394538"/>
                <a:gd name="connsiteX92" fmla="*/ 1080693 w 18233152"/>
                <a:gd name="connsiteY92" fmla="*/ 2984604 h 9394538"/>
                <a:gd name="connsiteX93" fmla="*/ 663453 w 18233152"/>
                <a:gd name="connsiteY93" fmla="*/ 3023360 h 9394538"/>
                <a:gd name="connsiteX94" fmla="*/ 235111 w 18233152"/>
                <a:gd name="connsiteY94" fmla="*/ 3217172 h 9394538"/>
                <a:gd name="connsiteX95" fmla="*/ 421453 w 18233152"/>
                <a:gd name="connsiteY95" fmla="*/ 3029328 h 9394538"/>
                <a:gd name="connsiteX96" fmla="*/ 627193 w 18233152"/>
                <a:gd name="connsiteY96" fmla="*/ 2926458 h 9394538"/>
                <a:gd name="connsiteX97" fmla="*/ 854480 w 18233152"/>
                <a:gd name="connsiteY97" fmla="*/ 2889178 h 9394538"/>
                <a:gd name="connsiteX98" fmla="*/ 1149272 w 18233152"/>
                <a:gd name="connsiteY98" fmla="*/ 2889676 h 9394538"/>
                <a:gd name="connsiteX99" fmla="*/ 1531894 w 18233152"/>
                <a:gd name="connsiteY99" fmla="*/ 2917507 h 9394538"/>
                <a:gd name="connsiteX100" fmla="*/ 1860559 w 18233152"/>
                <a:gd name="connsiteY100" fmla="*/ 2766431 h 9394538"/>
                <a:gd name="connsiteX101" fmla="*/ 1701613 w 18233152"/>
                <a:gd name="connsiteY101" fmla="*/ 2263518 h 9394538"/>
                <a:gd name="connsiteX102" fmla="*/ 1690183 w 18233152"/>
                <a:gd name="connsiteY102" fmla="*/ 1966338 h 9394538"/>
                <a:gd name="connsiteX103" fmla="*/ 1381991 w 18233152"/>
                <a:gd name="connsiteY103" fmla="*/ 1841604 h 9394538"/>
                <a:gd name="connsiteX104" fmla="*/ 1095823 w 18233152"/>
                <a:gd name="connsiteY104" fmla="*/ 1714878 h 9394538"/>
                <a:gd name="connsiteX105" fmla="*/ 746507 w 18233152"/>
                <a:gd name="connsiteY105" fmla="*/ 1626415 h 9394538"/>
                <a:gd name="connsiteX106" fmla="*/ 352873 w 18233152"/>
                <a:gd name="connsiteY106" fmla="*/ 1726308 h 9394538"/>
                <a:gd name="connsiteX107" fmla="*/ 113171 w 18233152"/>
                <a:gd name="connsiteY107" fmla="*/ 1763582 h 9394538"/>
                <a:gd name="connsiteX108" fmla="*/ 9973 w 18233152"/>
                <a:gd name="connsiteY108" fmla="*/ 1737738 h 9394538"/>
                <a:gd name="connsiteX109" fmla="*/ 348516 w 18233152"/>
                <a:gd name="connsiteY109" fmla="*/ 1643812 h 9394538"/>
                <a:gd name="connsiteX110" fmla="*/ 653097 w 18233152"/>
                <a:gd name="connsiteY110" fmla="*/ 1543920 h 9394538"/>
                <a:gd name="connsiteX111" fmla="*/ 1072963 w 18233152"/>
                <a:gd name="connsiteY111" fmla="*/ 1612008 h 9394538"/>
                <a:gd name="connsiteX112" fmla="*/ 1244413 w 18233152"/>
                <a:gd name="connsiteY112" fmla="*/ 1657728 h 9394538"/>
                <a:gd name="connsiteX113" fmla="*/ 1205766 w 18233152"/>
                <a:gd name="connsiteY113" fmla="*/ 1451988 h 9394538"/>
                <a:gd name="connsiteX114" fmla="*/ 1046313 w 18233152"/>
                <a:gd name="connsiteY114" fmla="*/ 815409 h 9394538"/>
                <a:gd name="connsiteX115" fmla="*/ 1221553 w 18233152"/>
                <a:gd name="connsiteY115" fmla="*/ 1211958 h 939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8233152" h="939453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52209" y="2360013"/>
                    <a:pt x="3434288" y="2417577"/>
                  </a:cubicBezTo>
                  <a:cubicBezTo>
                    <a:pt x="3516367" y="2475141"/>
                    <a:pt x="3255545" y="2376076"/>
                    <a:pt x="3781217" y="2618845"/>
                  </a:cubicBezTo>
                  <a:cubicBezTo>
                    <a:pt x="4306889" y="2861614"/>
                    <a:pt x="4180534" y="2781761"/>
                    <a:pt x="6588323" y="3874193"/>
                  </a:cubicBezTo>
                  <a:lnTo>
                    <a:pt x="18227951" y="9173439"/>
                  </a:lnTo>
                  <a:cubicBezTo>
                    <a:pt x="18262059" y="9259832"/>
                    <a:pt x="18119293" y="9320837"/>
                    <a:pt x="18064964" y="9394536"/>
                  </a:cubicBezTo>
                  <a:cubicBezTo>
                    <a:pt x="18033882" y="9397848"/>
                    <a:pt x="9397941" y="5444937"/>
                    <a:pt x="7057965" y="4392731"/>
                  </a:cubicBezTo>
                  <a:cubicBezTo>
                    <a:pt x="4717989" y="3340525"/>
                    <a:pt x="4665124" y="3341914"/>
                    <a:pt x="4025107" y="3081300"/>
                  </a:cubicBezTo>
                  <a:cubicBezTo>
                    <a:pt x="3385090" y="2820686"/>
                    <a:pt x="3384462" y="2866118"/>
                    <a:pt x="3217865" y="2829045"/>
                  </a:cubicBezTo>
                  <a:cubicBezTo>
                    <a:pt x="3051268" y="2791972"/>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3" name="Skupina 2"/>
            <p:cNvGrpSpPr/>
            <p:nvPr/>
          </p:nvGrpSpPr>
          <p:grpSpPr>
            <a:xfrm rot="632640">
              <a:off x="2454176" y="2010831"/>
              <a:ext cx="1132442" cy="778235"/>
              <a:chOff x="4099760" y="2873345"/>
              <a:chExt cx="1132442" cy="835444"/>
            </a:xfrm>
          </p:grpSpPr>
          <p:grpSp>
            <p:nvGrpSpPr>
              <p:cNvPr id="4" name="Skupina 3"/>
              <p:cNvGrpSpPr/>
              <p:nvPr/>
            </p:nvGrpSpPr>
            <p:grpSpPr>
              <a:xfrm>
                <a:off x="4099760" y="2873345"/>
                <a:ext cx="1132442" cy="835444"/>
                <a:chOff x="4099760" y="2873345"/>
                <a:chExt cx="1132442" cy="835444"/>
              </a:xfrm>
            </p:grpSpPr>
            <p:grpSp>
              <p:nvGrpSpPr>
                <p:cNvPr id="6" name="Skupina 5"/>
                <p:cNvGrpSpPr/>
                <p:nvPr/>
              </p:nvGrpSpPr>
              <p:grpSpPr>
                <a:xfrm>
                  <a:off x="4162612" y="2873345"/>
                  <a:ext cx="1069590" cy="514728"/>
                  <a:chOff x="3774287" y="2645640"/>
                  <a:chExt cx="1858045" cy="861239"/>
                </a:xfrm>
              </p:grpSpPr>
              <p:sp>
                <p:nvSpPr>
                  <p:cNvPr id="13" name="Volný tvar 1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4" name="Volný tvar 1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5" name="Volný tvar 1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6" name="Volný tvar 1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7" name="Volný tvar 1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7" name="Skupina 6"/>
                <p:cNvGrpSpPr/>
                <p:nvPr/>
              </p:nvGrpSpPr>
              <p:grpSpPr>
                <a:xfrm flipH="1" flipV="1">
                  <a:off x="4099760" y="3197791"/>
                  <a:ext cx="1071439" cy="510998"/>
                  <a:chOff x="3774287" y="2651881"/>
                  <a:chExt cx="1861257" cy="854998"/>
                </a:xfrm>
              </p:grpSpPr>
              <p:sp>
                <p:nvSpPr>
                  <p:cNvPr id="8" name="Volný tvar 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9" name="Volný tvar 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0" name="Volný tvar 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1" name="Volný tvar 1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12" name="Volný tvar 1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 name="Ovál 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18" name="Skupina 17"/>
            <p:cNvGrpSpPr/>
            <p:nvPr/>
          </p:nvGrpSpPr>
          <p:grpSpPr>
            <a:xfrm rot="632640">
              <a:off x="3471129" y="2536981"/>
              <a:ext cx="1132442" cy="778235"/>
              <a:chOff x="4099760" y="2873345"/>
              <a:chExt cx="1132442" cy="835444"/>
            </a:xfrm>
          </p:grpSpPr>
          <p:grpSp>
            <p:nvGrpSpPr>
              <p:cNvPr id="19" name="Skupina 18"/>
              <p:cNvGrpSpPr/>
              <p:nvPr/>
            </p:nvGrpSpPr>
            <p:grpSpPr>
              <a:xfrm>
                <a:off x="4099760" y="2873345"/>
                <a:ext cx="1132442" cy="835444"/>
                <a:chOff x="4099760" y="2873345"/>
                <a:chExt cx="1132442" cy="835444"/>
              </a:xfrm>
            </p:grpSpPr>
            <p:grpSp>
              <p:nvGrpSpPr>
                <p:cNvPr id="21" name="Skupina 20"/>
                <p:cNvGrpSpPr/>
                <p:nvPr/>
              </p:nvGrpSpPr>
              <p:grpSpPr>
                <a:xfrm>
                  <a:off x="4162612" y="2873345"/>
                  <a:ext cx="1069590" cy="514728"/>
                  <a:chOff x="3774287" y="2645640"/>
                  <a:chExt cx="1858045" cy="861239"/>
                </a:xfrm>
              </p:grpSpPr>
              <p:sp>
                <p:nvSpPr>
                  <p:cNvPr id="28" name="Volný tvar 2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9" name="Volný tvar 2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0" name="Volný tvar 2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1" name="Volný tvar 3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2" name="Volný tvar 3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22" name="Skupina 21"/>
                <p:cNvGrpSpPr/>
                <p:nvPr/>
              </p:nvGrpSpPr>
              <p:grpSpPr>
                <a:xfrm flipH="1" flipV="1">
                  <a:off x="4099760" y="3197791"/>
                  <a:ext cx="1071439" cy="510998"/>
                  <a:chOff x="3774287" y="2651881"/>
                  <a:chExt cx="1861257" cy="854998"/>
                </a:xfrm>
              </p:grpSpPr>
              <p:sp>
                <p:nvSpPr>
                  <p:cNvPr id="23" name="Volný tvar 2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4" name="Volný tvar 2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5" name="Volný tvar 2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6" name="Volný tvar 2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27" name="Volný tvar 2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20" name="Ovál 1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3" name="Skupina 32"/>
            <p:cNvGrpSpPr/>
            <p:nvPr/>
          </p:nvGrpSpPr>
          <p:grpSpPr>
            <a:xfrm rot="632640">
              <a:off x="4483433" y="3072636"/>
              <a:ext cx="1132442" cy="778235"/>
              <a:chOff x="4099760" y="2873345"/>
              <a:chExt cx="1132442" cy="835444"/>
            </a:xfrm>
          </p:grpSpPr>
          <p:grpSp>
            <p:nvGrpSpPr>
              <p:cNvPr id="34" name="Skupina 33"/>
              <p:cNvGrpSpPr/>
              <p:nvPr/>
            </p:nvGrpSpPr>
            <p:grpSpPr>
              <a:xfrm>
                <a:off x="4099760" y="2873345"/>
                <a:ext cx="1132442" cy="835444"/>
                <a:chOff x="4099760" y="2873345"/>
                <a:chExt cx="1132442" cy="835444"/>
              </a:xfrm>
            </p:grpSpPr>
            <p:grpSp>
              <p:nvGrpSpPr>
                <p:cNvPr id="36" name="Skupina 35"/>
                <p:cNvGrpSpPr/>
                <p:nvPr/>
              </p:nvGrpSpPr>
              <p:grpSpPr>
                <a:xfrm>
                  <a:off x="4162612" y="2873345"/>
                  <a:ext cx="1069590" cy="514728"/>
                  <a:chOff x="3774287" y="2645640"/>
                  <a:chExt cx="1858045" cy="861239"/>
                </a:xfrm>
              </p:grpSpPr>
              <p:sp>
                <p:nvSpPr>
                  <p:cNvPr id="43" name="Volný tvar 4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4" name="Volný tvar 4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5" name="Volný tvar 4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6" name="Volný tvar 4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7" name="Volný tvar 4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37" name="Skupina 36"/>
                <p:cNvGrpSpPr/>
                <p:nvPr/>
              </p:nvGrpSpPr>
              <p:grpSpPr>
                <a:xfrm flipH="1" flipV="1">
                  <a:off x="4099760" y="3197791"/>
                  <a:ext cx="1071439" cy="510998"/>
                  <a:chOff x="3774287" y="2651881"/>
                  <a:chExt cx="1861257" cy="854998"/>
                </a:xfrm>
              </p:grpSpPr>
              <p:sp>
                <p:nvSpPr>
                  <p:cNvPr id="38" name="Volný tvar 3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39" name="Volný tvar 3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0" name="Volný tvar 3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1" name="Volný tvar 4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42" name="Volný tvar 4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35" name="Ovál 3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48" name="Skupina 47"/>
            <p:cNvGrpSpPr/>
            <p:nvPr/>
          </p:nvGrpSpPr>
          <p:grpSpPr>
            <a:xfrm rot="632640">
              <a:off x="5508283" y="3604401"/>
              <a:ext cx="1132442" cy="778235"/>
              <a:chOff x="4099760" y="2873345"/>
              <a:chExt cx="1132442" cy="835444"/>
            </a:xfrm>
          </p:grpSpPr>
          <p:grpSp>
            <p:nvGrpSpPr>
              <p:cNvPr id="49" name="Skupina 48"/>
              <p:cNvGrpSpPr/>
              <p:nvPr/>
            </p:nvGrpSpPr>
            <p:grpSpPr>
              <a:xfrm>
                <a:off x="4099760" y="2873345"/>
                <a:ext cx="1132442" cy="835444"/>
                <a:chOff x="4099760" y="2873345"/>
                <a:chExt cx="1132442" cy="835444"/>
              </a:xfrm>
            </p:grpSpPr>
            <p:grpSp>
              <p:nvGrpSpPr>
                <p:cNvPr id="51" name="Skupina 50"/>
                <p:cNvGrpSpPr/>
                <p:nvPr/>
              </p:nvGrpSpPr>
              <p:grpSpPr>
                <a:xfrm>
                  <a:off x="4162612" y="2873345"/>
                  <a:ext cx="1069590" cy="514728"/>
                  <a:chOff x="3774287" y="2645640"/>
                  <a:chExt cx="1858045" cy="861239"/>
                </a:xfrm>
              </p:grpSpPr>
              <p:sp>
                <p:nvSpPr>
                  <p:cNvPr id="58" name="Volný tvar 57"/>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9" name="Volný tvar 5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0" name="Volný tvar 5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1" name="Volný tvar 6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2" name="Volný tvar 6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52" name="Skupina 51"/>
                <p:cNvGrpSpPr/>
                <p:nvPr/>
              </p:nvGrpSpPr>
              <p:grpSpPr>
                <a:xfrm flipH="1" flipV="1">
                  <a:off x="4099760" y="3197791"/>
                  <a:ext cx="1071439" cy="510998"/>
                  <a:chOff x="3774287" y="2651881"/>
                  <a:chExt cx="1861257" cy="854998"/>
                </a:xfrm>
              </p:grpSpPr>
              <p:sp>
                <p:nvSpPr>
                  <p:cNvPr id="53" name="Volný tvar 52"/>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4" name="Volný tvar 5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5" name="Volný tvar 5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6" name="Volný tvar 5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57" name="Volný tvar 5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50" name="Ovál 49"/>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3" name="Skupina 62"/>
            <p:cNvGrpSpPr/>
            <p:nvPr/>
          </p:nvGrpSpPr>
          <p:grpSpPr>
            <a:xfrm rot="632640">
              <a:off x="6512357" y="4133857"/>
              <a:ext cx="1132442" cy="778235"/>
              <a:chOff x="4099760" y="2873345"/>
              <a:chExt cx="1132442" cy="835444"/>
            </a:xfrm>
          </p:grpSpPr>
          <p:grpSp>
            <p:nvGrpSpPr>
              <p:cNvPr id="64" name="Skupina 63"/>
              <p:cNvGrpSpPr/>
              <p:nvPr/>
            </p:nvGrpSpPr>
            <p:grpSpPr>
              <a:xfrm>
                <a:off x="4099760" y="2873345"/>
                <a:ext cx="1132442" cy="835444"/>
                <a:chOff x="4099760" y="2873345"/>
                <a:chExt cx="1132442" cy="835444"/>
              </a:xfrm>
            </p:grpSpPr>
            <p:grpSp>
              <p:nvGrpSpPr>
                <p:cNvPr id="66" name="Skupina 65"/>
                <p:cNvGrpSpPr/>
                <p:nvPr/>
              </p:nvGrpSpPr>
              <p:grpSpPr>
                <a:xfrm>
                  <a:off x="4162612" y="2873345"/>
                  <a:ext cx="1069590" cy="514728"/>
                  <a:chOff x="3774287" y="2645640"/>
                  <a:chExt cx="1858045" cy="861239"/>
                </a:xfrm>
              </p:grpSpPr>
              <p:sp>
                <p:nvSpPr>
                  <p:cNvPr id="73" name="Volný tvar 72"/>
                  <p:cNvSpPr>
                    <a:spLocks noChangeAspect="1"/>
                  </p:cNvSpPr>
                  <p:nvPr/>
                </p:nvSpPr>
                <p:spPr>
                  <a:xfrm>
                    <a:off x="3774287" y="2645640"/>
                    <a:ext cx="1858045" cy="861239"/>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51018"/>
                      <a:gd name="connsiteY0" fmla="*/ 127226 h 404857"/>
                      <a:gd name="connsiteX1" fmla="*/ 122545 w 851018"/>
                      <a:gd name="connsiteY1" fmla="*/ 14161 h 404857"/>
                      <a:gd name="connsiteX2" fmla="*/ 414205 w 851018"/>
                      <a:gd name="connsiteY2" fmla="*/ 11241 h 404857"/>
                      <a:gd name="connsiteX3" fmla="*/ 512575 w 851018"/>
                      <a:gd name="connsiteY3" fmla="*/ 101346 h 404857"/>
                      <a:gd name="connsiteX4" fmla="*/ 814500 w 851018"/>
                      <a:gd name="connsiteY4" fmla="*/ 222116 h 404857"/>
                      <a:gd name="connsiteX5" fmla="*/ 846912 w 851018"/>
                      <a:gd name="connsiteY5" fmla="*/ 392550 h 404857"/>
                      <a:gd name="connsiteX6" fmla="*/ 825387 w 851018"/>
                      <a:gd name="connsiteY6" fmla="*/ 375802 h 404857"/>
                      <a:gd name="connsiteX7" fmla="*/ 794315 w 851018"/>
                      <a:gd name="connsiteY7" fmla="*/ 250508 h 404857"/>
                      <a:gd name="connsiteX8" fmla="*/ 572960 w 851018"/>
                      <a:gd name="connsiteY8" fmla="*/ 153105 h 404857"/>
                      <a:gd name="connsiteX9" fmla="*/ 262409 w 851018"/>
                      <a:gd name="connsiteY9" fmla="*/ 66841 h 404857"/>
                      <a:gd name="connsiteX10" fmla="*/ 146561 w 851018"/>
                      <a:gd name="connsiteY10" fmla="*/ 43060 h 404857"/>
                      <a:gd name="connsiteX11" fmla="*/ 76212 w 851018"/>
                      <a:gd name="connsiteY11" fmla="*/ 68749 h 404857"/>
                      <a:gd name="connsiteX12" fmla="*/ 34772 w 851018"/>
                      <a:gd name="connsiteY12" fmla="*/ 129738 h 404857"/>
                      <a:gd name="connsiteX13" fmla="*/ 3617 w 851018"/>
                      <a:gd name="connsiteY13" fmla="*/ 127226 h 404857"/>
                      <a:gd name="connsiteX0" fmla="*/ 3617 w 851018"/>
                      <a:gd name="connsiteY0" fmla="*/ 120431 h 398062"/>
                      <a:gd name="connsiteX1" fmla="*/ 122545 w 851018"/>
                      <a:gd name="connsiteY1" fmla="*/ 7366 h 398062"/>
                      <a:gd name="connsiteX2" fmla="*/ 289375 w 851018"/>
                      <a:gd name="connsiteY2" fmla="*/ 24485 h 398062"/>
                      <a:gd name="connsiteX3" fmla="*/ 414205 w 851018"/>
                      <a:gd name="connsiteY3" fmla="*/ 4446 h 398062"/>
                      <a:gd name="connsiteX4" fmla="*/ 512575 w 851018"/>
                      <a:gd name="connsiteY4" fmla="*/ 94551 h 398062"/>
                      <a:gd name="connsiteX5" fmla="*/ 814500 w 851018"/>
                      <a:gd name="connsiteY5" fmla="*/ 215321 h 398062"/>
                      <a:gd name="connsiteX6" fmla="*/ 846912 w 851018"/>
                      <a:gd name="connsiteY6" fmla="*/ 385755 h 398062"/>
                      <a:gd name="connsiteX7" fmla="*/ 825387 w 851018"/>
                      <a:gd name="connsiteY7" fmla="*/ 369007 h 398062"/>
                      <a:gd name="connsiteX8" fmla="*/ 794315 w 851018"/>
                      <a:gd name="connsiteY8" fmla="*/ 243713 h 398062"/>
                      <a:gd name="connsiteX9" fmla="*/ 572960 w 851018"/>
                      <a:gd name="connsiteY9" fmla="*/ 146310 h 398062"/>
                      <a:gd name="connsiteX10" fmla="*/ 262409 w 851018"/>
                      <a:gd name="connsiteY10" fmla="*/ 60046 h 398062"/>
                      <a:gd name="connsiteX11" fmla="*/ 146561 w 851018"/>
                      <a:gd name="connsiteY11" fmla="*/ 36265 h 398062"/>
                      <a:gd name="connsiteX12" fmla="*/ 76212 w 851018"/>
                      <a:gd name="connsiteY12" fmla="*/ 61954 h 398062"/>
                      <a:gd name="connsiteX13" fmla="*/ 34772 w 851018"/>
                      <a:gd name="connsiteY13" fmla="*/ 122943 h 398062"/>
                      <a:gd name="connsiteX14" fmla="*/ 3617 w 851018"/>
                      <a:gd name="connsiteY14" fmla="*/ 120431 h 398062"/>
                      <a:gd name="connsiteX0" fmla="*/ 3617 w 851018"/>
                      <a:gd name="connsiteY0" fmla="*/ 119723 h 397354"/>
                      <a:gd name="connsiteX1" fmla="*/ 122545 w 851018"/>
                      <a:gd name="connsiteY1" fmla="*/ 6658 h 397354"/>
                      <a:gd name="connsiteX2" fmla="*/ 285592 w 851018"/>
                      <a:gd name="connsiteY2" fmla="*/ 32885 h 397354"/>
                      <a:gd name="connsiteX3" fmla="*/ 414205 w 851018"/>
                      <a:gd name="connsiteY3" fmla="*/ 3738 h 397354"/>
                      <a:gd name="connsiteX4" fmla="*/ 512575 w 851018"/>
                      <a:gd name="connsiteY4" fmla="*/ 93843 h 397354"/>
                      <a:gd name="connsiteX5" fmla="*/ 814500 w 851018"/>
                      <a:gd name="connsiteY5" fmla="*/ 214613 h 397354"/>
                      <a:gd name="connsiteX6" fmla="*/ 846912 w 851018"/>
                      <a:gd name="connsiteY6" fmla="*/ 385047 h 397354"/>
                      <a:gd name="connsiteX7" fmla="*/ 825387 w 851018"/>
                      <a:gd name="connsiteY7" fmla="*/ 368299 h 397354"/>
                      <a:gd name="connsiteX8" fmla="*/ 794315 w 851018"/>
                      <a:gd name="connsiteY8" fmla="*/ 243005 h 397354"/>
                      <a:gd name="connsiteX9" fmla="*/ 572960 w 851018"/>
                      <a:gd name="connsiteY9" fmla="*/ 145602 h 397354"/>
                      <a:gd name="connsiteX10" fmla="*/ 262409 w 851018"/>
                      <a:gd name="connsiteY10" fmla="*/ 59338 h 397354"/>
                      <a:gd name="connsiteX11" fmla="*/ 146561 w 851018"/>
                      <a:gd name="connsiteY11" fmla="*/ 35557 h 397354"/>
                      <a:gd name="connsiteX12" fmla="*/ 76212 w 851018"/>
                      <a:gd name="connsiteY12" fmla="*/ 61246 h 397354"/>
                      <a:gd name="connsiteX13" fmla="*/ 34772 w 851018"/>
                      <a:gd name="connsiteY13" fmla="*/ 122235 h 397354"/>
                      <a:gd name="connsiteX14" fmla="*/ 3617 w 851018"/>
                      <a:gd name="connsiteY14" fmla="*/ 119723 h 397354"/>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80403 w 851018"/>
                      <a:gd name="connsiteY4" fmla="*/ 40244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51018"/>
                      <a:gd name="connsiteY0" fmla="*/ 116150 h 393781"/>
                      <a:gd name="connsiteX1" fmla="*/ 122545 w 851018"/>
                      <a:gd name="connsiteY1" fmla="*/ 3085 h 393781"/>
                      <a:gd name="connsiteX2" fmla="*/ 285592 w 851018"/>
                      <a:gd name="connsiteY2" fmla="*/ 29312 h 393781"/>
                      <a:gd name="connsiteX3" fmla="*/ 414205 w 851018"/>
                      <a:gd name="connsiteY3" fmla="*/ 165 h 393781"/>
                      <a:gd name="connsiteX4" fmla="*/ 478512 w 851018"/>
                      <a:gd name="connsiteY4" fmla="*/ 27492 h 393781"/>
                      <a:gd name="connsiteX5" fmla="*/ 512575 w 851018"/>
                      <a:gd name="connsiteY5" fmla="*/ 90270 h 393781"/>
                      <a:gd name="connsiteX6" fmla="*/ 814500 w 851018"/>
                      <a:gd name="connsiteY6" fmla="*/ 211040 h 393781"/>
                      <a:gd name="connsiteX7" fmla="*/ 846912 w 851018"/>
                      <a:gd name="connsiteY7" fmla="*/ 381474 h 393781"/>
                      <a:gd name="connsiteX8" fmla="*/ 825387 w 851018"/>
                      <a:gd name="connsiteY8" fmla="*/ 364726 h 393781"/>
                      <a:gd name="connsiteX9" fmla="*/ 794315 w 851018"/>
                      <a:gd name="connsiteY9" fmla="*/ 239432 h 393781"/>
                      <a:gd name="connsiteX10" fmla="*/ 572960 w 851018"/>
                      <a:gd name="connsiteY10" fmla="*/ 142029 h 393781"/>
                      <a:gd name="connsiteX11" fmla="*/ 262409 w 851018"/>
                      <a:gd name="connsiteY11" fmla="*/ 55765 h 393781"/>
                      <a:gd name="connsiteX12" fmla="*/ 146561 w 851018"/>
                      <a:gd name="connsiteY12" fmla="*/ 31984 h 393781"/>
                      <a:gd name="connsiteX13" fmla="*/ 76212 w 851018"/>
                      <a:gd name="connsiteY13" fmla="*/ 57673 h 393781"/>
                      <a:gd name="connsiteX14" fmla="*/ 34772 w 851018"/>
                      <a:gd name="connsiteY14" fmla="*/ 118662 h 393781"/>
                      <a:gd name="connsiteX15" fmla="*/ 3617 w 851018"/>
                      <a:gd name="connsiteY15" fmla="*/ 116150 h 393781"/>
                      <a:gd name="connsiteX0" fmla="*/ 3617 w 849549"/>
                      <a:gd name="connsiteY0" fmla="*/ 116150 h 393781"/>
                      <a:gd name="connsiteX1" fmla="*/ 122545 w 849549"/>
                      <a:gd name="connsiteY1" fmla="*/ 3085 h 393781"/>
                      <a:gd name="connsiteX2" fmla="*/ 285592 w 849549"/>
                      <a:gd name="connsiteY2" fmla="*/ 29312 h 393781"/>
                      <a:gd name="connsiteX3" fmla="*/ 414205 w 849549"/>
                      <a:gd name="connsiteY3" fmla="*/ 165 h 393781"/>
                      <a:gd name="connsiteX4" fmla="*/ 478512 w 849549"/>
                      <a:gd name="connsiteY4" fmla="*/ 27492 h 393781"/>
                      <a:gd name="connsiteX5" fmla="*/ 539054 w 849549"/>
                      <a:gd name="connsiteY5" fmla="*/ 93913 h 393781"/>
                      <a:gd name="connsiteX6" fmla="*/ 814500 w 849549"/>
                      <a:gd name="connsiteY6" fmla="*/ 211040 h 393781"/>
                      <a:gd name="connsiteX7" fmla="*/ 846912 w 849549"/>
                      <a:gd name="connsiteY7" fmla="*/ 381474 h 393781"/>
                      <a:gd name="connsiteX8" fmla="*/ 825387 w 849549"/>
                      <a:gd name="connsiteY8" fmla="*/ 364726 h 393781"/>
                      <a:gd name="connsiteX9" fmla="*/ 794315 w 849549"/>
                      <a:gd name="connsiteY9" fmla="*/ 239432 h 393781"/>
                      <a:gd name="connsiteX10" fmla="*/ 572960 w 849549"/>
                      <a:gd name="connsiteY10" fmla="*/ 142029 h 393781"/>
                      <a:gd name="connsiteX11" fmla="*/ 262409 w 849549"/>
                      <a:gd name="connsiteY11" fmla="*/ 55765 h 393781"/>
                      <a:gd name="connsiteX12" fmla="*/ 146561 w 849549"/>
                      <a:gd name="connsiteY12" fmla="*/ 31984 h 393781"/>
                      <a:gd name="connsiteX13" fmla="*/ 76212 w 849549"/>
                      <a:gd name="connsiteY13" fmla="*/ 57673 h 393781"/>
                      <a:gd name="connsiteX14" fmla="*/ 34772 w 849549"/>
                      <a:gd name="connsiteY14" fmla="*/ 118662 h 393781"/>
                      <a:gd name="connsiteX15" fmla="*/ 3617 w 849549"/>
                      <a:gd name="connsiteY15" fmla="*/ 116150 h 39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549" h="393781">
                        <a:moveTo>
                          <a:pt x="3617" y="116150"/>
                        </a:moveTo>
                        <a:cubicBezTo>
                          <a:pt x="18246" y="96887"/>
                          <a:pt x="75549" y="17558"/>
                          <a:pt x="122545" y="3085"/>
                        </a:cubicBezTo>
                        <a:cubicBezTo>
                          <a:pt x="169541" y="-11388"/>
                          <a:pt x="236982" y="29799"/>
                          <a:pt x="285592" y="29312"/>
                        </a:cubicBezTo>
                        <a:cubicBezTo>
                          <a:pt x="334202" y="28825"/>
                          <a:pt x="385834" y="-1961"/>
                          <a:pt x="414205" y="165"/>
                        </a:cubicBezTo>
                        <a:cubicBezTo>
                          <a:pt x="442576" y="2291"/>
                          <a:pt x="462117" y="12475"/>
                          <a:pt x="478512" y="27492"/>
                        </a:cubicBezTo>
                        <a:cubicBezTo>
                          <a:pt x="494907" y="42509"/>
                          <a:pt x="483056" y="63322"/>
                          <a:pt x="539054" y="93913"/>
                        </a:cubicBezTo>
                        <a:cubicBezTo>
                          <a:pt x="595052" y="124504"/>
                          <a:pt x="763191" y="163113"/>
                          <a:pt x="814500" y="211040"/>
                        </a:cubicBezTo>
                        <a:cubicBezTo>
                          <a:pt x="865809" y="258967"/>
                          <a:pt x="845098" y="355860"/>
                          <a:pt x="846912" y="381474"/>
                        </a:cubicBezTo>
                        <a:cubicBezTo>
                          <a:pt x="848726" y="407088"/>
                          <a:pt x="834153" y="388400"/>
                          <a:pt x="825387" y="364726"/>
                        </a:cubicBezTo>
                        <a:cubicBezTo>
                          <a:pt x="816621" y="341052"/>
                          <a:pt x="836386" y="276548"/>
                          <a:pt x="794315" y="239432"/>
                        </a:cubicBezTo>
                        <a:cubicBezTo>
                          <a:pt x="752244" y="202316"/>
                          <a:pt x="661611" y="172640"/>
                          <a:pt x="572960" y="142029"/>
                        </a:cubicBezTo>
                        <a:cubicBezTo>
                          <a:pt x="484309" y="111418"/>
                          <a:pt x="333476" y="74106"/>
                          <a:pt x="262409" y="55765"/>
                        </a:cubicBezTo>
                        <a:cubicBezTo>
                          <a:pt x="191343" y="37424"/>
                          <a:pt x="178501" y="32392"/>
                          <a:pt x="146561" y="31984"/>
                        </a:cubicBezTo>
                        <a:cubicBezTo>
                          <a:pt x="114621" y="31576"/>
                          <a:pt x="89762" y="42682"/>
                          <a:pt x="76212" y="57673"/>
                        </a:cubicBezTo>
                        <a:cubicBezTo>
                          <a:pt x="62662" y="72664"/>
                          <a:pt x="46871" y="108916"/>
                          <a:pt x="34772" y="118662"/>
                        </a:cubicBezTo>
                        <a:cubicBezTo>
                          <a:pt x="22673" y="128408"/>
                          <a:pt x="-11012" y="135413"/>
                          <a:pt x="3617" y="116150"/>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4" name="Volný tvar 73"/>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5" name="Volný tvar 74"/>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6" name="Volný tvar 75"/>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7" name="Volný tvar 76"/>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nvGrpSpPr>
                <p:cNvPr id="67" name="Skupina 66"/>
                <p:cNvGrpSpPr/>
                <p:nvPr/>
              </p:nvGrpSpPr>
              <p:grpSpPr>
                <a:xfrm flipH="1" flipV="1">
                  <a:off x="4099760" y="3197791"/>
                  <a:ext cx="1071439" cy="510998"/>
                  <a:chOff x="3774287" y="2651881"/>
                  <a:chExt cx="1861257" cy="854998"/>
                </a:xfrm>
              </p:grpSpPr>
              <p:sp>
                <p:nvSpPr>
                  <p:cNvPr id="68" name="Volný tvar 67"/>
                  <p:cNvSpPr>
                    <a:spLocks noChangeAspect="1"/>
                  </p:cNvSpPr>
                  <p:nvPr/>
                </p:nvSpPr>
                <p:spPr>
                  <a:xfrm>
                    <a:off x="3774287" y="2651881"/>
                    <a:ext cx="1861257" cy="854998"/>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69" name="Volný tvar 68"/>
                  <p:cNvSpPr>
                    <a:spLocks/>
                  </p:cNvSpPr>
                  <p:nvPr/>
                </p:nvSpPr>
                <p:spPr>
                  <a:xfrm rot="150410">
                    <a:off x="3842255" y="2777197"/>
                    <a:ext cx="1716428" cy="670852"/>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018" h="390928">
                        <a:moveTo>
                          <a:pt x="3617" y="113297"/>
                        </a:moveTo>
                        <a:cubicBezTo>
                          <a:pt x="18246" y="94034"/>
                          <a:pt x="37719" y="4545"/>
                          <a:pt x="122545" y="232"/>
                        </a:cubicBezTo>
                        <a:cubicBezTo>
                          <a:pt x="207371" y="-4081"/>
                          <a:pt x="397249" y="52758"/>
                          <a:pt x="512575" y="87417"/>
                        </a:cubicBezTo>
                        <a:cubicBezTo>
                          <a:pt x="627901" y="122076"/>
                          <a:pt x="758777" y="159653"/>
                          <a:pt x="814500" y="208187"/>
                        </a:cubicBezTo>
                        <a:cubicBezTo>
                          <a:pt x="870223" y="256721"/>
                          <a:pt x="845098" y="353007"/>
                          <a:pt x="846912" y="378621"/>
                        </a:cubicBezTo>
                        <a:cubicBezTo>
                          <a:pt x="848726" y="404235"/>
                          <a:pt x="834153" y="385547"/>
                          <a:pt x="825387" y="361873"/>
                        </a:cubicBezTo>
                        <a:cubicBezTo>
                          <a:pt x="816621" y="338199"/>
                          <a:pt x="836386" y="273695"/>
                          <a:pt x="794315" y="236579"/>
                        </a:cubicBezTo>
                        <a:cubicBezTo>
                          <a:pt x="752244" y="199463"/>
                          <a:pt x="661611" y="169787"/>
                          <a:pt x="572960" y="139176"/>
                        </a:cubicBezTo>
                        <a:cubicBezTo>
                          <a:pt x="484309" y="108565"/>
                          <a:pt x="333476" y="71253"/>
                          <a:pt x="262409" y="52912"/>
                        </a:cubicBezTo>
                        <a:cubicBezTo>
                          <a:pt x="191343" y="34571"/>
                          <a:pt x="178501" y="29539"/>
                          <a:pt x="146561" y="29131"/>
                        </a:cubicBezTo>
                        <a:cubicBezTo>
                          <a:pt x="114621" y="28723"/>
                          <a:pt x="89762" y="39829"/>
                          <a:pt x="76212" y="54820"/>
                        </a:cubicBezTo>
                        <a:cubicBezTo>
                          <a:pt x="62662" y="69811"/>
                          <a:pt x="46871" y="106063"/>
                          <a:pt x="34772" y="115809"/>
                        </a:cubicBezTo>
                        <a:cubicBezTo>
                          <a:pt x="22673" y="125555"/>
                          <a:pt x="-11012" y="132560"/>
                          <a:pt x="3617"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0" name="Volný tvar 69"/>
                  <p:cNvSpPr>
                    <a:spLocks/>
                  </p:cNvSpPr>
                  <p:nvPr/>
                </p:nvSpPr>
                <p:spPr>
                  <a:xfrm rot="265172">
                    <a:off x="3908824" y="2872405"/>
                    <a:ext cx="1575836" cy="533770"/>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6612 w 851069"/>
                      <a:gd name="connsiteY9" fmla="*/ 29131 h 390928"/>
                      <a:gd name="connsiteX10" fmla="*/ 80406 w 851069"/>
                      <a:gd name="connsiteY10" fmla="*/ 59650 h 390928"/>
                      <a:gd name="connsiteX11" fmla="*/ 34823 w 851069"/>
                      <a:gd name="connsiteY11" fmla="*/ 115809 h 390928"/>
                      <a:gd name="connsiteX12" fmla="*/ 3668 w 851069"/>
                      <a:gd name="connsiteY12" fmla="*/ 113297 h 390928"/>
                      <a:gd name="connsiteX0" fmla="*/ 3668 w 851069"/>
                      <a:gd name="connsiteY0" fmla="*/ 113297 h 390928"/>
                      <a:gd name="connsiteX1" fmla="*/ 122596 w 851069"/>
                      <a:gd name="connsiteY1" fmla="*/ 232 h 390928"/>
                      <a:gd name="connsiteX2" fmla="*/ 512626 w 851069"/>
                      <a:gd name="connsiteY2" fmla="*/ 87417 h 390928"/>
                      <a:gd name="connsiteX3" fmla="*/ 814551 w 851069"/>
                      <a:gd name="connsiteY3" fmla="*/ 208187 h 390928"/>
                      <a:gd name="connsiteX4" fmla="*/ 846963 w 851069"/>
                      <a:gd name="connsiteY4" fmla="*/ 378621 h 390928"/>
                      <a:gd name="connsiteX5" fmla="*/ 825438 w 851069"/>
                      <a:gd name="connsiteY5" fmla="*/ 361873 h 390928"/>
                      <a:gd name="connsiteX6" fmla="*/ 794366 w 851069"/>
                      <a:gd name="connsiteY6" fmla="*/ 236579 h 390928"/>
                      <a:gd name="connsiteX7" fmla="*/ 573011 w 851069"/>
                      <a:gd name="connsiteY7" fmla="*/ 139176 h 390928"/>
                      <a:gd name="connsiteX8" fmla="*/ 262460 w 851069"/>
                      <a:gd name="connsiteY8" fmla="*/ 52912 h 390928"/>
                      <a:gd name="connsiteX9" fmla="*/ 144443 w 851069"/>
                      <a:gd name="connsiteY9" fmla="*/ 36380 h 390928"/>
                      <a:gd name="connsiteX10" fmla="*/ 80406 w 851069"/>
                      <a:gd name="connsiteY10" fmla="*/ 59650 h 390928"/>
                      <a:gd name="connsiteX11" fmla="*/ 34823 w 851069"/>
                      <a:gd name="connsiteY11" fmla="*/ 115809 h 390928"/>
                      <a:gd name="connsiteX12" fmla="*/ 3668 w 851069"/>
                      <a:gd name="connsiteY12" fmla="*/ 113297 h 390928"/>
                      <a:gd name="connsiteX0" fmla="*/ 3330 w 850731"/>
                      <a:gd name="connsiteY0" fmla="*/ 123197 h 400828"/>
                      <a:gd name="connsiteX1" fmla="*/ 116535 w 850731"/>
                      <a:gd name="connsiteY1" fmla="*/ 203 h 400828"/>
                      <a:gd name="connsiteX2" fmla="*/ 512288 w 850731"/>
                      <a:gd name="connsiteY2" fmla="*/ 97317 h 400828"/>
                      <a:gd name="connsiteX3" fmla="*/ 814213 w 850731"/>
                      <a:gd name="connsiteY3" fmla="*/ 218087 h 400828"/>
                      <a:gd name="connsiteX4" fmla="*/ 846625 w 850731"/>
                      <a:gd name="connsiteY4" fmla="*/ 388521 h 400828"/>
                      <a:gd name="connsiteX5" fmla="*/ 825100 w 850731"/>
                      <a:gd name="connsiteY5" fmla="*/ 371773 h 400828"/>
                      <a:gd name="connsiteX6" fmla="*/ 794028 w 850731"/>
                      <a:gd name="connsiteY6" fmla="*/ 246479 h 400828"/>
                      <a:gd name="connsiteX7" fmla="*/ 572673 w 850731"/>
                      <a:gd name="connsiteY7" fmla="*/ 149076 h 400828"/>
                      <a:gd name="connsiteX8" fmla="*/ 262122 w 850731"/>
                      <a:gd name="connsiteY8" fmla="*/ 62812 h 400828"/>
                      <a:gd name="connsiteX9" fmla="*/ 144105 w 850731"/>
                      <a:gd name="connsiteY9" fmla="*/ 46280 h 400828"/>
                      <a:gd name="connsiteX10" fmla="*/ 80068 w 850731"/>
                      <a:gd name="connsiteY10" fmla="*/ 69550 h 400828"/>
                      <a:gd name="connsiteX11" fmla="*/ 34485 w 850731"/>
                      <a:gd name="connsiteY11" fmla="*/ 125709 h 400828"/>
                      <a:gd name="connsiteX12" fmla="*/ 3330 w 850731"/>
                      <a:gd name="connsiteY12" fmla="*/ 123197 h 400828"/>
                      <a:gd name="connsiteX0" fmla="*/ 3586 w 850987"/>
                      <a:gd name="connsiteY0" fmla="*/ 114902 h 392533"/>
                      <a:gd name="connsiteX1" fmla="*/ 121133 w 850987"/>
                      <a:gd name="connsiteY1" fmla="*/ 227 h 392533"/>
                      <a:gd name="connsiteX2" fmla="*/ 512544 w 850987"/>
                      <a:gd name="connsiteY2" fmla="*/ 89022 h 392533"/>
                      <a:gd name="connsiteX3" fmla="*/ 814469 w 850987"/>
                      <a:gd name="connsiteY3" fmla="*/ 209792 h 392533"/>
                      <a:gd name="connsiteX4" fmla="*/ 846881 w 850987"/>
                      <a:gd name="connsiteY4" fmla="*/ 380226 h 392533"/>
                      <a:gd name="connsiteX5" fmla="*/ 825356 w 850987"/>
                      <a:gd name="connsiteY5" fmla="*/ 363478 h 392533"/>
                      <a:gd name="connsiteX6" fmla="*/ 794284 w 850987"/>
                      <a:gd name="connsiteY6" fmla="*/ 238184 h 392533"/>
                      <a:gd name="connsiteX7" fmla="*/ 572929 w 850987"/>
                      <a:gd name="connsiteY7" fmla="*/ 140781 h 392533"/>
                      <a:gd name="connsiteX8" fmla="*/ 262378 w 850987"/>
                      <a:gd name="connsiteY8" fmla="*/ 54517 h 392533"/>
                      <a:gd name="connsiteX9" fmla="*/ 144361 w 850987"/>
                      <a:gd name="connsiteY9" fmla="*/ 37985 h 392533"/>
                      <a:gd name="connsiteX10" fmla="*/ 80324 w 850987"/>
                      <a:gd name="connsiteY10" fmla="*/ 61255 h 392533"/>
                      <a:gd name="connsiteX11" fmla="*/ 34741 w 850987"/>
                      <a:gd name="connsiteY11" fmla="*/ 117414 h 392533"/>
                      <a:gd name="connsiteX12" fmla="*/ 3586 w 850987"/>
                      <a:gd name="connsiteY12" fmla="*/ 114902 h 392533"/>
                      <a:gd name="connsiteX0" fmla="*/ 3586 w 850987"/>
                      <a:gd name="connsiteY0" fmla="*/ 114902 h 392275"/>
                      <a:gd name="connsiteX1" fmla="*/ 121133 w 850987"/>
                      <a:gd name="connsiteY1" fmla="*/ 227 h 392275"/>
                      <a:gd name="connsiteX2" fmla="*/ 512544 w 850987"/>
                      <a:gd name="connsiteY2" fmla="*/ 89022 h 392275"/>
                      <a:gd name="connsiteX3" fmla="*/ 814469 w 850987"/>
                      <a:gd name="connsiteY3" fmla="*/ 209792 h 392275"/>
                      <a:gd name="connsiteX4" fmla="*/ 846881 w 850987"/>
                      <a:gd name="connsiteY4" fmla="*/ 380226 h 392275"/>
                      <a:gd name="connsiteX5" fmla="*/ 825356 w 850987"/>
                      <a:gd name="connsiteY5" fmla="*/ 363478 h 392275"/>
                      <a:gd name="connsiteX6" fmla="*/ 779196 w 850987"/>
                      <a:gd name="connsiteY6" fmla="*/ 245037 h 392275"/>
                      <a:gd name="connsiteX7" fmla="*/ 572929 w 850987"/>
                      <a:gd name="connsiteY7" fmla="*/ 140781 h 392275"/>
                      <a:gd name="connsiteX8" fmla="*/ 262378 w 850987"/>
                      <a:gd name="connsiteY8" fmla="*/ 54517 h 392275"/>
                      <a:gd name="connsiteX9" fmla="*/ 144361 w 850987"/>
                      <a:gd name="connsiteY9" fmla="*/ 37985 h 392275"/>
                      <a:gd name="connsiteX10" fmla="*/ 80324 w 850987"/>
                      <a:gd name="connsiteY10" fmla="*/ 61255 h 392275"/>
                      <a:gd name="connsiteX11" fmla="*/ 34741 w 850987"/>
                      <a:gd name="connsiteY11" fmla="*/ 117414 h 392275"/>
                      <a:gd name="connsiteX12" fmla="*/ 3586 w 850987"/>
                      <a:gd name="connsiteY12" fmla="*/ 114902 h 3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0987" h="392275">
                        <a:moveTo>
                          <a:pt x="3586" y="114902"/>
                        </a:moveTo>
                        <a:cubicBezTo>
                          <a:pt x="17985" y="95371"/>
                          <a:pt x="36307" y="4540"/>
                          <a:pt x="121133" y="227"/>
                        </a:cubicBezTo>
                        <a:cubicBezTo>
                          <a:pt x="205959" y="-4086"/>
                          <a:pt x="396988" y="54095"/>
                          <a:pt x="512544" y="89022"/>
                        </a:cubicBezTo>
                        <a:cubicBezTo>
                          <a:pt x="628100" y="123949"/>
                          <a:pt x="758746" y="161258"/>
                          <a:pt x="814469" y="209792"/>
                        </a:cubicBezTo>
                        <a:cubicBezTo>
                          <a:pt x="870192" y="258326"/>
                          <a:pt x="845067" y="354612"/>
                          <a:pt x="846881" y="380226"/>
                        </a:cubicBezTo>
                        <a:cubicBezTo>
                          <a:pt x="848695" y="405840"/>
                          <a:pt x="836637" y="386010"/>
                          <a:pt x="825356" y="363478"/>
                        </a:cubicBezTo>
                        <a:cubicBezTo>
                          <a:pt x="814075" y="340947"/>
                          <a:pt x="821267" y="282153"/>
                          <a:pt x="779196" y="245037"/>
                        </a:cubicBezTo>
                        <a:cubicBezTo>
                          <a:pt x="737125" y="207921"/>
                          <a:pt x="659065" y="172534"/>
                          <a:pt x="572929" y="140781"/>
                        </a:cubicBezTo>
                        <a:cubicBezTo>
                          <a:pt x="486793" y="109028"/>
                          <a:pt x="333806" y="71650"/>
                          <a:pt x="262378" y="54517"/>
                        </a:cubicBezTo>
                        <a:cubicBezTo>
                          <a:pt x="190950" y="37384"/>
                          <a:pt x="176301" y="38393"/>
                          <a:pt x="144361" y="37985"/>
                        </a:cubicBezTo>
                        <a:cubicBezTo>
                          <a:pt x="112421" y="37577"/>
                          <a:pt x="93874" y="46264"/>
                          <a:pt x="80324" y="61255"/>
                        </a:cubicBezTo>
                        <a:cubicBezTo>
                          <a:pt x="66774" y="76246"/>
                          <a:pt x="47531" y="108473"/>
                          <a:pt x="34741" y="117414"/>
                        </a:cubicBezTo>
                        <a:cubicBezTo>
                          <a:pt x="21951" y="126355"/>
                          <a:pt x="-10813" y="134433"/>
                          <a:pt x="3586" y="114902"/>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1" name="Volný tvar 70"/>
                  <p:cNvSpPr>
                    <a:spLocks/>
                  </p:cNvSpPr>
                  <p:nvPr/>
                </p:nvSpPr>
                <p:spPr>
                  <a:xfrm rot="416670">
                    <a:off x="3978949" y="2960240"/>
                    <a:ext cx="1430717" cy="385555"/>
                  </a:xfrm>
                  <a:custGeom>
                    <a:avLst/>
                    <a:gdLst>
                      <a:gd name="connsiteX0" fmla="*/ 828 w 845152"/>
                      <a:gd name="connsiteY0" fmla="*/ 129586 h 391137"/>
                      <a:gd name="connsiteX1" fmla="*/ 87092 w 845152"/>
                      <a:gd name="connsiteY1" fmla="*/ 189 h 391137"/>
                      <a:gd name="connsiteX2" fmla="*/ 509786 w 845152"/>
                      <a:gd name="connsiteY2" fmla="*/ 103706 h 391137"/>
                      <a:gd name="connsiteX3" fmla="*/ 811711 w 845152"/>
                      <a:gd name="connsiteY3" fmla="*/ 224476 h 391137"/>
                      <a:gd name="connsiteX4" fmla="*/ 837590 w 845152"/>
                      <a:gd name="connsiteY4" fmla="*/ 388378 h 391137"/>
                      <a:gd name="connsiteX5" fmla="*/ 811711 w 845152"/>
                      <a:gd name="connsiteY5" fmla="*/ 319367 h 391137"/>
                      <a:gd name="connsiteX6" fmla="*/ 759952 w 845152"/>
                      <a:gd name="connsiteY6" fmla="*/ 215850 h 391137"/>
                      <a:gd name="connsiteX7" fmla="*/ 570171 w 845152"/>
                      <a:gd name="connsiteY7" fmla="*/ 155465 h 391137"/>
                      <a:gd name="connsiteX8" fmla="*/ 259620 w 845152"/>
                      <a:gd name="connsiteY8" fmla="*/ 69201 h 391137"/>
                      <a:gd name="connsiteX9" fmla="*/ 87092 w 845152"/>
                      <a:gd name="connsiteY9" fmla="*/ 8816 h 391137"/>
                      <a:gd name="connsiteX10" fmla="*/ 43960 w 845152"/>
                      <a:gd name="connsiteY10" fmla="*/ 95080 h 391137"/>
                      <a:gd name="connsiteX11" fmla="*/ 828 w 845152"/>
                      <a:gd name="connsiteY11" fmla="*/ 129586 h 391137"/>
                      <a:gd name="connsiteX0" fmla="*/ 1045 w 845369"/>
                      <a:gd name="connsiteY0" fmla="*/ 129586 h 391137"/>
                      <a:gd name="connsiteX1" fmla="*/ 87309 w 845369"/>
                      <a:gd name="connsiteY1" fmla="*/ 189 h 391137"/>
                      <a:gd name="connsiteX2" fmla="*/ 510003 w 845369"/>
                      <a:gd name="connsiteY2" fmla="*/ 103706 h 391137"/>
                      <a:gd name="connsiteX3" fmla="*/ 811928 w 845369"/>
                      <a:gd name="connsiteY3" fmla="*/ 224476 h 391137"/>
                      <a:gd name="connsiteX4" fmla="*/ 837807 w 845369"/>
                      <a:gd name="connsiteY4" fmla="*/ 388378 h 391137"/>
                      <a:gd name="connsiteX5" fmla="*/ 811928 w 845369"/>
                      <a:gd name="connsiteY5" fmla="*/ 319367 h 391137"/>
                      <a:gd name="connsiteX6" fmla="*/ 760169 w 845369"/>
                      <a:gd name="connsiteY6" fmla="*/ 215850 h 391137"/>
                      <a:gd name="connsiteX7" fmla="*/ 570388 w 845369"/>
                      <a:gd name="connsiteY7" fmla="*/ 155465 h 391137"/>
                      <a:gd name="connsiteX8" fmla="*/ 259837 w 845369"/>
                      <a:gd name="connsiteY8" fmla="*/ 69201 h 391137"/>
                      <a:gd name="connsiteX9" fmla="*/ 113503 w 845369"/>
                      <a:gd name="connsiteY9" fmla="*/ 42153 h 391137"/>
                      <a:gd name="connsiteX10" fmla="*/ 44177 w 845369"/>
                      <a:gd name="connsiteY10" fmla="*/ 95080 h 391137"/>
                      <a:gd name="connsiteX11" fmla="*/ 1045 w 845369"/>
                      <a:gd name="connsiteY11" fmla="*/ 129586 h 391137"/>
                      <a:gd name="connsiteX0" fmla="*/ 1045 w 843097"/>
                      <a:gd name="connsiteY0" fmla="*/ 129586 h 394298"/>
                      <a:gd name="connsiteX1" fmla="*/ 87309 w 843097"/>
                      <a:gd name="connsiteY1" fmla="*/ 189 h 394298"/>
                      <a:gd name="connsiteX2" fmla="*/ 510003 w 843097"/>
                      <a:gd name="connsiteY2" fmla="*/ 103706 h 394298"/>
                      <a:gd name="connsiteX3" fmla="*/ 811928 w 843097"/>
                      <a:gd name="connsiteY3" fmla="*/ 224476 h 394298"/>
                      <a:gd name="connsiteX4" fmla="*/ 833452 w 843097"/>
                      <a:gd name="connsiteY4" fmla="*/ 391644 h 394298"/>
                      <a:gd name="connsiteX5" fmla="*/ 811928 w 843097"/>
                      <a:gd name="connsiteY5" fmla="*/ 319367 h 394298"/>
                      <a:gd name="connsiteX6" fmla="*/ 760169 w 843097"/>
                      <a:gd name="connsiteY6" fmla="*/ 215850 h 394298"/>
                      <a:gd name="connsiteX7" fmla="*/ 570388 w 843097"/>
                      <a:gd name="connsiteY7" fmla="*/ 155465 h 394298"/>
                      <a:gd name="connsiteX8" fmla="*/ 259837 w 843097"/>
                      <a:gd name="connsiteY8" fmla="*/ 69201 h 394298"/>
                      <a:gd name="connsiteX9" fmla="*/ 113503 w 843097"/>
                      <a:gd name="connsiteY9" fmla="*/ 42153 h 394298"/>
                      <a:gd name="connsiteX10" fmla="*/ 44177 w 843097"/>
                      <a:gd name="connsiteY10" fmla="*/ 95080 h 394298"/>
                      <a:gd name="connsiteX11" fmla="*/ 1045 w 843097"/>
                      <a:gd name="connsiteY11" fmla="*/ 129586 h 394298"/>
                      <a:gd name="connsiteX0" fmla="*/ 1045 w 843036"/>
                      <a:gd name="connsiteY0" fmla="*/ 129586 h 403140"/>
                      <a:gd name="connsiteX1" fmla="*/ 87309 w 843036"/>
                      <a:gd name="connsiteY1" fmla="*/ 189 h 403140"/>
                      <a:gd name="connsiteX2" fmla="*/ 510003 w 843036"/>
                      <a:gd name="connsiteY2" fmla="*/ 103706 h 403140"/>
                      <a:gd name="connsiteX3" fmla="*/ 811928 w 843036"/>
                      <a:gd name="connsiteY3" fmla="*/ 224476 h 403140"/>
                      <a:gd name="connsiteX4" fmla="*/ 833452 w 843036"/>
                      <a:gd name="connsiteY4" fmla="*/ 391644 h 403140"/>
                      <a:gd name="connsiteX5" fmla="*/ 813016 w 843036"/>
                      <a:gd name="connsiteY5" fmla="*/ 369451 h 403140"/>
                      <a:gd name="connsiteX6" fmla="*/ 760169 w 843036"/>
                      <a:gd name="connsiteY6" fmla="*/ 215850 h 403140"/>
                      <a:gd name="connsiteX7" fmla="*/ 570388 w 843036"/>
                      <a:gd name="connsiteY7" fmla="*/ 155465 h 403140"/>
                      <a:gd name="connsiteX8" fmla="*/ 259837 w 843036"/>
                      <a:gd name="connsiteY8" fmla="*/ 69201 h 403140"/>
                      <a:gd name="connsiteX9" fmla="*/ 113503 w 843036"/>
                      <a:gd name="connsiteY9" fmla="*/ 42153 h 403140"/>
                      <a:gd name="connsiteX10" fmla="*/ 44177 w 843036"/>
                      <a:gd name="connsiteY10" fmla="*/ 95080 h 403140"/>
                      <a:gd name="connsiteX11" fmla="*/ 1045 w 843036"/>
                      <a:gd name="connsiteY11" fmla="*/ 129586 h 403140"/>
                      <a:gd name="connsiteX0" fmla="*/ 1045 w 849104"/>
                      <a:gd name="connsiteY0" fmla="*/ 129586 h 400633"/>
                      <a:gd name="connsiteX1" fmla="*/ 87309 w 849104"/>
                      <a:gd name="connsiteY1" fmla="*/ 189 h 400633"/>
                      <a:gd name="connsiteX2" fmla="*/ 510003 w 849104"/>
                      <a:gd name="connsiteY2" fmla="*/ 103706 h 400633"/>
                      <a:gd name="connsiteX3" fmla="*/ 811928 w 849104"/>
                      <a:gd name="connsiteY3" fmla="*/ 224476 h 400633"/>
                      <a:gd name="connsiteX4" fmla="*/ 844340 w 849104"/>
                      <a:gd name="connsiteY4" fmla="*/ 388378 h 400633"/>
                      <a:gd name="connsiteX5" fmla="*/ 813016 w 849104"/>
                      <a:gd name="connsiteY5" fmla="*/ 369451 h 400633"/>
                      <a:gd name="connsiteX6" fmla="*/ 760169 w 849104"/>
                      <a:gd name="connsiteY6" fmla="*/ 215850 h 400633"/>
                      <a:gd name="connsiteX7" fmla="*/ 570388 w 849104"/>
                      <a:gd name="connsiteY7" fmla="*/ 155465 h 400633"/>
                      <a:gd name="connsiteX8" fmla="*/ 259837 w 849104"/>
                      <a:gd name="connsiteY8" fmla="*/ 69201 h 400633"/>
                      <a:gd name="connsiteX9" fmla="*/ 113503 w 849104"/>
                      <a:gd name="connsiteY9" fmla="*/ 42153 h 400633"/>
                      <a:gd name="connsiteX10" fmla="*/ 44177 w 849104"/>
                      <a:gd name="connsiteY10" fmla="*/ 95080 h 400633"/>
                      <a:gd name="connsiteX11" fmla="*/ 1045 w 849104"/>
                      <a:gd name="connsiteY11" fmla="*/ 129586 h 400633"/>
                      <a:gd name="connsiteX0" fmla="*/ 1045 w 851795"/>
                      <a:gd name="connsiteY0" fmla="*/ 129586 h 396775"/>
                      <a:gd name="connsiteX1" fmla="*/ 87309 w 851795"/>
                      <a:gd name="connsiteY1" fmla="*/ 189 h 396775"/>
                      <a:gd name="connsiteX2" fmla="*/ 510003 w 851795"/>
                      <a:gd name="connsiteY2" fmla="*/ 103706 h 396775"/>
                      <a:gd name="connsiteX3" fmla="*/ 811928 w 851795"/>
                      <a:gd name="connsiteY3" fmla="*/ 224476 h 396775"/>
                      <a:gd name="connsiteX4" fmla="*/ 844340 w 851795"/>
                      <a:gd name="connsiteY4" fmla="*/ 388378 h 396775"/>
                      <a:gd name="connsiteX5" fmla="*/ 813016 w 851795"/>
                      <a:gd name="connsiteY5" fmla="*/ 369451 h 396775"/>
                      <a:gd name="connsiteX6" fmla="*/ 760169 w 851795"/>
                      <a:gd name="connsiteY6" fmla="*/ 215850 h 396775"/>
                      <a:gd name="connsiteX7" fmla="*/ 570388 w 851795"/>
                      <a:gd name="connsiteY7" fmla="*/ 155465 h 396775"/>
                      <a:gd name="connsiteX8" fmla="*/ 259837 w 851795"/>
                      <a:gd name="connsiteY8" fmla="*/ 69201 h 396775"/>
                      <a:gd name="connsiteX9" fmla="*/ 113503 w 851795"/>
                      <a:gd name="connsiteY9" fmla="*/ 42153 h 396775"/>
                      <a:gd name="connsiteX10" fmla="*/ 44177 w 851795"/>
                      <a:gd name="connsiteY10" fmla="*/ 95080 h 396775"/>
                      <a:gd name="connsiteX11" fmla="*/ 1045 w 851795"/>
                      <a:gd name="connsiteY11" fmla="*/ 129586 h 396775"/>
                      <a:gd name="connsiteX0" fmla="*/ 1045 w 851795"/>
                      <a:gd name="connsiteY0" fmla="*/ 129586 h 395384"/>
                      <a:gd name="connsiteX1" fmla="*/ 87309 w 851795"/>
                      <a:gd name="connsiteY1" fmla="*/ 189 h 395384"/>
                      <a:gd name="connsiteX2" fmla="*/ 510003 w 851795"/>
                      <a:gd name="connsiteY2" fmla="*/ 103706 h 395384"/>
                      <a:gd name="connsiteX3" fmla="*/ 811928 w 851795"/>
                      <a:gd name="connsiteY3" fmla="*/ 224476 h 395384"/>
                      <a:gd name="connsiteX4" fmla="*/ 844340 w 851795"/>
                      <a:gd name="connsiteY4" fmla="*/ 388378 h 395384"/>
                      <a:gd name="connsiteX5" fmla="*/ 813016 w 851795"/>
                      <a:gd name="connsiteY5" fmla="*/ 369451 h 395384"/>
                      <a:gd name="connsiteX6" fmla="*/ 791743 w 851795"/>
                      <a:gd name="connsiteY6" fmla="*/ 252868 h 395384"/>
                      <a:gd name="connsiteX7" fmla="*/ 570388 w 851795"/>
                      <a:gd name="connsiteY7" fmla="*/ 155465 h 395384"/>
                      <a:gd name="connsiteX8" fmla="*/ 259837 w 851795"/>
                      <a:gd name="connsiteY8" fmla="*/ 69201 h 395384"/>
                      <a:gd name="connsiteX9" fmla="*/ 113503 w 851795"/>
                      <a:gd name="connsiteY9" fmla="*/ 42153 h 395384"/>
                      <a:gd name="connsiteX10" fmla="*/ 44177 w 851795"/>
                      <a:gd name="connsiteY10" fmla="*/ 95080 h 395384"/>
                      <a:gd name="connsiteX11" fmla="*/ 1045 w 851795"/>
                      <a:gd name="connsiteY11" fmla="*/ 129586 h 395384"/>
                      <a:gd name="connsiteX0" fmla="*/ 1045 w 848519"/>
                      <a:gd name="connsiteY0" fmla="*/ 129586 h 398585"/>
                      <a:gd name="connsiteX1" fmla="*/ 87309 w 848519"/>
                      <a:gd name="connsiteY1" fmla="*/ 189 h 398585"/>
                      <a:gd name="connsiteX2" fmla="*/ 510003 w 848519"/>
                      <a:gd name="connsiteY2" fmla="*/ 103706 h 398585"/>
                      <a:gd name="connsiteX3" fmla="*/ 811928 w 848519"/>
                      <a:gd name="connsiteY3" fmla="*/ 224476 h 398585"/>
                      <a:gd name="connsiteX4" fmla="*/ 844340 w 848519"/>
                      <a:gd name="connsiteY4" fmla="*/ 388378 h 398585"/>
                      <a:gd name="connsiteX5" fmla="*/ 821726 w 848519"/>
                      <a:gd name="connsiteY5" fmla="*/ 367274 h 398585"/>
                      <a:gd name="connsiteX6" fmla="*/ 791743 w 848519"/>
                      <a:gd name="connsiteY6" fmla="*/ 252868 h 398585"/>
                      <a:gd name="connsiteX7" fmla="*/ 570388 w 848519"/>
                      <a:gd name="connsiteY7" fmla="*/ 155465 h 398585"/>
                      <a:gd name="connsiteX8" fmla="*/ 259837 w 848519"/>
                      <a:gd name="connsiteY8" fmla="*/ 69201 h 398585"/>
                      <a:gd name="connsiteX9" fmla="*/ 113503 w 848519"/>
                      <a:gd name="connsiteY9" fmla="*/ 42153 h 398585"/>
                      <a:gd name="connsiteX10" fmla="*/ 44177 w 848519"/>
                      <a:gd name="connsiteY10" fmla="*/ 95080 h 398585"/>
                      <a:gd name="connsiteX11" fmla="*/ 1045 w 848519"/>
                      <a:gd name="connsiteY11" fmla="*/ 129586 h 398585"/>
                      <a:gd name="connsiteX0" fmla="*/ 2183 w 849657"/>
                      <a:gd name="connsiteY0" fmla="*/ 129586 h 398585"/>
                      <a:gd name="connsiteX1" fmla="*/ 88447 w 849657"/>
                      <a:gd name="connsiteY1" fmla="*/ 189 h 398585"/>
                      <a:gd name="connsiteX2" fmla="*/ 511141 w 849657"/>
                      <a:gd name="connsiteY2" fmla="*/ 103706 h 398585"/>
                      <a:gd name="connsiteX3" fmla="*/ 813066 w 849657"/>
                      <a:gd name="connsiteY3" fmla="*/ 224476 h 398585"/>
                      <a:gd name="connsiteX4" fmla="*/ 845478 w 849657"/>
                      <a:gd name="connsiteY4" fmla="*/ 388378 h 398585"/>
                      <a:gd name="connsiteX5" fmla="*/ 822864 w 849657"/>
                      <a:gd name="connsiteY5" fmla="*/ 367274 h 398585"/>
                      <a:gd name="connsiteX6" fmla="*/ 792881 w 849657"/>
                      <a:gd name="connsiteY6" fmla="*/ 252868 h 398585"/>
                      <a:gd name="connsiteX7" fmla="*/ 571526 w 849657"/>
                      <a:gd name="connsiteY7" fmla="*/ 155465 h 398585"/>
                      <a:gd name="connsiteX8" fmla="*/ 260975 w 849657"/>
                      <a:gd name="connsiteY8" fmla="*/ 69201 h 398585"/>
                      <a:gd name="connsiteX9" fmla="*/ 114641 w 849657"/>
                      <a:gd name="connsiteY9" fmla="*/ 42153 h 398585"/>
                      <a:gd name="connsiteX10" fmla="*/ 33338 w 849657"/>
                      <a:gd name="connsiteY10" fmla="*/ 132098 h 398585"/>
                      <a:gd name="connsiteX11" fmla="*/ 2183 w 849657"/>
                      <a:gd name="connsiteY11" fmla="*/ 129586 h 398585"/>
                      <a:gd name="connsiteX0" fmla="*/ 1811 w 849285"/>
                      <a:gd name="connsiteY0" fmla="*/ 129586 h 398585"/>
                      <a:gd name="connsiteX1" fmla="*/ 88075 w 849285"/>
                      <a:gd name="connsiteY1" fmla="*/ 189 h 398585"/>
                      <a:gd name="connsiteX2" fmla="*/ 510769 w 849285"/>
                      <a:gd name="connsiteY2" fmla="*/ 103706 h 398585"/>
                      <a:gd name="connsiteX3" fmla="*/ 812694 w 849285"/>
                      <a:gd name="connsiteY3" fmla="*/ 224476 h 398585"/>
                      <a:gd name="connsiteX4" fmla="*/ 845106 w 849285"/>
                      <a:gd name="connsiteY4" fmla="*/ 388378 h 398585"/>
                      <a:gd name="connsiteX5" fmla="*/ 822492 w 849285"/>
                      <a:gd name="connsiteY5" fmla="*/ 367274 h 398585"/>
                      <a:gd name="connsiteX6" fmla="*/ 792509 w 849285"/>
                      <a:gd name="connsiteY6" fmla="*/ 252868 h 398585"/>
                      <a:gd name="connsiteX7" fmla="*/ 571154 w 849285"/>
                      <a:gd name="connsiteY7" fmla="*/ 155465 h 398585"/>
                      <a:gd name="connsiteX8" fmla="*/ 260603 w 849285"/>
                      <a:gd name="connsiteY8" fmla="*/ 69201 h 398585"/>
                      <a:gd name="connsiteX9" fmla="*/ 114269 w 849285"/>
                      <a:gd name="connsiteY9" fmla="*/ 42153 h 398585"/>
                      <a:gd name="connsiteX10" fmla="*/ 32966 w 849285"/>
                      <a:gd name="connsiteY10" fmla="*/ 132098 h 398585"/>
                      <a:gd name="connsiteX11" fmla="*/ 1811 w 849285"/>
                      <a:gd name="connsiteY11"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14127 w 849143"/>
                      <a:gd name="connsiteY9" fmla="*/ 42153 h 398585"/>
                      <a:gd name="connsiteX10" fmla="*/ 55755 w 849143"/>
                      <a:gd name="connsiteY10" fmla="*/ 49333 h 398585"/>
                      <a:gd name="connsiteX11" fmla="*/ 32824 w 849143"/>
                      <a:gd name="connsiteY11" fmla="*/ 132098 h 398585"/>
                      <a:gd name="connsiteX12" fmla="*/ 1669 w 849143"/>
                      <a:gd name="connsiteY12" fmla="*/ 129586 h 398585"/>
                      <a:gd name="connsiteX0" fmla="*/ 1669 w 849143"/>
                      <a:gd name="connsiteY0" fmla="*/ 129586 h 398585"/>
                      <a:gd name="connsiteX1" fmla="*/ 87933 w 849143"/>
                      <a:gd name="connsiteY1" fmla="*/ 189 h 398585"/>
                      <a:gd name="connsiteX2" fmla="*/ 510627 w 849143"/>
                      <a:gd name="connsiteY2" fmla="*/ 103706 h 398585"/>
                      <a:gd name="connsiteX3" fmla="*/ 812552 w 849143"/>
                      <a:gd name="connsiteY3" fmla="*/ 224476 h 398585"/>
                      <a:gd name="connsiteX4" fmla="*/ 844964 w 849143"/>
                      <a:gd name="connsiteY4" fmla="*/ 388378 h 398585"/>
                      <a:gd name="connsiteX5" fmla="*/ 822350 w 849143"/>
                      <a:gd name="connsiteY5" fmla="*/ 367274 h 398585"/>
                      <a:gd name="connsiteX6" fmla="*/ 792367 w 849143"/>
                      <a:gd name="connsiteY6" fmla="*/ 252868 h 398585"/>
                      <a:gd name="connsiteX7" fmla="*/ 571012 w 849143"/>
                      <a:gd name="connsiteY7" fmla="*/ 155465 h 398585"/>
                      <a:gd name="connsiteX8" fmla="*/ 260461 w 849143"/>
                      <a:gd name="connsiteY8" fmla="*/ 69201 h 398585"/>
                      <a:gd name="connsiteX9" fmla="*/ 123926 w 849143"/>
                      <a:gd name="connsiteY9" fmla="*/ 35621 h 398585"/>
                      <a:gd name="connsiteX10" fmla="*/ 55755 w 849143"/>
                      <a:gd name="connsiteY10" fmla="*/ 49333 h 398585"/>
                      <a:gd name="connsiteX11" fmla="*/ 32824 w 849143"/>
                      <a:gd name="connsiteY11" fmla="*/ 132098 h 398585"/>
                      <a:gd name="connsiteX12" fmla="*/ 1669 w 84914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24106 w 849323"/>
                      <a:gd name="connsiteY9" fmla="*/ 35621 h 398585"/>
                      <a:gd name="connsiteX10" fmla="*/ 79888 w 849323"/>
                      <a:gd name="connsiteY10" fmla="*/ 65665 h 398585"/>
                      <a:gd name="connsiteX11" fmla="*/ 33004 w 849323"/>
                      <a:gd name="connsiteY11" fmla="*/ 132098 h 398585"/>
                      <a:gd name="connsiteX12" fmla="*/ 1849 w 849323"/>
                      <a:gd name="connsiteY12" fmla="*/ 129586 h 398585"/>
                      <a:gd name="connsiteX0" fmla="*/ 1849 w 849323"/>
                      <a:gd name="connsiteY0" fmla="*/ 129586 h 398585"/>
                      <a:gd name="connsiteX1" fmla="*/ 88113 w 849323"/>
                      <a:gd name="connsiteY1" fmla="*/ 189 h 398585"/>
                      <a:gd name="connsiteX2" fmla="*/ 510807 w 849323"/>
                      <a:gd name="connsiteY2" fmla="*/ 103706 h 398585"/>
                      <a:gd name="connsiteX3" fmla="*/ 812732 w 849323"/>
                      <a:gd name="connsiteY3" fmla="*/ 224476 h 398585"/>
                      <a:gd name="connsiteX4" fmla="*/ 845144 w 849323"/>
                      <a:gd name="connsiteY4" fmla="*/ 388378 h 398585"/>
                      <a:gd name="connsiteX5" fmla="*/ 822530 w 849323"/>
                      <a:gd name="connsiteY5" fmla="*/ 367274 h 398585"/>
                      <a:gd name="connsiteX6" fmla="*/ 792547 w 849323"/>
                      <a:gd name="connsiteY6" fmla="*/ 252868 h 398585"/>
                      <a:gd name="connsiteX7" fmla="*/ 571192 w 849323"/>
                      <a:gd name="connsiteY7" fmla="*/ 155465 h 398585"/>
                      <a:gd name="connsiteX8" fmla="*/ 260641 w 849323"/>
                      <a:gd name="connsiteY8" fmla="*/ 69201 h 398585"/>
                      <a:gd name="connsiteX9" fmla="*/ 144793 w 849323"/>
                      <a:gd name="connsiteY9" fmla="*/ 45420 h 398585"/>
                      <a:gd name="connsiteX10" fmla="*/ 79888 w 849323"/>
                      <a:gd name="connsiteY10" fmla="*/ 65665 h 398585"/>
                      <a:gd name="connsiteX11" fmla="*/ 33004 w 849323"/>
                      <a:gd name="connsiteY11" fmla="*/ 132098 h 398585"/>
                      <a:gd name="connsiteX12" fmla="*/ 1849 w 849323"/>
                      <a:gd name="connsiteY12" fmla="*/ 129586 h 398585"/>
                      <a:gd name="connsiteX0" fmla="*/ 3298 w 850772"/>
                      <a:gd name="connsiteY0" fmla="*/ 115469 h 384468"/>
                      <a:gd name="connsiteX1" fmla="*/ 115693 w 850772"/>
                      <a:gd name="connsiteY1" fmla="*/ 226 h 384468"/>
                      <a:gd name="connsiteX2" fmla="*/ 512256 w 850772"/>
                      <a:gd name="connsiteY2" fmla="*/ 89589 h 384468"/>
                      <a:gd name="connsiteX3" fmla="*/ 814181 w 850772"/>
                      <a:gd name="connsiteY3" fmla="*/ 210359 h 384468"/>
                      <a:gd name="connsiteX4" fmla="*/ 846593 w 850772"/>
                      <a:gd name="connsiteY4" fmla="*/ 374261 h 384468"/>
                      <a:gd name="connsiteX5" fmla="*/ 823979 w 850772"/>
                      <a:gd name="connsiteY5" fmla="*/ 353157 h 384468"/>
                      <a:gd name="connsiteX6" fmla="*/ 793996 w 850772"/>
                      <a:gd name="connsiteY6" fmla="*/ 238751 h 384468"/>
                      <a:gd name="connsiteX7" fmla="*/ 572641 w 850772"/>
                      <a:gd name="connsiteY7" fmla="*/ 141348 h 384468"/>
                      <a:gd name="connsiteX8" fmla="*/ 262090 w 850772"/>
                      <a:gd name="connsiteY8" fmla="*/ 55084 h 384468"/>
                      <a:gd name="connsiteX9" fmla="*/ 146242 w 850772"/>
                      <a:gd name="connsiteY9" fmla="*/ 31303 h 384468"/>
                      <a:gd name="connsiteX10" fmla="*/ 81337 w 850772"/>
                      <a:gd name="connsiteY10" fmla="*/ 51548 h 384468"/>
                      <a:gd name="connsiteX11" fmla="*/ 34453 w 850772"/>
                      <a:gd name="connsiteY11" fmla="*/ 117981 h 384468"/>
                      <a:gd name="connsiteX12" fmla="*/ 3298 w 850772"/>
                      <a:gd name="connsiteY12" fmla="*/ 115469 h 384468"/>
                      <a:gd name="connsiteX0" fmla="*/ 3684 w 851158"/>
                      <a:gd name="connsiteY0" fmla="*/ 113297 h 382296"/>
                      <a:gd name="connsiteX1" fmla="*/ 122612 w 851158"/>
                      <a:gd name="connsiteY1" fmla="*/ 232 h 382296"/>
                      <a:gd name="connsiteX2" fmla="*/ 512642 w 851158"/>
                      <a:gd name="connsiteY2" fmla="*/ 87417 h 382296"/>
                      <a:gd name="connsiteX3" fmla="*/ 814567 w 851158"/>
                      <a:gd name="connsiteY3" fmla="*/ 208187 h 382296"/>
                      <a:gd name="connsiteX4" fmla="*/ 846979 w 851158"/>
                      <a:gd name="connsiteY4" fmla="*/ 372089 h 382296"/>
                      <a:gd name="connsiteX5" fmla="*/ 824365 w 851158"/>
                      <a:gd name="connsiteY5" fmla="*/ 350985 h 382296"/>
                      <a:gd name="connsiteX6" fmla="*/ 794382 w 851158"/>
                      <a:gd name="connsiteY6" fmla="*/ 236579 h 382296"/>
                      <a:gd name="connsiteX7" fmla="*/ 573027 w 851158"/>
                      <a:gd name="connsiteY7" fmla="*/ 139176 h 382296"/>
                      <a:gd name="connsiteX8" fmla="*/ 262476 w 851158"/>
                      <a:gd name="connsiteY8" fmla="*/ 52912 h 382296"/>
                      <a:gd name="connsiteX9" fmla="*/ 146628 w 851158"/>
                      <a:gd name="connsiteY9" fmla="*/ 29131 h 382296"/>
                      <a:gd name="connsiteX10" fmla="*/ 81723 w 851158"/>
                      <a:gd name="connsiteY10" fmla="*/ 49376 h 382296"/>
                      <a:gd name="connsiteX11" fmla="*/ 34839 w 851158"/>
                      <a:gd name="connsiteY11" fmla="*/ 115809 h 382296"/>
                      <a:gd name="connsiteX12" fmla="*/ 3684 w 851158"/>
                      <a:gd name="connsiteY12" fmla="*/ 113297 h 382296"/>
                      <a:gd name="connsiteX0" fmla="*/ 3617 w 851091"/>
                      <a:gd name="connsiteY0" fmla="*/ 113297 h 382296"/>
                      <a:gd name="connsiteX1" fmla="*/ 122545 w 851091"/>
                      <a:gd name="connsiteY1" fmla="*/ 232 h 382296"/>
                      <a:gd name="connsiteX2" fmla="*/ 512575 w 851091"/>
                      <a:gd name="connsiteY2" fmla="*/ 87417 h 382296"/>
                      <a:gd name="connsiteX3" fmla="*/ 814500 w 851091"/>
                      <a:gd name="connsiteY3" fmla="*/ 208187 h 382296"/>
                      <a:gd name="connsiteX4" fmla="*/ 846912 w 851091"/>
                      <a:gd name="connsiteY4" fmla="*/ 372089 h 382296"/>
                      <a:gd name="connsiteX5" fmla="*/ 824298 w 851091"/>
                      <a:gd name="connsiteY5" fmla="*/ 350985 h 382296"/>
                      <a:gd name="connsiteX6" fmla="*/ 794315 w 851091"/>
                      <a:gd name="connsiteY6" fmla="*/ 236579 h 382296"/>
                      <a:gd name="connsiteX7" fmla="*/ 572960 w 851091"/>
                      <a:gd name="connsiteY7" fmla="*/ 139176 h 382296"/>
                      <a:gd name="connsiteX8" fmla="*/ 262409 w 851091"/>
                      <a:gd name="connsiteY8" fmla="*/ 52912 h 382296"/>
                      <a:gd name="connsiteX9" fmla="*/ 146561 w 851091"/>
                      <a:gd name="connsiteY9" fmla="*/ 29131 h 382296"/>
                      <a:gd name="connsiteX10" fmla="*/ 76212 w 851091"/>
                      <a:gd name="connsiteY10" fmla="*/ 54820 h 382296"/>
                      <a:gd name="connsiteX11" fmla="*/ 34772 w 851091"/>
                      <a:gd name="connsiteY11" fmla="*/ 115809 h 382296"/>
                      <a:gd name="connsiteX12" fmla="*/ 3617 w 851091"/>
                      <a:gd name="connsiteY12" fmla="*/ 113297 h 382296"/>
                      <a:gd name="connsiteX0" fmla="*/ 3617 w 851091"/>
                      <a:gd name="connsiteY0" fmla="*/ 113297 h 387717"/>
                      <a:gd name="connsiteX1" fmla="*/ 122545 w 851091"/>
                      <a:gd name="connsiteY1" fmla="*/ 232 h 387717"/>
                      <a:gd name="connsiteX2" fmla="*/ 512575 w 851091"/>
                      <a:gd name="connsiteY2" fmla="*/ 87417 h 387717"/>
                      <a:gd name="connsiteX3" fmla="*/ 814500 w 851091"/>
                      <a:gd name="connsiteY3" fmla="*/ 208187 h 387717"/>
                      <a:gd name="connsiteX4" fmla="*/ 846912 w 851091"/>
                      <a:gd name="connsiteY4" fmla="*/ 378621 h 387717"/>
                      <a:gd name="connsiteX5" fmla="*/ 824298 w 851091"/>
                      <a:gd name="connsiteY5" fmla="*/ 350985 h 387717"/>
                      <a:gd name="connsiteX6" fmla="*/ 794315 w 851091"/>
                      <a:gd name="connsiteY6" fmla="*/ 236579 h 387717"/>
                      <a:gd name="connsiteX7" fmla="*/ 572960 w 851091"/>
                      <a:gd name="connsiteY7" fmla="*/ 139176 h 387717"/>
                      <a:gd name="connsiteX8" fmla="*/ 262409 w 851091"/>
                      <a:gd name="connsiteY8" fmla="*/ 52912 h 387717"/>
                      <a:gd name="connsiteX9" fmla="*/ 146561 w 851091"/>
                      <a:gd name="connsiteY9" fmla="*/ 29131 h 387717"/>
                      <a:gd name="connsiteX10" fmla="*/ 76212 w 851091"/>
                      <a:gd name="connsiteY10" fmla="*/ 54820 h 387717"/>
                      <a:gd name="connsiteX11" fmla="*/ 34772 w 851091"/>
                      <a:gd name="connsiteY11" fmla="*/ 115809 h 387717"/>
                      <a:gd name="connsiteX12" fmla="*/ 3617 w 851091"/>
                      <a:gd name="connsiteY12" fmla="*/ 113297 h 387717"/>
                      <a:gd name="connsiteX0" fmla="*/ 3617 w 851018"/>
                      <a:gd name="connsiteY0" fmla="*/ 113297 h 390928"/>
                      <a:gd name="connsiteX1" fmla="*/ 122545 w 851018"/>
                      <a:gd name="connsiteY1" fmla="*/ 232 h 390928"/>
                      <a:gd name="connsiteX2" fmla="*/ 512575 w 851018"/>
                      <a:gd name="connsiteY2" fmla="*/ 87417 h 390928"/>
                      <a:gd name="connsiteX3" fmla="*/ 814500 w 851018"/>
                      <a:gd name="connsiteY3" fmla="*/ 208187 h 390928"/>
                      <a:gd name="connsiteX4" fmla="*/ 846912 w 851018"/>
                      <a:gd name="connsiteY4" fmla="*/ 378621 h 390928"/>
                      <a:gd name="connsiteX5" fmla="*/ 825387 w 851018"/>
                      <a:gd name="connsiteY5" fmla="*/ 361873 h 390928"/>
                      <a:gd name="connsiteX6" fmla="*/ 794315 w 851018"/>
                      <a:gd name="connsiteY6" fmla="*/ 236579 h 390928"/>
                      <a:gd name="connsiteX7" fmla="*/ 572960 w 851018"/>
                      <a:gd name="connsiteY7" fmla="*/ 139176 h 390928"/>
                      <a:gd name="connsiteX8" fmla="*/ 262409 w 851018"/>
                      <a:gd name="connsiteY8" fmla="*/ 52912 h 390928"/>
                      <a:gd name="connsiteX9" fmla="*/ 146561 w 851018"/>
                      <a:gd name="connsiteY9" fmla="*/ 29131 h 390928"/>
                      <a:gd name="connsiteX10" fmla="*/ 76212 w 851018"/>
                      <a:gd name="connsiteY10" fmla="*/ 54820 h 390928"/>
                      <a:gd name="connsiteX11" fmla="*/ 34772 w 851018"/>
                      <a:gd name="connsiteY11" fmla="*/ 115809 h 390928"/>
                      <a:gd name="connsiteX12" fmla="*/ 3617 w 851018"/>
                      <a:gd name="connsiteY12" fmla="*/ 113297 h 390928"/>
                      <a:gd name="connsiteX0" fmla="*/ 3617 w 866567"/>
                      <a:gd name="connsiteY0" fmla="*/ 113297 h 373000"/>
                      <a:gd name="connsiteX1" fmla="*/ 122545 w 866567"/>
                      <a:gd name="connsiteY1" fmla="*/ 232 h 373000"/>
                      <a:gd name="connsiteX2" fmla="*/ 512575 w 866567"/>
                      <a:gd name="connsiteY2" fmla="*/ 87417 h 373000"/>
                      <a:gd name="connsiteX3" fmla="*/ 814500 w 866567"/>
                      <a:gd name="connsiteY3" fmla="*/ 208187 h 373000"/>
                      <a:gd name="connsiteX4" fmla="*/ 866491 w 866567"/>
                      <a:gd name="connsiteY4" fmla="*/ 349443 h 373000"/>
                      <a:gd name="connsiteX5" fmla="*/ 825387 w 866567"/>
                      <a:gd name="connsiteY5" fmla="*/ 361873 h 373000"/>
                      <a:gd name="connsiteX6" fmla="*/ 794315 w 866567"/>
                      <a:gd name="connsiteY6" fmla="*/ 236579 h 373000"/>
                      <a:gd name="connsiteX7" fmla="*/ 572960 w 866567"/>
                      <a:gd name="connsiteY7" fmla="*/ 139176 h 373000"/>
                      <a:gd name="connsiteX8" fmla="*/ 262409 w 866567"/>
                      <a:gd name="connsiteY8" fmla="*/ 52912 h 373000"/>
                      <a:gd name="connsiteX9" fmla="*/ 146561 w 866567"/>
                      <a:gd name="connsiteY9" fmla="*/ 29131 h 373000"/>
                      <a:gd name="connsiteX10" fmla="*/ 76212 w 866567"/>
                      <a:gd name="connsiteY10" fmla="*/ 54820 h 373000"/>
                      <a:gd name="connsiteX11" fmla="*/ 34772 w 866567"/>
                      <a:gd name="connsiteY11" fmla="*/ 115809 h 373000"/>
                      <a:gd name="connsiteX12" fmla="*/ 3617 w 866567"/>
                      <a:gd name="connsiteY12" fmla="*/ 113297 h 373000"/>
                      <a:gd name="connsiteX0" fmla="*/ 3617 w 867450"/>
                      <a:gd name="connsiteY0" fmla="*/ 113297 h 372087"/>
                      <a:gd name="connsiteX1" fmla="*/ 122545 w 867450"/>
                      <a:gd name="connsiteY1" fmla="*/ 232 h 372087"/>
                      <a:gd name="connsiteX2" fmla="*/ 512575 w 867450"/>
                      <a:gd name="connsiteY2" fmla="*/ 87417 h 372087"/>
                      <a:gd name="connsiteX3" fmla="*/ 814500 w 867450"/>
                      <a:gd name="connsiteY3" fmla="*/ 208187 h 372087"/>
                      <a:gd name="connsiteX4" fmla="*/ 866491 w 867450"/>
                      <a:gd name="connsiteY4" fmla="*/ 349443 h 372087"/>
                      <a:gd name="connsiteX5" fmla="*/ 844196 w 867450"/>
                      <a:gd name="connsiteY5" fmla="*/ 360546 h 372087"/>
                      <a:gd name="connsiteX6" fmla="*/ 794315 w 867450"/>
                      <a:gd name="connsiteY6" fmla="*/ 236579 h 372087"/>
                      <a:gd name="connsiteX7" fmla="*/ 572960 w 867450"/>
                      <a:gd name="connsiteY7" fmla="*/ 139176 h 372087"/>
                      <a:gd name="connsiteX8" fmla="*/ 262409 w 867450"/>
                      <a:gd name="connsiteY8" fmla="*/ 52912 h 372087"/>
                      <a:gd name="connsiteX9" fmla="*/ 146561 w 867450"/>
                      <a:gd name="connsiteY9" fmla="*/ 29131 h 372087"/>
                      <a:gd name="connsiteX10" fmla="*/ 76212 w 867450"/>
                      <a:gd name="connsiteY10" fmla="*/ 54820 h 372087"/>
                      <a:gd name="connsiteX11" fmla="*/ 34772 w 867450"/>
                      <a:gd name="connsiteY11" fmla="*/ 115809 h 372087"/>
                      <a:gd name="connsiteX12" fmla="*/ 3617 w 867450"/>
                      <a:gd name="connsiteY12" fmla="*/ 113297 h 372087"/>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2960 w 867487"/>
                      <a:gd name="connsiteY7" fmla="*/ 139176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62409 w 867487"/>
                      <a:gd name="connsiteY8" fmla="*/ 52912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46561 w 867487"/>
                      <a:gd name="connsiteY9" fmla="*/ 29131 h 371040"/>
                      <a:gd name="connsiteX10" fmla="*/ 76212 w 867487"/>
                      <a:gd name="connsiteY10" fmla="*/ 54820 h 371040"/>
                      <a:gd name="connsiteX11" fmla="*/ 34772 w 867487"/>
                      <a:gd name="connsiteY11" fmla="*/ 115809 h 371040"/>
                      <a:gd name="connsiteX12" fmla="*/ 3617 w 867487"/>
                      <a:gd name="connsiteY12" fmla="*/ 113297 h 371040"/>
                      <a:gd name="connsiteX0" fmla="*/ 3617 w 867487"/>
                      <a:gd name="connsiteY0" fmla="*/ 113297 h 371040"/>
                      <a:gd name="connsiteX1" fmla="*/ 122545 w 867487"/>
                      <a:gd name="connsiteY1" fmla="*/ 232 h 371040"/>
                      <a:gd name="connsiteX2" fmla="*/ 512575 w 867487"/>
                      <a:gd name="connsiteY2" fmla="*/ 87417 h 371040"/>
                      <a:gd name="connsiteX3" fmla="*/ 814500 w 867487"/>
                      <a:gd name="connsiteY3" fmla="*/ 208187 h 371040"/>
                      <a:gd name="connsiteX4" fmla="*/ 866491 w 867487"/>
                      <a:gd name="connsiteY4" fmla="*/ 349443 h 371040"/>
                      <a:gd name="connsiteX5" fmla="*/ 844196 w 867487"/>
                      <a:gd name="connsiteY5" fmla="*/ 360546 h 371040"/>
                      <a:gd name="connsiteX6" fmla="*/ 789630 w 867487"/>
                      <a:gd name="connsiteY6" fmla="*/ 251336 h 371040"/>
                      <a:gd name="connsiteX7" fmla="*/ 575789 w 867487"/>
                      <a:gd name="connsiteY7" fmla="*/ 157100 h 371040"/>
                      <a:gd name="connsiteX8" fmla="*/ 272756 w 867487"/>
                      <a:gd name="connsiteY8" fmla="*/ 73998 h 371040"/>
                      <a:gd name="connsiteX9" fmla="*/ 158690 w 867487"/>
                      <a:gd name="connsiteY9" fmla="*/ 54489 h 371040"/>
                      <a:gd name="connsiteX10" fmla="*/ 76212 w 867487"/>
                      <a:gd name="connsiteY10" fmla="*/ 54820 h 371040"/>
                      <a:gd name="connsiteX11" fmla="*/ 34772 w 867487"/>
                      <a:gd name="connsiteY11" fmla="*/ 115809 h 371040"/>
                      <a:gd name="connsiteX12" fmla="*/ 3617 w 867487"/>
                      <a:gd name="connsiteY12" fmla="*/ 113297 h 371040"/>
                      <a:gd name="connsiteX0" fmla="*/ 3690 w 867560"/>
                      <a:gd name="connsiteY0" fmla="*/ 113297 h 371040"/>
                      <a:gd name="connsiteX1" fmla="*/ 122618 w 867560"/>
                      <a:gd name="connsiteY1" fmla="*/ 232 h 371040"/>
                      <a:gd name="connsiteX2" fmla="*/ 512648 w 867560"/>
                      <a:gd name="connsiteY2" fmla="*/ 87417 h 371040"/>
                      <a:gd name="connsiteX3" fmla="*/ 814573 w 867560"/>
                      <a:gd name="connsiteY3" fmla="*/ 208187 h 371040"/>
                      <a:gd name="connsiteX4" fmla="*/ 866564 w 867560"/>
                      <a:gd name="connsiteY4" fmla="*/ 349443 h 371040"/>
                      <a:gd name="connsiteX5" fmla="*/ 844269 w 867560"/>
                      <a:gd name="connsiteY5" fmla="*/ 360546 h 371040"/>
                      <a:gd name="connsiteX6" fmla="*/ 789703 w 867560"/>
                      <a:gd name="connsiteY6" fmla="*/ 251336 h 371040"/>
                      <a:gd name="connsiteX7" fmla="*/ 575862 w 867560"/>
                      <a:gd name="connsiteY7" fmla="*/ 157100 h 371040"/>
                      <a:gd name="connsiteX8" fmla="*/ 272829 w 867560"/>
                      <a:gd name="connsiteY8" fmla="*/ 73998 h 371040"/>
                      <a:gd name="connsiteX9" fmla="*/ 158763 w 867560"/>
                      <a:gd name="connsiteY9" fmla="*/ 54489 h 371040"/>
                      <a:gd name="connsiteX10" fmla="*/ 82155 w 867560"/>
                      <a:gd name="connsiteY10" fmla="*/ 74463 h 371040"/>
                      <a:gd name="connsiteX11" fmla="*/ 34845 w 867560"/>
                      <a:gd name="connsiteY11" fmla="*/ 115809 h 371040"/>
                      <a:gd name="connsiteX12" fmla="*/ 3690 w 867560"/>
                      <a:gd name="connsiteY12" fmla="*/ 113297 h 37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7560" h="371040">
                        <a:moveTo>
                          <a:pt x="3690" y="113297"/>
                        </a:moveTo>
                        <a:cubicBezTo>
                          <a:pt x="18319" y="94034"/>
                          <a:pt x="37792" y="4545"/>
                          <a:pt x="122618" y="232"/>
                        </a:cubicBezTo>
                        <a:cubicBezTo>
                          <a:pt x="207444" y="-4081"/>
                          <a:pt x="397322" y="52758"/>
                          <a:pt x="512648" y="87417"/>
                        </a:cubicBezTo>
                        <a:cubicBezTo>
                          <a:pt x="627974" y="122076"/>
                          <a:pt x="755587" y="164516"/>
                          <a:pt x="814573" y="208187"/>
                        </a:cubicBezTo>
                        <a:cubicBezTo>
                          <a:pt x="873559" y="251858"/>
                          <a:pt x="861615" y="324050"/>
                          <a:pt x="866564" y="349443"/>
                        </a:cubicBezTo>
                        <a:cubicBezTo>
                          <a:pt x="871513" y="374836"/>
                          <a:pt x="857079" y="376897"/>
                          <a:pt x="844269" y="360546"/>
                        </a:cubicBezTo>
                        <a:cubicBezTo>
                          <a:pt x="831459" y="344195"/>
                          <a:pt x="834437" y="285244"/>
                          <a:pt x="789703" y="251336"/>
                        </a:cubicBezTo>
                        <a:cubicBezTo>
                          <a:pt x="744969" y="217428"/>
                          <a:pt x="662008" y="186656"/>
                          <a:pt x="575862" y="157100"/>
                        </a:cubicBezTo>
                        <a:cubicBezTo>
                          <a:pt x="489716" y="127544"/>
                          <a:pt x="342346" y="91100"/>
                          <a:pt x="272829" y="73998"/>
                        </a:cubicBezTo>
                        <a:cubicBezTo>
                          <a:pt x="203313" y="56896"/>
                          <a:pt x="190703" y="54897"/>
                          <a:pt x="158763" y="54489"/>
                        </a:cubicBezTo>
                        <a:cubicBezTo>
                          <a:pt x="126823" y="54081"/>
                          <a:pt x="95705" y="59472"/>
                          <a:pt x="82155" y="74463"/>
                        </a:cubicBezTo>
                        <a:cubicBezTo>
                          <a:pt x="68605" y="89454"/>
                          <a:pt x="47923" y="109337"/>
                          <a:pt x="34845" y="115809"/>
                        </a:cubicBezTo>
                        <a:cubicBezTo>
                          <a:pt x="21768" y="122281"/>
                          <a:pt x="-10939" y="132560"/>
                          <a:pt x="3690" y="113297"/>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sp>
                <p:nvSpPr>
                  <p:cNvPr id="72" name="Volný tvar 71"/>
                  <p:cNvSpPr/>
                  <p:nvPr/>
                </p:nvSpPr>
                <p:spPr>
                  <a:xfrm>
                    <a:off x="4093369" y="2983739"/>
                    <a:ext cx="1212851" cy="397635"/>
                  </a:xfrm>
                  <a:custGeom>
                    <a:avLst/>
                    <a:gdLst>
                      <a:gd name="connsiteX0" fmla="*/ 0 w 1254347"/>
                      <a:gd name="connsiteY0" fmla="*/ 32437 h 414862"/>
                      <a:gd name="connsiteX1" fmla="*/ 250031 w 1254347"/>
                      <a:gd name="connsiteY1" fmla="*/ 108637 h 414862"/>
                      <a:gd name="connsiteX2" fmla="*/ 1188244 w 1254347"/>
                      <a:gd name="connsiteY2" fmla="*/ 401531 h 414862"/>
                      <a:gd name="connsiteX3" fmla="*/ 1152525 w 1254347"/>
                      <a:gd name="connsiteY3" fmla="*/ 353906 h 414862"/>
                      <a:gd name="connsiteX4" fmla="*/ 959644 w 1254347"/>
                      <a:gd name="connsiteY4" fmla="*/ 253893 h 414862"/>
                      <a:gd name="connsiteX5" fmla="*/ 640556 w 1254347"/>
                      <a:gd name="connsiteY5" fmla="*/ 151499 h 414862"/>
                      <a:gd name="connsiteX6" fmla="*/ 378619 w 1254347"/>
                      <a:gd name="connsiteY6" fmla="*/ 63393 h 414862"/>
                      <a:gd name="connsiteX7" fmla="*/ 169069 w 1254347"/>
                      <a:gd name="connsiteY7" fmla="*/ 11006 h 414862"/>
                      <a:gd name="connsiteX8" fmla="*/ 54769 w 1254347"/>
                      <a:gd name="connsiteY8" fmla="*/ 1481 h 414862"/>
                      <a:gd name="connsiteX9" fmla="*/ 0 w 1254347"/>
                      <a:gd name="connsiteY9" fmla="*/ 32437 h 414862"/>
                      <a:gd name="connsiteX0" fmla="*/ 0 w 1209971"/>
                      <a:gd name="connsiteY0" fmla="*/ 32437 h 406480"/>
                      <a:gd name="connsiteX1" fmla="*/ 250031 w 1209971"/>
                      <a:gd name="connsiteY1" fmla="*/ 108637 h 406480"/>
                      <a:gd name="connsiteX2" fmla="*/ 1188244 w 1209971"/>
                      <a:gd name="connsiteY2" fmla="*/ 401531 h 406480"/>
                      <a:gd name="connsiteX3" fmla="*/ 1152525 w 1209971"/>
                      <a:gd name="connsiteY3" fmla="*/ 353906 h 406480"/>
                      <a:gd name="connsiteX4" fmla="*/ 959644 w 1209971"/>
                      <a:gd name="connsiteY4" fmla="*/ 253893 h 406480"/>
                      <a:gd name="connsiteX5" fmla="*/ 640556 w 1209971"/>
                      <a:gd name="connsiteY5" fmla="*/ 151499 h 406480"/>
                      <a:gd name="connsiteX6" fmla="*/ 378619 w 1209971"/>
                      <a:gd name="connsiteY6" fmla="*/ 63393 h 406480"/>
                      <a:gd name="connsiteX7" fmla="*/ 169069 w 1209971"/>
                      <a:gd name="connsiteY7" fmla="*/ 11006 h 406480"/>
                      <a:gd name="connsiteX8" fmla="*/ 54769 w 1209971"/>
                      <a:gd name="connsiteY8" fmla="*/ 1481 h 406480"/>
                      <a:gd name="connsiteX9" fmla="*/ 0 w 1209971"/>
                      <a:gd name="connsiteY9" fmla="*/ 32437 h 406480"/>
                      <a:gd name="connsiteX0" fmla="*/ 0 w 1186948"/>
                      <a:gd name="connsiteY0" fmla="*/ 32437 h 399893"/>
                      <a:gd name="connsiteX1" fmla="*/ 250031 w 1186948"/>
                      <a:gd name="connsiteY1" fmla="*/ 108637 h 399893"/>
                      <a:gd name="connsiteX2" fmla="*/ 1157287 w 1186948"/>
                      <a:gd name="connsiteY2" fmla="*/ 394388 h 399893"/>
                      <a:gd name="connsiteX3" fmla="*/ 1152525 w 1186948"/>
                      <a:gd name="connsiteY3" fmla="*/ 353906 h 399893"/>
                      <a:gd name="connsiteX4" fmla="*/ 959644 w 1186948"/>
                      <a:gd name="connsiteY4" fmla="*/ 253893 h 399893"/>
                      <a:gd name="connsiteX5" fmla="*/ 640556 w 1186948"/>
                      <a:gd name="connsiteY5" fmla="*/ 151499 h 399893"/>
                      <a:gd name="connsiteX6" fmla="*/ 378619 w 1186948"/>
                      <a:gd name="connsiteY6" fmla="*/ 63393 h 399893"/>
                      <a:gd name="connsiteX7" fmla="*/ 169069 w 1186948"/>
                      <a:gd name="connsiteY7" fmla="*/ 11006 h 399893"/>
                      <a:gd name="connsiteX8" fmla="*/ 54769 w 1186948"/>
                      <a:gd name="connsiteY8" fmla="*/ 1481 h 399893"/>
                      <a:gd name="connsiteX9" fmla="*/ 0 w 1186948"/>
                      <a:gd name="connsiteY9" fmla="*/ 32437 h 399893"/>
                      <a:gd name="connsiteX0" fmla="*/ 0 w 1230621"/>
                      <a:gd name="connsiteY0" fmla="*/ 32437 h 404167"/>
                      <a:gd name="connsiteX1" fmla="*/ 250031 w 1230621"/>
                      <a:gd name="connsiteY1" fmla="*/ 108637 h 404167"/>
                      <a:gd name="connsiteX2" fmla="*/ 1157287 w 1230621"/>
                      <a:gd name="connsiteY2" fmla="*/ 394388 h 404167"/>
                      <a:gd name="connsiteX3" fmla="*/ 1152525 w 1230621"/>
                      <a:gd name="connsiteY3" fmla="*/ 330093 h 404167"/>
                      <a:gd name="connsiteX4" fmla="*/ 959644 w 1230621"/>
                      <a:gd name="connsiteY4" fmla="*/ 253893 h 404167"/>
                      <a:gd name="connsiteX5" fmla="*/ 640556 w 1230621"/>
                      <a:gd name="connsiteY5" fmla="*/ 151499 h 404167"/>
                      <a:gd name="connsiteX6" fmla="*/ 378619 w 1230621"/>
                      <a:gd name="connsiteY6" fmla="*/ 63393 h 404167"/>
                      <a:gd name="connsiteX7" fmla="*/ 169069 w 1230621"/>
                      <a:gd name="connsiteY7" fmla="*/ 11006 h 404167"/>
                      <a:gd name="connsiteX8" fmla="*/ 54769 w 1230621"/>
                      <a:gd name="connsiteY8" fmla="*/ 1481 h 404167"/>
                      <a:gd name="connsiteX9" fmla="*/ 0 w 1230621"/>
                      <a:gd name="connsiteY9" fmla="*/ 32437 h 404167"/>
                      <a:gd name="connsiteX0" fmla="*/ 0 w 1152536"/>
                      <a:gd name="connsiteY0" fmla="*/ 32437 h 349699"/>
                      <a:gd name="connsiteX1" fmla="*/ 250031 w 1152536"/>
                      <a:gd name="connsiteY1" fmla="*/ 108637 h 349699"/>
                      <a:gd name="connsiteX2" fmla="*/ 964406 w 1152536"/>
                      <a:gd name="connsiteY2" fmla="*/ 330094 h 349699"/>
                      <a:gd name="connsiteX3" fmla="*/ 1152525 w 1152536"/>
                      <a:gd name="connsiteY3" fmla="*/ 330093 h 349699"/>
                      <a:gd name="connsiteX4" fmla="*/ 959644 w 1152536"/>
                      <a:gd name="connsiteY4" fmla="*/ 253893 h 349699"/>
                      <a:gd name="connsiteX5" fmla="*/ 640556 w 1152536"/>
                      <a:gd name="connsiteY5" fmla="*/ 151499 h 349699"/>
                      <a:gd name="connsiteX6" fmla="*/ 378619 w 1152536"/>
                      <a:gd name="connsiteY6" fmla="*/ 63393 h 349699"/>
                      <a:gd name="connsiteX7" fmla="*/ 169069 w 1152536"/>
                      <a:gd name="connsiteY7" fmla="*/ 11006 h 349699"/>
                      <a:gd name="connsiteX8" fmla="*/ 54769 w 1152536"/>
                      <a:gd name="connsiteY8" fmla="*/ 1481 h 349699"/>
                      <a:gd name="connsiteX9" fmla="*/ 0 w 1152536"/>
                      <a:gd name="connsiteY9" fmla="*/ 32437 h 349699"/>
                      <a:gd name="connsiteX0" fmla="*/ 0 w 1193981"/>
                      <a:gd name="connsiteY0" fmla="*/ 32437 h 396769"/>
                      <a:gd name="connsiteX1" fmla="*/ 250031 w 1193981"/>
                      <a:gd name="connsiteY1" fmla="*/ 108637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193981"/>
                      <a:gd name="connsiteY0" fmla="*/ 32437 h 396769"/>
                      <a:gd name="connsiteX1" fmla="*/ 247650 w 1193981"/>
                      <a:gd name="connsiteY1" fmla="*/ 113399 h 396769"/>
                      <a:gd name="connsiteX2" fmla="*/ 964406 w 1193981"/>
                      <a:gd name="connsiteY2" fmla="*/ 330094 h 396769"/>
                      <a:gd name="connsiteX3" fmla="*/ 1178719 w 1193981"/>
                      <a:gd name="connsiteY3" fmla="*/ 396769 h 396769"/>
                      <a:gd name="connsiteX4" fmla="*/ 1152525 w 1193981"/>
                      <a:gd name="connsiteY4" fmla="*/ 330093 h 396769"/>
                      <a:gd name="connsiteX5" fmla="*/ 959644 w 1193981"/>
                      <a:gd name="connsiteY5" fmla="*/ 253893 h 396769"/>
                      <a:gd name="connsiteX6" fmla="*/ 640556 w 1193981"/>
                      <a:gd name="connsiteY6" fmla="*/ 151499 h 396769"/>
                      <a:gd name="connsiteX7" fmla="*/ 378619 w 1193981"/>
                      <a:gd name="connsiteY7" fmla="*/ 63393 h 396769"/>
                      <a:gd name="connsiteX8" fmla="*/ 169069 w 1193981"/>
                      <a:gd name="connsiteY8" fmla="*/ 11006 h 396769"/>
                      <a:gd name="connsiteX9" fmla="*/ 54769 w 1193981"/>
                      <a:gd name="connsiteY9" fmla="*/ 1481 h 396769"/>
                      <a:gd name="connsiteX10" fmla="*/ 0 w 1193981"/>
                      <a:gd name="connsiteY10" fmla="*/ 32437 h 396769"/>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59606 w 1213031"/>
                      <a:gd name="connsiteY6" fmla="*/ 152364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3031"/>
                      <a:gd name="connsiteY0" fmla="*/ 45208 h 397634"/>
                      <a:gd name="connsiteX1" fmla="*/ 266700 w 1213031"/>
                      <a:gd name="connsiteY1" fmla="*/ 114264 h 397634"/>
                      <a:gd name="connsiteX2" fmla="*/ 983456 w 1213031"/>
                      <a:gd name="connsiteY2" fmla="*/ 330959 h 397634"/>
                      <a:gd name="connsiteX3" fmla="*/ 1197769 w 1213031"/>
                      <a:gd name="connsiteY3" fmla="*/ 397634 h 397634"/>
                      <a:gd name="connsiteX4" fmla="*/ 1171575 w 1213031"/>
                      <a:gd name="connsiteY4" fmla="*/ 330958 h 397634"/>
                      <a:gd name="connsiteX5" fmla="*/ 978694 w 1213031"/>
                      <a:gd name="connsiteY5" fmla="*/ 254758 h 397634"/>
                      <a:gd name="connsiteX6" fmla="*/ 666750 w 1213031"/>
                      <a:gd name="connsiteY6" fmla="*/ 140458 h 397634"/>
                      <a:gd name="connsiteX7" fmla="*/ 397669 w 1213031"/>
                      <a:gd name="connsiteY7" fmla="*/ 64258 h 397634"/>
                      <a:gd name="connsiteX8" fmla="*/ 188119 w 1213031"/>
                      <a:gd name="connsiteY8" fmla="*/ 11871 h 397634"/>
                      <a:gd name="connsiteX9" fmla="*/ 73819 w 1213031"/>
                      <a:gd name="connsiteY9" fmla="*/ 2346 h 397634"/>
                      <a:gd name="connsiteX10" fmla="*/ 0 w 121303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7669 w 1212851"/>
                      <a:gd name="connsiteY7" fmla="*/ 64258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5208 h 397634"/>
                      <a:gd name="connsiteX1" fmla="*/ 266700 w 1212851"/>
                      <a:gd name="connsiteY1" fmla="*/ 114264 h 397634"/>
                      <a:gd name="connsiteX2" fmla="*/ 983456 w 1212851"/>
                      <a:gd name="connsiteY2" fmla="*/ 330959 h 397634"/>
                      <a:gd name="connsiteX3" fmla="*/ 1197769 w 1212851"/>
                      <a:gd name="connsiteY3" fmla="*/ 397634 h 397634"/>
                      <a:gd name="connsiteX4" fmla="*/ 1171575 w 1212851"/>
                      <a:gd name="connsiteY4" fmla="*/ 330958 h 397634"/>
                      <a:gd name="connsiteX5" fmla="*/ 983456 w 1212851"/>
                      <a:gd name="connsiteY5" fmla="*/ 242852 h 397634"/>
                      <a:gd name="connsiteX6" fmla="*/ 666750 w 1212851"/>
                      <a:gd name="connsiteY6" fmla="*/ 140458 h 397634"/>
                      <a:gd name="connsiteX7" fmla="*/ 392906 w 1212851"/>
                      <a:gd name="connsiteY7" fmla="*/ 57114 h 397634"/>
                      <a:gd name="connsiteX8" fmla="*/ 188119 w 1212851"/>
                      <a:gd name="connsiteY8" fmla="*/ 11871 h 397634"/>
                      <a:gd name="connsiteX9" fmla="*/ 73819 w 1212851"/>
                      <a:gd name="connsiteY9" fmla="*/ 2346 h 397634"/>
                      <a:gd name="connsiteX10" fmla="*/ 0 w 1212851"/>
                      <a:gd name="connsiteY10" fmla="*/ 45208 h 397634"/>
                      <a:gd name="connsiteX0" fmla="*/ 0 w 1212851"/>
                      <a:gd name="connsiteY0" fmla="*/ 49463 h 401889"/>
                      <a:gd name="connsiteX1" fmla="*/ 266700 w 1212851"/>
                      <a:gd name="connsiteY1" fmla="*/ 118519 h 401889"/>
                      <a:gd name="connsiteX2" fmla="*/ 983456 w 1212851"/>
                      <a:gd name="connsiteY2" fmla="*/ 335214 h 401889"/>
                      <a:gd name="connsiteX3" fmla="*/ 1197769 w 1212851"/>
                      <a:gd name="connsiteY3" fmla="*/ 401889 h 401889"/>
                      <a:gd name="connsiteX4" fmla="*/ 1171575 w 1212851"/>
                      <a:gd name="connsiteY4" fmla="*/ 335213 h 401889"/>
                      <a:gd name="connsiteX5" fmla="*/ 983456 w 1212851"/>
                      <a:gd name="connsiteY5" fmla="*/ 247107 h 401889"/>
                      <a:gd name="connsiteX6" fmla="*/ 666750 w 1212851"/>
                      <a:gd name="connsiteY6" fmla="*/ 144713 h 401889"/>
                      <a:gd name="connsiteX7" fmla="*/ 392906 w 1212851"/>
                      <a:gd name="connsiteY7" fmla="*/ 61369 h 401889"/>
                      <a:gd name="connsiteX8" fmla="*/ 216694 w 1212851"/>
                      <a:gd name="connsiteY8" fmla="*/ 6601 h 401889"/>
                      <a:gd name="connsiteX9" fmla="*/ 73819 w 1212851"/>
                      <a:gd name="connsiteY9" fmla="*/ 6601 h 401889"/>
                      <a:gd name="connsiteX10" fmla="*/ 0 w 1212851"/>
                      <a:gd name="connsiteY10" fmla="*/ 49463 h 401889"/>
                      <a:gd name="connsiteX0" fmla="*/ 0 w 1212851"/>
                      <a:gd name="connsiteY0" fmla="*/ 45209 h 397635"/>
                      <a:gd name="connsiteX1" fmla="*/ 266700 w 1212851"/>
                      <a:gd name="connsiteY1" fmla="*/ 114265 h 397635"/>
                      <a:gd name="connsiteX2" fmla="*/ 983456 w 1212851"/>
                      <a:gd name="connsiteY2" fmla="*/ 330960 h 397635"/>
                      <a:gd name="connsiteX3" fmla="*/ 1197769 w 1212851"/>
                      <a:gd name="connsiteY3" fmla="*/ 397635 h 397635"/>
                      <a:gd name="connsiteX4" fmla="*/ 1171575 w 1212851"/>
                      <a:gd name="connsiteY4" fmla="*/ 330959 h 397635"/>
                      <a:gd name="connsiteX5" fmla="*/ 983456 w 1212851"/>
                      <a:gd name="connsiteY5" fmla="*/ 242853 h 397635"/>
                      <a:gd name="connsiteX6" fmla="*/ 666750 w 1212851"/>
                      <a:gd name="connsiteY6" fmla="*/ 140459 h 397635"/>
                      <a:gd name="connsiteX7" fmla="*/ 392906 w 1212851"/>
                      <a:gd name="connsiteY7" fmla="*/ 57115 h 397635"/>
                      <a:gd name="connsiteX8" fmla="*/ 216694 w 1212851"/>
                      <a:gd name="connsiteY8" fmla="*/ 11872 h 397635"/>
                      <a:gd name="connsiteX9" fmla="*/ 73819 w 1212851"/>
                      <a:gd name="connsiteY9" fmla="*/ 2347 h 397635"/>
                      <a:gd name="connsiteX10" fmla="*/ 0 w 1212851"/>
                      <a:gd name="connsiteY10" fmla="*/ 45209 h 39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2851" h="397635">
                        <a:moveTo>
                          <a:pt x="0" y="45209"/>
                        </a:moveTo>
                        <a:cubicBezTo>
                          <a:pt x="88900" y="68228"/>
                          <a:pt x="102791" y="66640"/>
                          <a:pt x="266700" y="114265"/>
                        </a:cubicBezTo>
                        <a:cubicBezTo>
                          <a:pt x="430609" y="161890"/>
                          <a:pt x="744537" y="258728"/>
                          <a:pt x="983456" y="330960"/>
                        </a:cubicBezTo>
                        <a:cubicBezTo>
                          <a:pt x="1138634" y="378188"/>
                          <a:pt x="1166416" y="397635"/>
                          <a:pt x="1197769" y="397635"/>
                        </a:cubicBezTo>
                        <a:cubicBezTo>
                          <a:pt x="1229122" y="397635"/>
                          <a:pt x="1207294" y="356756"/>
                          <a:pt x="1171575" y="330959"/>
                        </a:cubicBezTo>
                        <a:cubicBezTo>
                          <a:pt x="1135856" y="305162"/>
                          <a:pt x="1067594" y="274603"/>
                          <a:pt x="983456" y="242853"/>
                        </a:cubicBezTo>
                        <a:cubicBezTo>
                          <a:pt x="899319" y="211103"/>
                          <a:pt x="765175" y="171415"/>
                          <a:pt x="666750" y="140459"/>
                        </a:cubicBezTo>
                        <a:cubicBezTo>
                          <a:pt x="568325" y="109503"/>
                          <a:pt x="467915" y="78546"/>
                          <a:pt x="392906" y="57115"/>
                        </a:cubicBezTo>
                        <a:cubicBezTo>
                          <a:pt x="317897" y="35684"/>
                          <a:pt x="270669" y="22191"/>
                          <a:pt x="216694" y="11872"/>
                        </a:cubicBezTo>
                        <a:cubicBezTo>
                          <a:pt x="162719" y="1553"/>
                          <a:pt x="109935" y="-3209"/>
                          <a:pt x="73819" y="2347"/>
                        </a:cubicBezTo>
                        <a:cubicBezTo>
                          <a:pt x="37703" y="7903"/>
                          <a:pt x="11906" y="31517"/>
                          <a:pt x="0" y="45209"/>
                        </a:cubicBezTo>
                        <a:close/>
                      </a:path>
                    </a:pathLst>
                  </a:custGeom>
                  <a:solidFill>
                    <a:schemeClr val="accent2">
                      <a:lumMod val="40000"/>
                      <a:lumOff val="6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65" name="Ovál 64"/>
              <p:cNvSpPr/>
              <p:nvPr/>
            </p:nvSpPr>
            <p:spPr>
              <a:xfrm>
                <a:off x="4639791" y="2906528"/>
                <a:ext cx="99748" cy="60221"/>
              </a:xfrm>
              <a:prstGeom prst="ellipse">
                <a:avLst/>
              </a:prstGeom>
              <a:solidFill>
                <a:schemeClr val="accent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b="1">
                  <a:solidFill>
                    <a:prstClr val="white"/>
                  </a:solidFill>
                  <a:latin typeface="Calibri"/>
                </a:endParaRPr>
              </a:p>
            </p:txBody>
          </p:sp>
        </p:grpSp>
      </p:grpSp>
      <p:sp>
        <p:nvSpPr>
          <p:cNvPr id="81" name="Volný tvar 80"/>
          <p:cNvSpPr/>
          <p:nvPr/>
        </p:nvSpPr>
        <p:spPr>
          <a:xfrm rot="603163">
            <a:off x="7539726" y="3679397"/>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2840122" y="1463849"/>
            <a:ext cx="343904" cy="404480"/>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 name="TextovéPole 94"/>
          <p:cNvSpPr txBox="1"/>
          <p:nvPr/>
        </p:nvSpPr>
        <p:spPr>
          <a:xfrm>
            <a:off x="7084066" y="3160926"/>
            <a:ext cx="3674035" cy="326371"/>
          </a:xfrm>
          <a:prstGeom prst="rect">
            <a:avLst/>
          </a:prstGeom>
          <a:noFill/>
        </p:spPr>
        <p:txBody>
          <a:bodyPr wrap="square" rtlCol="0">
            <a:spAutoFit/>
          </a:bodyPr>
          <a:lstStyle/>
          <a:p>
            <a:pPr fontAlgn="auto">
              <a:lnSpc>
                <a:spcPts val="1800"/>
              </a:lnSpc>
              <a:spcBef>
                <a:spcPts val="0"/>
              </a:spcBef>
              <a:spcAft>
                <a:spcPts val="0"/>
              </a:spcAft>
            </a:pPr>
            <a:r>
              <a:rPr lang="cs-CZ" sz="1800" dirty="0">
                <a:solidFill>
                  <a:prstClr val="black"/>
                </a:solidFill>
                <a:latin typeface="Calibri"/>
              </a:rPr>
              <a:t>…and to </a:t>
            </a:r>
            <a:r>
              <a:rPr lang="cs-CZ" sz="1800" dirty="0" err="1">
                <a:solidFill>
                  <a:prstClr val="black"/>
                </a:solidFill>
                <a:latin typeface="Calibri"/>
              </a:rPr>
              <a:t>another</a:t>
            </a:r>
            <a:r>
              <a:rPr lang="cs-CZ" sz="1800" dirty="0">
                <a:solidFill>
                  <a:prstClr val="black"/>
                </a:solidFill>
                <a:latin typeface="Calibri"/>
              </a:rPr>
              <a:t> node </a:t>
            </a:r>
            <a:r>
              <a:rPr lang="cs-CZ" sz="1800" dirty="0" err="1">
                <a:solidFill>
                  <a:prstClr val="black"/>
                </a:solidFill>
                <a:latin typeface="Calibri"/>
              </a:rPr>
              <a:t>of</a:t>
            </a:r>
            <a:r>
              <a:rPr lang="cs-CZ" sz="1800" dirty="0">
                <a:solidFill>
                  <a:prstClr val="black"/>
                </a:solidFill>
                <a:latin typeface="Calibri"/>
              </a:rPr>
              <a:t> Ranvier…</a:t>
            </a:r>
          </a:p>
        </p:txBody>
      </p:sp>
      <p:sp>
        <p:nvSpPr>
          <p:cNvPr id="100" name="Volný tvar 99"/>
          <p:cNvSpPr/>
          <p:nvPr/>
        </p:nvSpPr>
        <p:spPr>
          <a:xfrm rot="298829" flipH="1" flipV="1">
            <a:off x="6850449" y="4911546"/>
            <a:ext cx="1321035" cy="881008"/>
          </a:xfrm>
          <a:custGeom>
            <a:avLst/>
            <a:gdLst>
              <a:gd name="connsiteX0" fmla="*/ 0 w 1364064"/>
              <a:gd name="connsiteY0" fmla="*/ 263875 h 859298"/>
              <a:gd name="connsiteX1" fmla="*/ 212651 w 1364064"/>
              <a:gd name="connsiteY1" fmla="*/ 8693 h 859298"/>
              <a:gd name="connsiteX2" fmla="*/ 786809 w 1364064"/>
              <a:gd name="connsiteY2" fmla="*/ 93754 h 859298"/>
              <a:gd name="connsiteX3" fmla="*/ 1329069 w 1364064"/>
              <a:gd name="connsiteY3" fmla="*/ 423363 h 859298"/>
              <a:gd name="connsiteX4" fmla="*/ 1265274 w 1364064"/>
              <a:gd name="connsiteY4" fmla="*/ 859298 h 859298"/>
              <a:gd name="connsiteX0" fmla="*/ 0 w 1349954"/>
              <a:gd name="connsiteY0" fmla="*/ 263875 h 859298"/>
              <a:gd name="connsiteX1" fmla="*/ 212651 w 1349954"/>
              <a:gd name="connsiteY1" fmla="*/ 8693 h 859298"/>
              <a:gd name="connsiteX2" fmla="*/ 786809 w 1349954"/>
              <a:gd name="connsiteY2" fmla="*/ 93754 h 859298"/>
              <a:gd name="connsiteX3" fmla="*/ 1329069 w 1349954"/>
              <a:gd name="connsiteY3" fmla="*/ 423363 h 859298"/>
              <a:gd name="connsiteX4" fmla="*/ 1265274 w 1349954"/>
              <a:gd name="connsiteY4" fmla="*/ 859298 h 859298"/>
              <a:gd name="connsiteX0" fmla="*/ 0 w 1321035"/>
              <a:gd name="connsiteY0" fmla="*/ 263185 h 858608"/>
              <a:gd name="connsiteX1" fmla="*/ 212651 w 1321035"/>
              <a:gd name="connsiteY1" fmla="*/ 8003 h 858608"/>
              <a:gd name="connsiteX2" fmla="*/ 786809 w 1321035"/>
              <a:gd name="connsiteY2" fmla="*/ 93064 h 858608"/>
              <a:gd name="connsiteX3" fmla="*/ 1286539 w 1321035"/>
              <a:gd name="connsiteY3" fmla="*/ 380142 h 858608"/>
              <a:gd name="connsiteX4" fmla="*/ 1265274 w 1321035"/>
              <a:gd name="connsiteY4" fmla="*/ 858608 h 858608"/>
              <a:gd name="connsiteX0" fmla="*/ 0 w 1321035"/>
              <a:gd name="connsiteY0" fmla="*/ 273014 h 868437"/>
              <a:gd name="connsiteX1" fmla="*/ 297712 w 1321035"/>
              <a:gd name="connsiteY1" fmla="*/ 7200 h 868437"/>
              <a:gd name="connsiteX2" fmla="*/ 786809 w 1321035"/>
              <a:gd name="connsiteY2" fmla="*/ 102893 h 868437"/>
              <a:gd name="connsiteX3" fmla="*/ 1286539 w 1321035"/>
              <a:gd name="connsiteY3" fmla="*/ 389971 h 868437"/>
              <a:gd name="connsiteX4" fmla="*/ 1265274 w 1321035"/>
              <a:gd name="connsiteY4" fmla="*/ 868437 h 868437"/>
              <a:gd name="connsiteX0" fmla="*/ 0 w 1321035"/>
              <a:gd name="connsiteY0" fmla="*/ 285585 h 881008"/>
              <a:gd name="connsiteX1" fmla="*/ 297712 w 1321035"/>
              <a:gd name="connsiteY1" fmla="*/ 19771 h 881008"/>
              <a:gd name="connsiteX2" fmla="*/ 818706 w 1321035"/>
              <a:gd name="connsiteY2" fmla="*/ 62302 h 881008"/>
              <a:gd name="connsiteX3" fmla="*/ 1286539 w 1321035"/>
              <a:gd name="connsiteY3" fmla="*/ 402542 h 881008"/>
              <a:gd name="connsiteX4" fmla="*/ 1265274 w 1321035"/>
              <a:gd name="connsiteY4" fmla="*/ 881008 h 88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35" h="881008">
                <a:moveTo>
                  <a:pt x="0" y="285585"/>
                </a:moveTo>
                <a:cubicBezTo>
                  <a:pt x="40758" y="172170"/>
                  <a:pt x="161261" y="56985"/>
                  <a:pt x="297712" y="19771"/>
                </a:cubicBezTo>
                <a:cubicBezTo>
                  <a:pt x="434163" y="-17443"/>
                  <a:pt x="653902" y="-1493"/>
                  <a:pt x="818706" y="62302"/>
                </a:cubicBezTo>
                <a:cubicBezTo>
                  <a:pt x="983510" y="126097"/>
                  <a:pt x="1206795" y="274951"/>
                  <a:pt x="1286539" y="402542"/>
                </a:cubicBezTo>
                <a:cubicBezTo>
                  <a:pt x="1334385" y="583296"/>
                  <a:pt x="1337043" y="726836"/>
                  <a:pt x="1265274" y="881008"/>
                </a:cubicBezTo>
              </a:path>
            </a:pathLst>
          </a:custGeom>
          <a:noFill/>
          <a:ln>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Minus 103"/>
          <p:cNvSpPr/>
          <p:nvPr/>
        </p:nvSpPr>
        <p:spPr>
          <a:xfrm flipH="1">
            <a:off x="3726626" y="2075621"/>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Plus 104"/>
          <p:cNvSpPr/>
          <p:nvPr/>
        </p:nvSpPr>
        <p:spPr>
          <a:xfrm flipH="1">
            <a:off x="3482335" y="234634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Plus 105"/>
          <p:cNvSpPr/>
          <p:nvPr/>
        </p:nvSpPr>
        <p:spPr>
          <a:xfrm flipH="1">
            <a:off x="3887076" y="16718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Minus 106"/>
          <p:cNvSpPr/>
          <p:nvPr/>
        </p:nvSpPr>
        <p:spPr>
          <a:xfrm flipH="1">
            <a:off x="4947347" y="2840827"/>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Plus 107"/>
          <p:cNvSpPr/>
          <p:nvPr/>
        </p:nvSpPr>
        <p:spPr>
          <a:xfrm flipH="1">
            <a:off x="4703056" y="3111549"/>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Plus 108"/>
          <p:cNvSpPr/>
          <p:nvPr/>
        </p:nvSpPr>
        <p:spPr>
          <a:xfrm flipH="1">
            <a:off x="5107797" y="243705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Minus 109"/>
          <p:cNvSpPr/>
          <p:nvPr/>
        </p:nvSpPr>
        <p:spPr>
          <a:xfrm flipH="1">
            <a:off x="6086447" y="3545164"/>
            <a:ext cx="252000" cy="180000"/>
          </a:xfrm>
          <a:prstGeom prst="mathMinus">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 name="Plus 110"/>
          <p:cNvSpPr/>
          <p:nvPr/>
        </p:nvSpPr>
        <p:spPr>
          <a:xfrm flipH="1">
            <a:off x="5842156" y="381588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2" name="Plus 111"/>
          <p:cNvSpPr/>
          <p:nvPr/>
        </p:nvSpPr>
        <p:spPr>
          <a:xfrm flipH="1">
            <a:off x="6246897" y="314139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 name="Minus 113"/>
          <p:cNvSpPr/>
          <p:nvPr/>
        </p:nvSpPr>
        <p:spPr>
          <a:xfrm flipH="1">
            <a:off x="7364869" y="3950188"/>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 name="Plus 114"/>
          <p:cNvSpPr/>
          <p:nvPr/>
        </p:nvSpPr>
        <p:spPr>
          <a:xfrm flipH="1">
            <a:off x="7173603" y="4223124"/>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 name="Minus 115"/>
          <p:cNvSpPr/>
          <p:nvPr/>
        </p:nvSpPr>
        <p:spPr>
          <a:xfrm flipH="1">
            <a:off x="6964007" y="460139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 name="Minus 100"/>
          <p:cNvSpPr/>
          <p:nvPr/>
        </p:nvSpPr>
        <p:spPr>
          <a:xfrm flipH="1">
            <a:off x="8475034" y="4679952"/>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 name="Plus 101"/>
          <p:cNvSpPr/>
          <p:nvPr/>
        </p:nvSpPr>
        <p:spPr>
          <a:xfrm flipH="1">
            <a:off x="8283768" y="4952888"/>
            <a:ext cx="252000" cy="252000"/>
          </a:xfrm>
          <a:prstGeom prst="mathPlus">
            <a:avLst/>
          </a:prstGeom>
          <a:solidFill>
            <a:srgbClr val="FF000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Minus 102"/>
          <p:cNvSpPr/>
          <p:nvPr/>
        </p:nvSpPr>
        <p:spPr>
          <a:xfrm flipH="1">
            <a:off x="8074172" y="5331154"/>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TextovéPole 98"/>
          <p:cNvSpPr txBox="1"/>
          <p:nvPr/>
        </p:nvSpPr>
        <p:spPr>
          <a:xfrm>
            <a:off x="1818487" y="4453528"/>
            <a:ext cx="4320278" cy="557204"/>
          </a:xfrm>
          <a:prstGeom prst="rect">
            <a:avLst/>
          </a:prstGeom>
          <a:noFill/>
        </p:spPr>
        <p:txBody>
          <a:bodyPr wrap="square" rtlCol="0">
            <a:spAutoFit/>
          </a:bodyPr>
          <a:lstStyle/>
          <a:p>
            <a:pPr fontAlgn="auto">
              <a:lnSpc>
                <a:spcPts val="1800"/>
              </a:lnSpc>
              <a:spcBef>
                <a:spcPts val="0"/>
              </a:spcBef>
              <a:spcAft>
                <a:spcPts val="0"/>
              </a:spcAft>
            </a:pPr>
            <a:r>
              <a:rPr lang="en-US" sz="1800" dirty="0">
                <a:solidFill>
                  <a:prstClr val="black"/>
                </a:solidFill>
                <a:latin typeface="Calibri"/>
              </a:rPr>
              <a:t>Saltator </a:t>
            </a:r>
            <a:r>
              <a:rPr lang="cs-CZ" sz="1800" dirty="0">
                <a:solidFill>
                  <a:prstClr val="black"/>
                </a:solidFill>
                <a:latin typeface="Calibri"/>
              </a:rPr>
              <a:t>jumping </a:t>
            </a:r>
            <a:r>
              <a:rPr lang="cs-CZ" sz="1800" dirty="0" err="1">
                <a:solidFill>
                  <a:prstClr val="black"/>
                </a:solidFill>
                <a:latin typeface="Calibri"/>
              </a:rPr>
              <a:t>of</a:t>
            </a:r>
            <a:r>
              <a:rPr lang="en-US" sz="1800" dirty="0">
                <a:solidFill>
                  <a:prstClr val="black"/>
                </a:solidFill>
                <a:latin typeface="Calibri"/>
              </a:rPr>
              <a:t> AP - faster (</a:t>
            </a:r>
            <a:r>
              <a:rPr lang="en-US" sz="1800" dirty="0" err="1">
                <a:solidFill>
                  <a:prstClr val="black"/>
                </a:solidFill>
                <a:latin typeface="Calibri"/>
              </a:rPr>
              <a:t>unmyelized</a:t>
            </a:r>
            <a:r>
              <a:rPr lang="en-US" sz="1800" dirty="0">
                <a:solidFill>
                  <a:prstClr val="black"/>
                </a:solidFill>
                <a:latin typeface="Calibri"/>
              </a:rPr>
              <a:t> fibers lead AP more slowly) </a:t>
            </a:r>
            <a:endParaRPr lang="cs-CZ" sz="1800" dirty="0">
              <a:solidFill>
                <a:prstClr val="black"/>
              </a:solidFill>
              <a:latin typeface="Calibri"/>
            </a:endParaRPr>
          </a:p>
        </p:txBody>
      </p:sp>
      <p:sp>
        <p:nvSpPr>
          <p:cNvPr id="113" name="Obdélník 112"/>
          <p:cNvSpPr/>
          <p:nvPr/>
        </p:nvSpPr>
        <p:spPr>
          <a:xfrm>
            <a:off x="4024649" y="273956"/>
            <a:ext cx="3352456" cy="1384995"/>
          </a:xfrm>
          <a:prstGeom prst="rect">
            <a:avLst/>
          </a:prstGeom>
        </p:spPr>
        <p:txBody>
          <a:bodyPr wrap="none">
            <a:spAutoFit/>
          </a:bodyPr>
          <a:lstStyle/>
          <a:p>
            <a:pPr fontAlgn="auto">
              <a:spcBef>
                <a:spcPts val="0"/>
              </a:spcBef>
              <a:spcAft>
                <a:spcPts val="0"/>
              </a:spcAft>
            </a:pPr>
            <a:r>
              <a:rPr lang="cs-CZ" sz="3200" b="1" dirty="0" err="1">
                <a:solidFill>
                  <a:prstClr val="black"/>
                </a:solidFill>
                <a:latin typeface="Calibri"/>
              </a:rPr>
              <a:t>Propagation</a:t>
            </a:r>
            <a:r>
              <a:rPr lang="cs-CZ" sz="3200" b="1" dirty="0">
                <a:solidFill>
                  <a:prstClr val="black"/>
                </a:solidFill>
                <a:latin typeface="Calibri"/>
              </a:rPr>
              <a:t> </a:t>
            </a:r>
            <a:r>
              <a:rPr lang="cs-CZ" sz="3200" b="1" dirty="0" err="1">
                <a:solidFill>
                  <a:prstClr val="black"/>
                </a:solidFill>
                <a:latin typeface="Calibri"/>
              </a:rPr>
              <a:t>of</a:t>
            </a:r>
            <a:r>
              <a:rPr lang="cs-CZ" sz="3200" b="1" dirty="0">
                <a:solidFill>
                  <a:prstClr val="black"/>
                </a:solidFill>
                <a:latin typeface="Calibri"/>
              </a:rPr>
              <a:t> AP </a:t>
            </a:r>
          </a:p>
          <a:p>
            <a:pPr fontAlgn="auto">
              <a:spcBef>
                <a:spcPts val="0"/>
              </a:spcBef>
              <a:spcAft>
                <a:spcPts val="0"/>
              </a:spcAft>
            </a:pPr>
            <a:r>
              <a:rPr lang="cs-CZ" sz="2800" dirty="0">
                <a:solidFill>
                  <a:prstClr val="black"/>
                </a:solidFill>
                <a:latin typeface="Calibri"/>
              </a:rPr>
              <a:t>(</a:t>
            </a:r>
            <a:r>
              <a:rPr lang="cs-CZ" sz="2800" dirty="0" err="1">
                <a:solidFill>
                  <a:prstClr val="black"/>
                </a:solidFill>
                <a:latin typeface="Calibri"/>
              </a:rPr>
              <a:t>myelinated</a:t>
            </a:r>
            <a:r>
              <a:rPr lang="cs-CZ" sz="2800" dirty="0">
                <a:solidFill>
                  <a:prstClr val="black"/>
                </a:solidFill>
                <a:latin typeface="Calibri"/>
              </a:rPr>
              <a:t> </a:t>
            </a:r>
            <a:r>
              <a:rPr lang="cs-CZ" sz="2800" dirty="0" err="1">
                <a:solidFill>
                  <a:prstClr val="black"/>
                </a:solidFill>
                <a:latin typeface="Calibri"/>
              </a:rPr>
              <a:t>fibre</a:t>
            </a:r>
            <a:r>
              <a:rPr lang="cs-CZ" sz="2800" dirty="0">
                <a:solidFill>
                  <a:prstClr val="black"/>
                </a:solidFill>
                <a:latin typeface="Calibri"/>
              </a:rPr>
              <a:t>) </a:t>
            </a:r>
          </a:p>
          <a:p>
            <a:pPr fontAlgn="auto">
              <a:spcBef>
                <a:spcPts val="0"/>
              </a:spcBef>
              <a:spcAft>
                <a:spcPts val="0"/>
              </a:spcAft>
            </a:pPr>
            <a:endParaRPr lang="cs-CZ" dirty="0">
              <a:solidFill>
                <a:prstClr val="black"/>
              </a:solidFill>
              <a:latin typeface="Calibri"/>
            </a:endParaRPr>
          </a:p>
        </p:txBody>
      </p:sp>
    </p:spTree>
    <p:extLst>
      <p:ext uri="{BB962C8B-B14F-4D97-AF65-F5344CB8AC3E}">
        <p14:creationId xmlns:p14="http://schemas.microsoft.com/office/powerpoint/2010/main" val="72073035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3B92B04B-63FD-4562-8732-04C3534A3439}"/>
              </a:ext>
            </a:extLst>
          </p:cNvPr>
          <p:cNvSpPr>
            <a:spLocks noGrp="1"/>
          </p:cNvSpPr>
          <p:nvPr>
            <p:ph type="title"/>
          </p:nvPr>
        </p:nvSpPr>
        <p:spPr>
          <a:xfrm>
            <a:off x="414000" y="720000"/>
            <a:ext cx="11602292" cy="451576"/>
          </a:xfrm>
        </p:spPr>
        <p:txBody>
          <a:bodyPr/>
          <a:lstStyle/>
          <a:p>
            <a:r>
              <a:rPr lang="cs-CZ" dirty="0"/>
              <a:t>LOCAL RESPONSE </a:t>
            </a:r>
            <a:r>
              <a:rPr lang="cs-CZ" dirty="0" err="1"/>
              <a:t>of</a:t>
            </a:r>
            <a:r>
              <a:rPr lang="cs-CZ" dirty="0"/>
              <a:t> MEMBRANE POTENTIAL</a:t>
            </a:r>
          </a:p>
        </p:txBody>
      </p:sp>
      <p:sp>
        <p:nvSpPr>
          <p:cNvPr id="3" name="Zástupný obsah 2">
            <a:extLst>
              <a:ext uri="{FF2B5EF4-FFF2-40B4-BE49-F238E27FC236}">
                <a16:creationId xmlns:a16="http://schemas.microsoft.com/office/drawing/2014/main" id="{D21C7FCD-D7FD-42D6-B83B-51D816CAD2FB}"/>
              </a:ext>
            </a:extLst>
          </p:cNvPr>
          <p:cNvSpPr>
            <a:spLocks noGrp="1"/>
          </p:cNvSpPr>
          <p:nvPr>
            <p:ph idx="1"/>
          </p:nvPr>
        </p:nvSpPr>
        <p:spPr>
          <a:xfrm>
            <a:off x="720000" y="1365503"/>
            <a:ext cx="10753200" cy="4988497"/>
          </a:xfrm>
        </p:spPr>
        <p:txBody>
          <a:bodyPr/>
          <a:lstStyle/>
          <a:p>
            <a:r>
              <a:rPr lang="en-US" dirty="0"/>
              <a:t>evolutionarily older type of membrane reaction to irritation</a:t>
            </a:r>
            <a:endParaRPr lang="cs-CZ" dirty="0"/>
          </a:p>
          <a:p>
            <a:r>
              <a:rPr lang="en-US" dirty="0"/>
              <a:t>we find it in lower animals, but also in the human nervous system it has its function</a:t>
            </a:r>
            <a:endParaRPr lang="cs-CZ" dirty="0"/>
          </a:p>
          <a:p>
            <a:r>
              <a:rPr lang="cs-CZ" dirty="0" err="1"/>
              <a:t>its</a:t>
            </a:r>
            <a:r>
              <a:rPr lang="cs-CZ" dirty="0"/>
              <a:t> </a:t>
            </a:r>
            <a:r>
              <a:rPr lang="cs-CZ" dirty="0" err="1"/>
              <a:t>properties</a:t>
            </a:r>
            <a:r>
              <a:rPr lang="cs-CZ" dirty="0"/>
              <a:t> (</a:t>
            </a:r>
            <a:r>
              <a:rPr lang="cs-CZ" dirty="0" err="1"/>
              <a:t>unlike</a:t>
            </a:r>
            <a:r>
              <a:rPr lang="cs-CZ" dirty="0"/>
              <a:t> AP): </a:t>
            </a:r>
          </a:p>
          <a:p>
            <a:pPr lvl="1"/>
            <a:r>
              <a:rPr lang="en-US" dirty="0"/>
              <a:t>depends on the intensity of the stimulus</a:t>
            </a:r>
            <a:endParaRPr lang="cs-CZ" dirty="0"/>
          </a:p>
          <a:p>
            <a:pPr lvl="1"/>
            <a:r>
              <a:rPr lang="en-US" dirty="0"/>
              <a:t>spreads with de</a:t>
            </a:r>
            <a:r>
              <a:rPr lang="cs-CZ" dirty="0"/>
              <a:t>c</a:t>
            </a:r>
            <a:r>
              <a:rPr lang="en-US" dirty="0" err="1"/>
              <a:t>rement</a:t>
            </a:r>
            <a:endParaRPr lang="cs-CZ" dirty="0"/>
          </a:p>
          <a:p>
            <a:pPr lvl="1"/>
            <a:r>
              <a:rPr lang="cs-CZ" dirty="0" err="1"/>
              <a:t>refractery</a:t>
            </a:r>
            <a:r>
              <a:rPr lang="cs-CZ" dirty="0"/>
              <a:t> period </a:t>
            </a:r>
            <a:r>
              <a:rPr lang="cs-CZ" dirty="0" err="1"/>
              <a:t>is</a:t>
            </a:r>
            <a:r>
              <a:rPr lang="cs-CZ" dirty="0"/>
              <a:t> </a:t>
            </a:r>
            <a:r>
              <a:rPr lang="cs-CZ" dirty="0" err="1"/>
              <a:t>absent</a:t>
            </a:r>
            <a:endParaRPr lang="cs-CZ" dirty="0"/>
          </a:p>
          <a:p>
            <a:pPr lvl="1"/>
            <a:endParaRPr lang="cs-CZ" dirty="0"/>
          </a:p>
          <a:p>
            <a:pPr marL="324000" lvl="1" indent="0">
              <a:buNone/>
            </a:pPr>
            <a:r>
              <a:rPr lang="cs-CZ" dirty="0" err="1"/>
              <a:t>e.g</a:t>
            </a:r>
            <a:r>
              <a:rPr lang="cs-CZ" dirty="0"/>
              <a:t>.: </a:t>
            </a:r>
            <a:r>
              <a:rPr lang="en-US" dirty="0"/>
              <a:t>we find it as a reaction to irritation of sensory cells –</a:t>
            </a:r>
            <a:r>
              <a:rPr lang="cs-CZ" dirty="0"/>
              <a:t>“ </a:t>
            </a:r>
            <a:r>
              <a:rPr lang="en-US" dirty="0"/>
              <a:t>receptor potential</a:t>
            </a:r>
            <a:r>
              <a:rPr lang="cs-CZ" dirty="0"/>
              <a:t>“</a:t>
            </a:r>
            <a:r>
              <a:rPr lang="en-US" dirty="0"/>
              <a:t>, mainly on the synapses of our NS</a:t>
            </a:r>
            <a:r>
              <a:rPr lang="cs-CZ" dirty="0"/>
              <a:t> (</a:t>
            </a:r>
            <a:r>
              <a:rPr lang="cs-CZ" dirty="0" err="1"/>
              <a:t>postsynaptic</a:t>
            </a:r>
            <a:r>
              <a:rPr lang="cs-CZ" dirty="0"/>
              <a:t> </a:t>
            </a:r>
            <a:r>
              <a:rPr lang="cs-CZ" dirty="0" err="1"/>
              <a:t>potencial</a:t>
            </a:r>
            <a:r>
              <a:rPr lang="cs-CZ" dirty="0"/>
              <a:t> – </a:t>
            </a:r>
            <a:r>
              <a:rPr lang="cs-CZ" dirty="0" err="1"/>
              <a:t>excitatory</a:t>
            </a:r>
            <a:r>
              <a:rPr lang="cs-CZ" dirty="0"/>
              <a:t>-inhibitory), </a:t>
            </a:r>
            <a:r>
              <a:rPr lang="cs-CZ" dirty="0" err="1"/>
              <a:t>endplate</a:t>
            </a:r>
            <a:r>
              <a:rPr lang="cs-CZ" dirty="0"/>
              <a:t> </a:t>
            </a:r>
            <a:r>
              <a:rPr lang="cs-CZ" dirty="0" err="1"/>
              <a:t>potential</a:t>
            </a:r>
            <a:r>
              <a:rPr lang="cs-CZ" dirty="0"/>
              <a:t> in </a:t>
            </a:r>
            <a:r>
              <a:rPr lang="cs-CZ" dirty="0" err="1"/>
              <a:t>neuromuscular</a:t>
            </a:r>
            <a:r>
              <a:rPr lang="cs-CZ" dirty="0"/>
              <a:t> </a:t>
            </a:r>
            <a:r>
              <a:rPr lang="cs-CZ" dirty="0" err="1"/>
              <a:t>junction</a:t>
            </a:r>
            <a:endParaRPr lang="cs-CZ" dirty="0"/>
          </a:p>
          <a:p>
            <a:pPr lvl="1"/>
            <a:endParaRPr lang="cs-CZ" dirty="0"/>
          </a:p>
        </p:txBody>
      </p:sp>
      <p:sp>
        <p:nvSpPr>
          <p:cNvPr id="4" name="Zástupný symbol pro zápatí 3">
            <a:extLst>
              <a:ext uri="{FF2B5EF4-FFF2-40B4-BE49-F238E27FC236}">
                <a16:creationId xmlns:a16="http://schemas.microsoft.com/office/drawing/2014/main" id="{40E4AD55-E1CB-4AA4-89EF-1BAEF197C7ED}"/>
              </a:ext>
            </a:extLst>
          </p:cNvPr>
          <p:cNvSpPr>
            <a:spLocks noGrp="1"/>
          </p:cNvSpPr>
          <p:nvPr>
            <p:ph type="ftr" sz="quarter" idx="3"/>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cs-CZ" sz="1200" b="0" i="0" u="none" strike="noStrike" kern="1200" cap="none" spc="0" normalizeH="0" baseline="0" noProof="0">
                <a:ln>
                  <a:noFill/>
                </a:ln>
                <a:solidFill>
                  <a:srgbClr val="0000DC"/>
                </a:solidFill>
                <a:effectLst/>
                <a:uLnTx/>
                <a:uFillTx/>
                <a:latin typeface="Arial"/>
                <a:ea typeface="+mn-ea"/>
                <a:cs typeface="+mn-cs"/>
              </a:rPr>
              <a:t>Definujte zápatí – název prezentace nebo pracoviště</a:t>
            </a:r>
            <a:endParaRPr kumimoji="0" lang="cs-CZ" sz="1200" b="0" i="0" u="none" strike="noStrike" kern="1200" cap="none" spc="0" normalizeH="0" baseline="0" noProof="0" dirty="0">
              <a:ln>
                <a:noFill/>
              </a:ln>
              <a:solidFill>
                <a:srgbClr val="0000DC"/>
              </a:solidFill>
              <a:effectLst/>
              <a:uLnTx/>
              <a:uFillTx/>
              <a:latin typeface="Arial"/>
              <a:ea typeface="+mn-ea"/>
              <a:cs typeface="+mn-cs"/>
            </a:endParaRPr>
          </a:p>
        </p:txBody>
      </p:sp>
      <p:sp>
        <p:nvSpPr>
          <p:cNvPr id="5" name="Zástupný symbol pro číslo snímku 4">
            <a:extLst>
              <a:ext uri="{FF2B5EF4-FFF2-40B4-BE49-F238E27FC236}">
                <a16:creationId xmlns:a16="http://schemas.microsoft.com/office/drawing/2014/main" id="{A48F34A5-1B8C-4602-A8AC-0985474BAD51}"/>
              </a:ext>
            </a:extLst>
          </p:cNvPr>
          <p:cNvSpPr>
            <a:spLocks noGrp="1"/>
          </p:cNvSpPr>
          <p:nvPr>
            <p:ph type="sldNum" sz="quarter" idx="4"/>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DE708CC-0C3F-4567-9698-B54C0F35BD31}" type="slidenum">
              <a:rPr kumimoji="0" lang="cs-CZ" altLang="cs-CZ" sz="1200" b="0" i="0" u="none" strike="noStrike" kern="1200" cap="none" spc="0" normalizeH="0" baseline="0" noProof="0" smtClean="0">
                <a:ln>
                  <a:noFill/>
                </a:ln>
                <a:solidFill>
                  <a:srgbClr val="0000DC"/>
                </a:solidFill>
                <a:effectLst/>
                <a:uLnTx/>
                <a:uFillTx/>
                <a:latin typeface="Arial"/>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36</a:t>
            </a:fld>
            <a:endParaRPr kumimoji="0" lang="cs-CZ" altLang="cs-CZ" sz="1200" b="0" i="0" u="none" strike="noStrike" kern="1200" cap="none" spc="0" normalizeH="0" baseline="0" noProof="0" dirty="0">
              <a:ln>
                <a:noFill/>
              </a:ln>
              <a:solidFill>
                <a:srgbClr val="0000DC"/>
              </a:solidFill>
              <a:effectLst/>
              <a:uLnTx/>
              <a:uFillTx/>
              <a:latin typeface="Arial"/>
              <a:ea typeface="+mn-ea"/>
              <a:cs typeface="+mn-cs"/>
            </a:endParaRPr>
          </a:p>
        </p:txBody>
      </p:sp>
    </p:spTree>
    <p:extLst>
      <p:ext uri="{BB962C8B-B14F-4D97-AF65-F5344CB8AC3E}">
        <p14:creationId xmlns:p14="http://schemas.microsoft.com/office/powerpoint/2010/main" val="25280691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ĺžnik 1">
            <a:extLst>
              <a:ext uri="{FF2B5EF4-FFF2-40B4-BE49-F238E27FC236}">
                <a16:creationId xmlns:a16="http://schemas.microsoft.com/office/drawing/2014/main" id="{DCD68F19-A341-4869-B4AE-37FF822F2418}"/>
              </a:ext>
            </a:extLst>
          </p:cNvPr>
          <p:cNvSpPr/>
          <p:nvPr/>
        </p:nvSpPr>
        <p:spPr>
          <a:xfrm>
            <a:off x="2171205" y="5021366"/>
            <a:ext cx="4572000" cy="715581"/>
          </a:xfrm>
          <a:prstGeom prst="rect">
            <a:avLst/>
          </a:prstGeom>
        </p:spPr>
        <p:txBody>
          <a:bodyPr>
            <a:spAutoFit/>
          </a:bodyPr>
          <a:lstStyle/>
          <a:p>
            <a:pPr fontAlgn="auto">
              <a:spcBef>
                <a:spcPts val="0"/>
              </a:spcBef>
              <a:spcAft>
                <a:spcPts val="0"/>
              </a:spcAft>
            </a:pPr>
            <a:r>
              <a:rPr lang="en-US" sz="1350" dirty="0">
                <a:solidFill>
                  <a:prstClr val="black"/>
                </a:solidFill>
                <a:latin typeface="Calibri"/>
              </a:rPr>
              <a:t>https://oerpub.github.io/epubjs-demo-book/resources/1224_Post_Synaptic_Potential_Summation.jpg</a:t>
            </a:r>
          </a:p>
        </p:txBody>
      </p:sp>
      <p:pic>
        <p:nvPicPr>
          <p:cNvPr id="3" name="Obrázok 2">
            <a:extLst>
              <a:ext uri="{FF2B5EF4-FFF2-40B4-BE49-F238E27FC236}">
                <a16:creationId xmlns:a16="http://schemas.microsoft.com/office/drawing/2014/main" id="{F32A19F8-56D4-4AE8-AD63-C18593C6EEF3}"/>
              </a:ext>
            </a:extLst>
          </p:cNvPr>
          <p:cNvPicPr>
            <a:picLocks noChangeAspect="1"/>
          </p:cNvPicPr>
          <p:nvPr/>
        </p:nvPicPr>
        <p:blipFill>
          <a:blip r:embed="rId2"/>
          <a:stretch>
            <a:fillRect/>
          </a:stretch>
        </p:blipFill>
        <p:spPr>
          <a:xfrm>
            <a:off x="1888239" y="1129918"/>
            <a:ext cx="5743575" cy="3671888"/>
          </a:xfrm>
          <a:prstGeom prst="rect">
            <a:avLst/>
          </a:prstGeom>
        </p:spPr>
      </p:pic>
    </p:spTree>
    <p:extLst>
      <p:ext uri="{BB962C8B-B14F-4D97-AF65-F5344CB8AC3E}">
        <p14:creationId xmlns:p14="http://schemas.microsoft.com/office/powerpoint/2010/main" val="216636993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Skupina 17"/>
          <p:cNvGrpSpPr/>
          <p:nvPr/>
        </p:nvGrpSpPr>
        <p:grpSpPr>
          <a:xfrm>
            <a:off x="1799953" y="731456"/>
            <a:ext cx="5892481" cy="4490787"/>
            <a:chOff x="76791" y="186538"/>
            <a:chExt cx="5892481" cy="4490787"/>
          </a:xfrm>
        </p:grpSpPr>
        <p:sp>
          <p:nvSpPr>
            <p:cNvPr id="2" name="Volný tvar 1"/>
            <p:cNvSpPr>
              <a:spLocks noChangeAspect="1"/>
            </p:cNvSpPr>
            <p:nvPr/>
          </p:nvSpPr>
          <p:spPr>
            <a:xfrm>
              <a:off x="709756" y="836712"/>
              <a:ext cx="5259516" cy="3217039"/>
            </a:xfrm>
            <a:custGeom>
              <a:avLst/>
              <a:gdLst>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264784 w 4199729"/>
                <a:gd name="connsiteY98" fmla="*/ 1886654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84724 w 4199729"/>
                <a:gd name="connsiteY100" fmla="*/ 1555184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24704 w 4199729"/>
                <a:gd name="connsiteY105" fmla="*/ 1463744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19064 w 4199729"/>
                <a:gd name="connsiteY0" fmla="*/ 1212284 h 4338987"/>
                <a:gd name="connsiteX1" fmla="*/ 1356224 w 4199729"/>
                <a:gd name="connsiteY1" fmla="*/ 1578044 h 4338987"/>
                <a:gd name="connsiteX2" fmla="*/ 1550534 w 4199729"/>
                <a:gd name="connsiteY2" fmla="*/ 1658054 h 4338987"/>
                <a:gd name="connsiteX3" fmla="*/ 1904864 w 4199729"/>
                <a:gd name="connsiteY3" fmla="*/ 1680914 h 4338987"/>
                <a:gd name="connsiteX4" fmla="*/ 2019164 w 4199729"/>
                <a:gd name="connsiteY4" fmla="*/ 1543754 h 4338987"/>
                <a:gd name="connsiteX5" fmla="*/ 2122034 w 4199729"/>
                <a:gd name="connsiteY5" fmla="*/ 1292294 h 4338987"/>
                <a:gd name="connsiteX6" fmla="*/ 2122034 w 4199729"/>
                <a:gd name="connsiteY6" fmla="*/ 1120844 h 4338987"/>
                <a:gd name="connsiteX7" fmla="*/ 2087744 w 4199729"/>
                <a:gd name="connsiteY7" fmla="*/ 812234 h 4338987"/>
                <a:gd name="connsiteX8" fmla="*/ 2076314 w 4199729"/>
                <a:gd name="connsiteY8" fmla="*/ 777944 h 4338987"/>
                <a:gd name="connsiteX9" fmla="*/ 2167754 w 4199729"/>
                <a:gd name="connsiteY9" fmla="*/ 1086554 h 4338987"/>
                <a:gd name="connsiteX10" fmla="*/ 2213474 w 4199729"/>
                <a:gd name="connsiteY10" fmla="*/ 1269434 h 4338987"/>
                <a:gd name="connsiteX11" fmla="*/ 2282054 w 4199729"/>
                <a:gd name="connsiteY11" fmla="*/ 1303724 h 4338987"/>
                <a:gd name="connsiteX12" fmla="*/ 2327774 w 4199729"/>
                <a:gd name="connsiteY12" fmla="*/ 1166564 h 4338987"/>
                <a:gd name="connsiteX13" fmla="*/ 2464934 w 4199729"/>
                <a:gd name="connsiteY13" fmla="*/ 880814 h 4338987"/>
                <a:gd name="connsiteX14" fmla="*/ 2556374 w 4199729"/>
                <a:gd name="connsiteY14" fmla="*/ 640784 h 4338987"/>
                <a:gd name="connsiteX15" fmla="*/ 2613524 w 4199729"/>
                <a:gd name="connsiteY15" fmla="*/ 537914 h 4338987"/>
                <a:gd name="connsiteX16" fmla="*/ 2556374 w 4199729"/>
                <a:gd name="connsiteY16" fmla="*/ 789374 h 4338987"/>
                <a:gd name="connsiteX17" fmla="*/ 2442074 w 4199729"/>
                <a:gd name="connsiteY17" fmla="*/ 1097984 h 4338987"/>
                <a:gd name="connsiteX18" fmla="*/ 2373494 w 4199729"/>
                <a:gd name="connsiteY18" fmla="*/ 1406594 h 4338987"/>
                <a:gd name="connsiteX19" fmla="*/ 2556374 w 4199729"/>
                <a:gd name="connsiteY19" fmla="*/ 1578044 h 4338987"/>
                <a:gd name="connsiteX20" fmla="*/ 2876414 w 4199729"/>
                <a:gd name="connsiteY20" fmla="*/ 1658054 h 4338987"/>
                <a:gd name="connsiteX21" fmla="*/ 3185024 w 4199729"/>
                <a:gd name="connsiteY21" fmla="*/ 1658054 h 4338987"/>
                <a:gd name="connsiteX22" fmla="*/ 3367904 w 4199729"/>
                <a:gd name="connsiteY22" fmla="*/ 1566614 h 4338987"/>
                <a:gd name="connsiteX23" fmla="*/ 3470774 w 4199729"/>
                <a:gd name="connsiteY23" fmla="*/ 1372304 h 4338987"/>
                <a:gd name="connsiteX24" fmla="*/ 3459344 w 4199729"/>
                <a:gd name="connsiteY24" fmla="*/ 1097984 h 4338987"/>
                <a:gd name="connsiteX25" fmla="*/ 3447914 w 4199729"/>
                <a:gd name="connsiteY25" fmla="*/ 777944 h 4338987"/>
                <a:gd name="connsiteX26" fmla="*/ 3756524 w 4199729"/>
                <a:gd name="connsiteY26" fmla="*/ 572204 h 4338987"/>
                <a:gd name="connsiteX27" fmla="*/ 3996554 w 4199729"/>
                <a:gd name="connsiteY27" fmla="*/ 92144 h 4338987"/>
                <a:gd name="connsiteX28" fmla="*/ 4030844 w 4199729"/>
                <a:gd name="connsiteY28" fmla="*/ 12134 h 4338987"/>
                <a:gd name="connsiteX29" fmla="*/ 4007984 w 4199729"/>
                <a:gd name="connsiteY29" fmla="*/ 252164 h 4338987"/>
                <a:gd name="connsiteX30" fmla="*/ 3825104 w 4199729"/>
                <a:gd name="connsiteY30" fmla="*/ 652214 h 4338987"/>
                <a:gd name="connsiteX31" fmla="*/ 3642224 w 4199729"/>
                <a:gd name="connsiteY31" fmla="*/ 789374 h 4338987"/>
                <a:gd name="connsiteX32" fmla="*/ 3527924 w 4199729"/>
                <a:gd name="connsiteY32" fmla="*/ 892244 h 4338987"/>
                <a:gd name="connsiteX33" fmla="*/ 3859394 w 4199729"/>
                <a:gd name="connsiteY33" fmla="*/ 846524 h 4338987"/>
                <a:gd name="connsiteX34" fmla="*/ 4190864 w 4199729"/>
                <a:gd name="connsiteY34" fmla="*/ 720794 h 4338987"/>
                <a:gd name="connsiteX35" fmla="*/ 4076564 w 4199729"/>
                <a:gd name="connsiteY35" fmla="*/ 892244 h 4338987"/>
                <a:gd name="connsiteX36" fmla="*/ 3779384 w 4199729"/>
                <a:gd name="connsiteY36" fmla="*/ 937964 h 4338987"/>
                <a:gd name="connsiteX37" fmla="*/ 3607934 w 4199729"/>
                <a:gd name="connsiteY37" fmla="*/ 995114 h 4338987"/>
                <a:gd name="connsiteX38" fmla="*/ 3653654 w 4199729"/>
                <a:gd name="connsiteY38" fmla="*/ 1235144 h 4338987"/>
                <a:gd name="connsiteX39" fmla="*/ 3619364 w 4199729"/>
                <a:gd name="connsiteY39" fmla="*/ 1532324 h 4338987"/>
                <a:gd name="connsiteX40" fmla="*/ 3459344 w 4199729"/>
                <a:gd name="connsiteY40" fmla="*/ 1726634 h 4338987"/>
                <a:gd name="connsiteX41" fmla="*/ 3276464 w 4199729"/>
                <a:gd name="connsiteY41" fmla="*/ 2035244 h 4338987"/>
                <a:gd name="connsiteX42" fmla="*/ 3230744 w 4199729"/>
                <a:gd name="connsiteY42" fmla="*/ 2309564 h 4338987"/>
                <a:gd name="connsiteX43" fmla="*/ 3402194 w 4199729"/>
                <a:gd name="connsiteY43" fmla="*/ 2458154 h 4338987"/>
                <a:gd name="connsiteX44" fmla="*/ 3756524 w 4199729"/>
                <a:gd name="connsiteY44" fmla="*/ 2663894 h 4338987"/>
                <a:gd name="connsiteX45" fmla="*/ 4076564 w 4199729"/>
                <a:gd name="connsiteY45" fmla="*/ 2778194 h 4338987"/>
                <a:gd name="connsiteX46" fmla="*/ 4076564 w 4199729"/>
                <a:gd name="connsiteY46" fmla="*/ 2881064 h 4338987"/>
                <a:gd name="connsiteX47" fmla="*/ 3767954 w 4199729"/>
                <a:gd name="connsiteY47" fmla="*/ 2869634 h 4338987"/>
                <a:gd name="connsiteX48" fmla="*/ 3402194 w 4199729"/>
                <a:gd name="connsiteY48" fmla="*/ 2732474 h 4338987"/>
                <a:gd name="connsiteX49" fmla="*/ 3082154 w 4199729"/>
                <a:gd name="connsiteY49" fmla="*/ 2663894 h 4338987"/>
                <a:gd name="connsiteX50" fmla="*/ 2956424 w 4199729"/>
                <a:gd name="connsiteY50" fmla="*/ 2698184 h 4338987"/>
                <a:gd name="connsiteX51" fmla="*/ 2819264 w 4199729"/>
                <a:gd name="connsiteY51" fmla="*/ 2823914 h 4338987"/>
                <a:gd name="connsiteX52" fmla="*/ 2762114 w 4199729"/>
                <a:gd name="connsiteY52" fmla="*/ 2995364 h 4338987"/>
                <a:gd name="connsiteX53" fmla="*/ 2967854 w 4199729"/>
                <a:gd name="connsiteY53" fmla="*/ 3132524 h 4338987"/>
                <a:gd name="connsiteX54" fmla="*/ 3173594 w 4199729"/>
                <a:gd name="connsiteY54" fmla="*/ 3269684 h 4338987"/>
                <a:gd name="connsiteX55" fmla="*/ 3345044 w 4199729"/>
                <a:gd name="connsiteY55" fmla="*/ 3303974 h 4338987"/>
                <a:gd name="connsiteX56" fmla="*/ 3265034 w 4199729"/>
                <a:gd name="connsiteY56" fmla="*/ 3395414 h 4338987"/>
                <a:gd name="connsiteX57" fmla="*/ 3002144 w 4199729"/>
                <a:gd name="connsiteY57" fmla="*/ 3303974 h 4338987"/>
                <a:gd name="connsiteX58" fmla="*/ 2750684 w 4199729"/>
                <a:gd name="connsiteY58" fmla="*/ 3189674 h 4338987"/>
                <a:gd name="connsiteX59" fmla="*/ 2636384 w 4199729"/>
                <a:gd name="connsiteY59" fmla="*/ 3098234 h 4338987"/>
                <a:gd name="connsiteX60" fmla="*/ 2567804 w 4199729"/>
                <a:gd name="connsiteY60" fmla="*/ 3109664 h 4338987"/>
                <a:gd name="connsiteX61" fmla="*/ 2556374 w 4199729"/>
                <a:gd name="connsiteY61" fmla="*/ 3326834 h 4338987"/>
                <a:gd name="connsiteX62" fmla="*/ 2670674 w 4199729"/>
                <a:gd name="connsiteY62" fmla="*/ 3555434 h 4338987"/>
                <a:gd name="connsiteX63" fmla="*/ 2727824 w 4199729"/>
                <a:gd name="connsiteY63" fmla="*/ 4024064 h 4338987"/>
                <a:gd name="connsiteX64" fmla="*/ 2693534 w 4199729"/>
                <a:gd name="connsiteY64" fmla="*/ 4184084 h 4338987"/>
                <a:gd name="connsiteX65" fmla="*/ 2533514 w 4199729"/>
                <a:gd name="connsiteY65" fmla="*/ 4138364 h 4338987"/>
                <a:gd name="connsiteX66" fmla="*/ 2533514 w 4199729"/>
                <a:gd name="connsiteY66" fmla="*/ 3909764 h 4338987"/>
                <a:gd name="connsiteX67" fmla="*/ 2430644 w 4199729"/>
                <a:gd name="connsiteY67" fmla="*/ 3566864 h 4338987"/>
                <a:gd name="connsiteX68" fmla="*/ 2304914 w 4199729"/>
                <a:gd name="connsiteY68" fmla="*/ 3166814 h 4338987"/>
                <a:gd name="connsiteX69" fmla="*/ 2259194 w 4199729"/>
                <a:gd name="connsiteY69" fmla="*/ 3063944 h 4338987"/>
                <a:gd name="connsiteX70" fmla="*/ 2076314 w 4199729"/>
                <a:gd name="connsiteY70" fmla="*/ 2949644 h 4338987"/>
                <a:gd name="connsiteX71" fmla="*/ 1847714 w 4199729"/>
                <a:gd name="connsiteY71" fmla="*/ 3029654 h 4338987"/>
                <a:gd name="connsiteX72" fmla="*/ 1413374 w 4199729"/>
                <a:gd name="connsiteY72" fmla="*/ 3361124 h 4338987"/>
                <a:gd name="connsiteX73" fmla="*/ 1379084 w 4199729"/>
                <a:gd name="connsiteY73" fmla="*/ 3681164 h 4338987"/>
                <a:gd name="connsiteX74" fmla="*/ 1379084 w 4199729"/>
                <a:gd name="connsiteY74" fmla="*/ 3989774 h 4338987"/>
                <a:gd name="connsiteX75" fmla="*/ 1287644 w 4199729"/>
                <a:gd name="connsiteY75" fmla="*/ 4309814 h 4338987"/>
                <a:gd name="connsiteX76" fmla="*/ 1196204 w 4199729"/>
                <a:gd name="connsiteY76" fmla="*/ 4298384 h 4338987"/>
                <a:gd name="connsiteX77" fmla="*/ 1184774 w 4199729"/>
                <a:gd name="connsiteY77" fmla="*/ 4081214 h 4338987"/>
                <a:gd name="connsiteX78" fmla="*/ 1196204 w 4199729"/>
                <a:gd name="connsiteY78" fmla="*/ 3909764 h 4338987"/>
                <a:gd name="connsiteX79" fmla="*/ 967604 w 4199729"/>
                <a:gd name="connsiteY79" fmla="*/ 3989774 h 4338987"/>
                <a:gd name="connsiteX80" fmla="*/ 716144 w 4199729"/>
                <a:gd name="connsiteY80" fmla="*/ 4069784 h 4338987"/>
                <a:gd name="connsiteX81" fmla="*/ 739004 w 4199729"/>
                <a:gd name="connsiteY81" fmla="*/ 3955484 h 4338987"/>
                <a:gd name="connsiteX82" fmla="*/ 1127624 w 4199729"/>
                <a:gd name="connsiteY82" fmla="*/ 3795464 h 4338987"/>
                <a:gd name="connsiteX83" fmla="*/ 1276214 w 4199729"/>
                <a:gd name="connsiteY83" fmla="*/ 3726884 h 4338987"/>
                <a:gd name="connsiteX84" fmla="*/ 1219064 w 4199729"/>
                <a:gd name="connsiteY84" fmla="*/ 3372554 h 4338987"/>
                <a:gd name="connsiteX85" fmla="*/ 1321934 w 4199729"/>
                <a:gd name="connsiteY85" fmla="*/ 3121094 h 4338987"/>
                <a:gd name="connsiteX86" fmla="*/ 1390514 w 4199729"/>
                <a:gd name="connsiteY86" fmla="*/ 3052514 h 4338987"/>
                <a:gd name="connsiteX87" fmla="*/ 1081904 w 4199729"/>
                <a:gd name="connsiteY87" fmla="*/ 3029654 h 4338987"/>
                <a:gd name="connsiteX88" fmla="*/ 727574 w 4199729"/>
                <a:gd name="connsiteY88" fmla="*/ 2961074 h 4338987"/>
                <a:gd name="connsiteX89" fmla="*/ 373244 w 4199729"/>
                <a:gd name="connsiteY89" fmla="*/ 3132524 h 4338987"/>
                <a:gd name="connsiteX90" fmla="*/ 418964 w 4199729"/>
                <a:gd name="connsiteY90" fmla="*/ 3029654 h 4338987"/>
                <a:gd name="connsiteX91" fmla="*/ 624704 w 4199729"/>
                <a:gd name="connsiteY91" fmla="*/ 2926784 h 4338987"/>
                <a:gd name="connsiteX92" fmla="*/ 807584 w 4199729"/>
                <a:gd name="connsiteY92" fmla="*/ 2755334 h 4338987"/>
                <a:gd name="connsiteX93" fmla="*/ 1150484 w 4199729"/>
                <a:gd name="connsiteY93" fmla="*/ 2778194 h 4338987"/>
                <a:gd name="connsiteX94" fmla="*/ 1459094 w 4199729"/>
                <a:gd name="connsiteY94" fmla="*/ 2823914 h 4338987"/>
                <a:gd name="connsiteX95" fmla="*/ 1950584 w 4199729"/>
                <a:gd name="connsiteY95" fmla="*/ 2663894 h 4338987"/>
                <a:gd name="connsiteX96" fmla="*/ 1699124 w 4199729"/>
                <a:gd name="connsiteY96" fmla="*/ 2263844 h 4338987"/>
                <a:gd name="connsiteX97" fmla="*/ 1687694 w 4199729"/>
                <a:gd name="connsiteY97" fmla="*/ 1966664 h 4338987"/>
                <a:gd name="connsiteX98" fmla="*/ 1379502 w 4199729"/>
                <a:gd name="connsiteY98" fmla="*/ 1841930 h 4338987"/>
                <a:gd name="connsiteX99" fmla="*/ 1093334 w 4199729"/>
                <a:gd name="connsiteY99" fmla="*/ 1715204 h 4338987"/>
                <a:gd name="connsiteX100" fmla="*/ 744018 w 4199729"/>
                <a:gd name="connsiteY100" fmla="*/ 1626741 h 4338987"/>
                <a:gd name="connsiteX101" fmla="*/ 350384 w 4199729"/>
                <a:gd name="connsiteY101" fmla="*/ 1726634 h 4338987"/>
                <a:gd name="connsiteX102" fmla="*/ 121784 w 4199729"/>
                <a:gd name="connsiteY102" fmla="*/ 1795214 h 4338987"/>
                <a:gd name="connsiteX103" fmla="*/ 7484 w 4199729"/>
                <a:gd name="connsiteY103" fmla="*/ 1738064 h 4338987"/>
                <a:gd name="connsiteX104" fmla="*/ 327524 w 4199729"/>
                <a:gd name="connsiteY104" fmla="*/ 1635194 h 4338987"/>
                <a:gd name="connsiteX105" fmla="*/ 650608 w 4199729"/>
                <a:gd name="connsiteY105" fmla="*/ 1544246 h 4338987"/>
                <a:gd name="connsiteX106" fmla="*/ 1070474 w 4199729"/>
                <a:gd name="connsiteY106" fmla="*/ 1612334 h 4338987"/>
                <a:gd name="connsiteX107" fmla="*/ 1241924 w 4199729"/>
                <a:gd name="connsiteY107" fmla="*/ 1658054 h 4338987"/>
                <a:gd name="connsiteX108" fmla="*/ 1184774 w 4199729"/>
                <a:gd name="connsiteY108" fmla="*/ 1452314 h 4338987"/>
                <a:gd name="connsiteX109" fmla="*/ 1173344 w 4199729"/>
                <a:gd name="connsiteY109" fmla="*/ 1177994 h 4338987"/>
                <a:gd name="connsiteX110" fmla="*/ 1219064 w 4199729"/>
                <a:gd name="connsiteY110" fmla="*/ 1212284 h 4338987"/>
                <a:gd name="connsiteX0" fmla="*/ 1220084 w 4200749"/>
                <a:gd name="connsiteY0" fmla="*/ 1212284 h 4338987"/>
                <a:gd name="connsiteX1" fmla="*/ 1357244 w 4200749"/>
                <a:gd name="connsiteY1" fmla="*/ 1578044 h 4338987"/>
                <a:gd name="connsiteX2" fmla="*/ 1551554 w 4200749"/>
                <a:gd name="connsiteY2" fmla="*/ 1658054 h 4338987"/>
                <a:gd name="connsiteX3" fmla="*/ 1905884 w 4200749"/>
                <a:gd name="connsiteY3" fmla="*/ 1680914 h 4338987"/>
                <a:gd name="connsiteX4" fmla="*/ 2020184 w 4200749"/>
                <a:gd name="connsiteY4" fmla="*/ 1543754 h 4338987"/>
                <a:gd name="connsiteX5" fmla="*/ 2123054 w 4200749"/>
                <a:gd name="connsiteY5" fmla="*/ 1292294 h 4338987"/>
                <a:gd name="connsiteX6" fmla="*/ 2123054 w 4200749"/>
                <a:gd name="connsiteY6" fmla="*/ 1120844 h 4338987"/>
                <a:gd name="connsiteX7" fmla="*/ 2088764 w 4200749"/>
                <a:gd name="connsiteY7" fmla="*/ 812234 h 4338987"/>
                <a:gd name="connsiteX8" fmla="*/ 2077334 w 4200749"/>
                <a:gd name="connsiteY8" fmla="*/ 777944 h 4338987"/>
                <a:gd name="connsiteX9" fmla="*/ 2168774 w 4200749"/>
                <a:gd name="connsiteY9" fmla="*/ 1086554 h 4338987"/>
                <a:gd name="connsiteX10" fmla="*/ 2214494 w 4200749"/>
                <a:gd name="connsiteY10" fmla="*/ 1269434 h 4338987"/>
                <a:gd name="connsiteX11" fmla="*/ 2283074 w 4200749"/>
                <a:gd name="connsiteY11" fmla="*/ 1303724 h 4338987"/>
                <a:gd name="connsiteX12" fmla="*/ 2328794 w 4200749"/>
                <a:gd name="connsiteY12" fmla="*/ 1166564 h 4338987"/>
                <a:gd name="connsiteX13" fmla="*/ 2465954 w 4200749"/>
                <a:gd name="connsiteY13" fmla="*/ 880814 h 4338987"/>
                <a:gd name="connsiteX14" fmla="*/ 2557394 w 4200749"/>
                <a:gd name="connsiteY14" fmla="*/ 640784 h 4338987"/>
                <a:gd name="connsiteX15" fmla="*/ 2614544 w 4200749"/>
                <a:gd name="connsiteY15" fmla="*/ 537914 h 4338987"/>
                <a:gd name="connsiteX16" fmla="*/ 2557394 w 4200749"/>
                <a:gd name="connsiteY16" fmla="*/ 789374 h 4338987"/>
                <a:gd name="connsiteX17" fmla="*/ 2443094 w 4200749"/>
                <a:gd name="connsiteY17" fmla="*/ 1097984 h 4338987"/>
                <a:gd name="connsiteX18" fmla="*/ 2374514 w 4200749"/>
                <a:gd name="connsiteY18" fmla="*/ 1406594 h 4338987"/>
                <a:gd name="connsiteX19" fmla="*/ 2557394 w 4200749"/>
                <a:gd name="connsiteY19" fmla="*/ 1578044 h 4338987"/>
                <a:gd name="connsiteX20" fmla="*/ 2877434 w 4200749"/>
                <a:gd name="connsiteY20" fmla="*/ 1658054 h 4338987"/>
                <a:gd name="connsiteX21" fmla="*/ 3186044 w 4200749"/>
                <a:gd name="connsiteY21" fmla="*/ 1658054 h 4338987"/>
                <a:gd name="connsiteX22" fmla="*/ 3368924 w 4200749"/>
                <a:gd name="connsiteY22" fmla="*/ 1566614 h 4338987"/>
                <a:gd name="connsiteX23" fmla="*/ 3471794 w 4200749"/>
                <a:gd name="connsiteY23" fmla="*/ 1372304 h 4338987"/>
                <a:gd name="connsiteX24" fmla="*/ 3460364 w 4200749"/>
                <a:gd name="connsiteY24" fmla="*/ 1097984 h 4338987"/>
                <a:gd name="connsiteX25" fmla="*/ 3448934 w 4200749"/>
                <a:gd name="connsiteY25" fmla="*/ 777944 h 4338987"/>
                <a:gd name="connsiteX26" fmla="*/ 3757544 w 4200749"/>
                <a:gd name="connsiteY26" fmla="*/ 572204 h 4338987"/>
                <a:gd name="connsiteX27" fmla="*/ 3997574 w 4200749"/>
                <a:gd name="connsiteY27" fmla="*/ 92144 h 4338987"/>
                <a:gd name="connsiteX28" fmla="*/ 4031864 w 4200749"/>
                <a:gd name="connsiteY28" fmla="*/ 12134 h 4338987"/>
                <a:gd name="connsiteX29" fmla="*/ 4009004 w 4200749"/>
                <a:gd name="connsiteY29" fmla="*/ 252164 h 4338987"/>
                <a:gd name="connsiteX30" fmla="*/ 3826124 w 4200749"/>
                <a:gd name="connsiteY30" fmla="*/ 652214 h 4338987"/>
                <a:gd name="connsiteX31" fmla="*/ 3643244 w 4200749"/>
                <a:gd name="connsiteY31" fmla="*/ 789374 h 4338987"/>
                <a:gd name="connsiteX32" fmla="*/ 3528944 w 4200749"/>
                <a:gd name="connsiteY32" fmla="*/ 892244 h 4338987"/>
                <a:gd name="connsiteX33" fmla="*/ 3860414 w 4200749"/>
                <a:gd name="connsiteY33" fmla="*/ 846524 h 4338987"/>
                <a:gd name="connsiteX34" fmla="*/ 4191884 w 4200749"/>
                <a:gd name="connsiteY34" fmla="*/ 720794 h 4338987"/>
                <a:gd name="connsiteX35" fmla="*/ 4077584 w 4200749"/>
                <a:gd name="connsiteY35" fmla="*/ 892244 h 4338987"/>
                <a:gd name="connsiteX36" fmla="*/ 3780404 w 4200749"/>
                <a:gd name="connsiteY36" fmla="*/ 937964 h 4338987"/>
                <a:gd name="connsiteX37" fmla="*/ 3608954 w 4200749"/>
                <a:gd name="connsiteY37" fmla="*/ 995114 h 4338987"/>
                <a:gd name="connsiteX38" fmla="*/ 3654674 w 4200749"/>
                <a:gd name="connsiteY38" fmla="*/ 1235144 h 4338987"/>
                <a:gd name="connsiteX39" fmla="*/ 3620384 w 4200749"/>
                <a:gd name="connsiteY39" fmla="*/ 1532324 h 4338987"/>
                <a:gd name="connsiteX40" fmla="*/ 3460364 w 4200749"/>
                <a:gd name="connsiteY40" fmla="*/ 1726634 h 4338987"/>
                <a:gd name="connsiteX41" fmla="*/ 3277484 w 4200749"/>
                <a:gd name="connsiteY41" fmla="*/ 2035244 h 4338987"/>
                <a:gd name="connsiteX42" fmla="*/ 3231764 w 4200749"/>
                <a:gd name="connsiteY42" fmla="*/ 2309564 h 4338987"/>
                <a:gd name="connsiteX43" fmla="*/ 3403214 w 4200749"/>
                <a:gd name="connsiteY43" fmla="*/ 2458154 h 4338987"/>
                <a:gd name="connsiteX44" fmla="*/ 3757544 w 4200749"/>
                <a:gd name="connsiteY44" fmla="*/ 2663894 h 4338987"/>
                <a:gd name="connsiteX45" fmla="*/ 4077584 w 4200749"/>
                <a:gd name="connsiteY45" fmla="*/ 2778194 h 4338987"/>
                <a:gd name="connsiteX46" fmla="*/ 4077584 w 4200749"/>
                <a:gd name="connsiteY46" fmla="*/ 2881064 h 4338987"/>
                <a:gd name="connsiteX47" fmla="*/ 3768974 w 4200749"/>
                <a:gd name="connsiteY47" fmla="*/ 2869634 h 4338987"/>
                <a:gd name="connsiteX48" fmla="*/ 3403214 w 4200749"/>
                <a:gd name="connsiteY48" fmla="*/ 2732474 h 4338987"/>
                <a:gd name="connsiteX49" fmla="*/ 3083174 w 4200749"/>
                <a:gd name="connsiteY49" fmla="*/ 2663894 h 4338987"/>
                <a:gd name="connsiteX50" fmla="*/ 2957444 w 4200749"/>
                <a:gd name="connsiteY50" fmla="*/ 2698184 h 4338987"/>
                <a:gd name="connsiteX51" fmla="*/ 2820284 w 4200749"/>
                <a:gd name="connsiteY51" fmla="*/ 2823914 h 4338987"/>
                <a:gd name="connsiteX52" fmla="*/ 2763134 w 4200749"/>
                <a:gd name="connsiteY52" fmla="*/ 2995364 h 4338987"/>
                <a:gd name="connsiteX53" fmla="*/ 2968874 w 4200749"/>
                <a:gd name="connsiteY53" fmla="*/ 3132524 h 4338987"/>
                <a:gd name="connsiteX54" fmla="*/ 3174614 w 4200749"/>
                <a:gd name="connsiteY54" fmla="*/ 3269684 h 4338987"/>
                <a:gd name="connsiteX55" fmla="*/ 3346064 w 4200749"/>
                <a:gd name="connsiteY55" fmla="*/ 3303974 h 4338987"/>
                <a:gd name="connsiteX56" fmla="*/ 3266054 w 4200749"/>
                <a:gd name="connsiteY56" fmla="*/ 3395414 h 4338987"/>
                <a:gd name="connsiteX57" fmla="*/ 3003164 w 4200749"/>
                <a:gd name="connsiteY57" fmla="*/ 3303974 h 4338987"/>
                <a:gd name="connsiteX58" fmla="*/ 2751704 w 4200749"/>
                <a:gd name="connsiteY58" fmla="*/ 3189674 h 4338987"/>
                <a:gd name="connsiteX59" fmla="*/ 2637404 w 4200749"/>
                <a:gd name="connsiteY59" fmla="*/ 3098234 h 4338987"/>
                <a:gd name="connsiteX60" fmla="*/ 2568824 w 4200749"/>
                <a:gd name="connsiteY60" fmla="*/ 3109664 h 4338987"/>
                <a:gd name="connsiteX61" fmla="*/ 2557394 w 4200749"/>
                <a:gd name="connsiteY61" fmla="*/ 3326834 h 4338987"/>
                <a:gd name="connsiteX62" fmla="*/ 2671694 w 4200749"/>
                <a:gd name="connsiteY62" fmla="*/ 3555434 h 4338987"/>
                <a:gd name="connsiteX63" fmla="*/ 2728844 w 4200749"/>
                <a:gd name="connsiteY63" fmla="*/ 4024064 h 4338987"/>
                <a:gd name="connsiteX64" fmla="*/ 2694554 w 4200749"/>
                <a:gd name="connsiteY64" fmla="*/ 4184084 h 4338987"/>
                <a:gd name="connsiteX65" fmla="*/ 2534534 w 4200749"/>
                <a:gd name="connsiteY65" fmla="*/ 4138364 h 4338987"/>
                <a:gd name="connsiteX66" fmla="*/ 2534534 w 4200749"/>
                <a:gd name="connsiteY66" fmla="*/ 3909764 h 4338987"/>
                <a:gd name="connsiteX67" fmla="*/ 2431664 w 4200749"/>
                <a:gd name="connsiteY67" fmla="*/ 3566864 h 4338987"/>
                <a:gd name="connsiteX68" fmla="*/ 2305934 w 4200749"/>
                <a:gd name="connsiteY68" fmla="*/ 3166814 h 4338987"/>
                <a:gd name="connsiteX69" fmla="*/ 2260214 w 4200749"/>
                <a:gd name="connsiteY69" fmla="*/ 3063944 h 4338987"/>
                <a:gd name="connsiteX70" fmla="*/ 2077334 w 4200749"/>
                <a:gd name="connsiteY70" fmla="*/ 2949644 h 4338987"/>
                <a:gd name="connsiteX71" fmla="*/ 1848734 w 4200749"/>
                <a:gd name="connsiteY71" fmla="*/ 3029654 h 4338987"/>
                <a:gd name="connsiteX72" fmla="*/ 1414394 w 4200749"/>
                <a:gd name="connsiteY72" fmla="*/ 3361124 h 4338987"/>
                <a:gd name="connsiteX73" fmla="*/ 1380104 w 4200749"/>
                <a:gd name="connsiteY73" fmla="*/ 3681164 h 4338987"/>
                <a:gd name="connsiteX74" fmla="*/ 1380104 w 4200749"/>
                <a:gd name="connsiteY74" fmla="*/ 3989774 h 4338987"/>
                <a:gd name="connsiteX75" fmla="*/ 1288664 w 4200749"/>
                <a:gd name="connsiteY75" fmla="*/ 4309814 h 4338987"/>
                <a:gd name="connsiteX76" fmla="*/ 1197224 w 4200749"/>
                <a:gd name="connsiteY76" fmla="*/ 4298384 h 4338987"/>
                <a:gd name="connsiteX77" fmla="*/ 1185794 w 4200749"/>
                <a:gd name="connsiteY77" fmla="*/ 4081214 h 4338987"/>
                <a:gd name="connsiteX78" fmla="*/ 1197224 w 4200749"/>
                <a:gd name="connsiteY78" fmla="*/ 3909764 h 4338987"/>
                <a:gd name="connsiteX79" fmla="*/ 968624 w 4200749"/>
                <a:gd name="connsiteY79" fmla="*/ 3989774 h 4338987"/>
                <a:gd name="connsiteX80" fmla="*/ 717164 w 4200749"/>
                <a:gd name="connsiteY80" fmla="*/ 4069784 h 4338987"/>
                <a:gd name="connsiteX81" fmla="*/ 740024 w 4200749"/>
                <a:gd name="connsiteY81" fmla="*/ 3955484 h 4338987"/>
                <a:gd name="connsiteX82" fmla="*/ 1128644 w 4200749"/>
                <a:gd name="connsiteY82" fmla="*/ 3795464 h 4338987"/>
                <a:gd name="connsiteX83" fmla="*/ 1277234 w 4200749"/>
                <a:gd name="connsiteY83" fmla="*/ 3726884 h 4338987"/>
                <a:gd name="connsiteX84" fmla="*/ 1220084 w 4200749"/>
                <a:gd name="connsiteY84" fmla="*/ 3372554 h 4338987"/>
                <a:gd name="connsiteX85" fmla="*/ 1322954 w 4200749"/>
                <a:gd name="connsiteY85" fmla="*/ 3121094 h 4338987"/>
                <a:gd name="connsiteX86" fmla="*/ 1391534 w 4200749"/>
                <a:gd name="connsiteY86" fmla="*/ 3052514 h 4338987"/>
                <a:gd name="connsiteX87" fmla="*/ 1082924 w 4200749"/>
                <a:gd name="connsiteY87" fmla="*/ 3029654 h 4338987"/>
                <a:gd name="connsiteX88" fmla="*/ 728594 w 4200749"/>
                <a:gd name="connsiteY88" fmla="*/ 2961074 h 4338987"/>
                <a:gd name="connsiteX89" fmla="*/ 374264 w 4200749"/>
                <a:gd name="connsiteY89" fmla="*/ 3132524 h 4338987"/>
                <a:gd name="connsiteX90" fmla="*/ 419984 w 4200749"/>
                <a:gd name="connsiteY90" fmla="*/ 3029654 h 4338987"/>
                <a:gd name="connsiteX91" fmla="*/ 625724 w 4200749"/>
                <a:gd name="connsiteY91" fmla="*/ 2926784 h 4338987"/>
                <a:gd name="connsiteX92" fmla="*/ 808604 w 4200749"/>
                <a:gd name="connsiteY92" fmla="*/ 2755334 h 4338987"/>
                <a:gd name="connsiteX93" fmla="*/ 1151504 w 4200749"/>
                <a:gd name="connsiteY93" fmla="*/ 2778194 h 4338987"/>
                <a:gd name="connsiteX94" fmla="*/ 1460114 w 4200749"/>
                <a:gd name="connsiteY94" fmla="*/ 2823914 h 4338987"/>
                <a:gd name="connsiteX95" fmla="*/ 1951604 w 4200749"/>
                <a:gd name="connsiteY95" fmla="*/ 2663894 h 4338987"/>
                <a:gd name="connsiteX96" fmla="*/ 1700144 w 4200749"/>
                <a:gd name="connsiteY96" fmla="*/ 2263844 h 4338987"/>
                <a:gd name="connsiteX97" fmla="*/ 1688714 w 4200749"/>
                <a:gd name="connsiteY97" fmla="*/ 1966664 h 4338987"/>
                <a:gd name="connsiteX98" fmla="*/ 1380522 w 4200749"/>
                <a:gd name="connsiteY98" fmla="*/ 1841930 h 4338987"/>
                <a:gd name="connsiteX99" fmla="*/ 1094354 w 4200749"/>
                <a:gd name="connsiteY99" fmla="*/ 1715204 h 4338987"/>
                <a:gd name="connsiteX100" fmla="*/ 745038 w 4200749"/>
                <a:gd name="connsiteY100" fmla="*/ 1626741 h 4338987"/>
                <a:gd name="connsiteX101" fmla="*/ 351404 w 4200749"/>
                <a:gd name="connsiteY101" fmla="*/ 1726634 h 4338987"/>
                <a:gd name="connsiteX102" fmla="*/ 122804 w 4200749"/>
                <a:gd name="connsiteY102" fmla="*/ 1795214 h 4338987"/>
                <a:gd name="connsiteX103" fmla="*/ 8504 w 4200749"/>
                <a:gd name="connsiteY103" fmla="*/ 1738064 h 4338987"/>
                <a:gd name="connsiteX104" fmla="*/ 347047 w 4200749"/>
                <a:gd name="connsiteY104" fmla="*/ 1644138 h 4338987"/>
                <a:gd name="connsiteX105" fmla="*/ 651628 w 4200749"/>
                <a:gd name="connsiteY105" fmla="*/ 1544246 h 4338987"/>
                <a:gd name="connsiteX106" fmla="*/ 1071494 w 4200749"/>
                <a:gd name="connsiteY106" fmla="*/ 1612334 h 4338987"/>
                <a:gd name="connsiteX107" fmla="*/ 1242944 w 4200749"/>
                <a:gd name="connsiteY107" fmla="*/ 1658054 h 4338987"/>
                <a:gd name="connsiteX108" fmla="*/ 1185794 w 4200749"/>
                <a:gd name="connsiteY108" fmla="*/ 1452314 h 4338987"/>
                <a:gd name="connsiteX109" fmla="*/ 1174364 w 4200749"/>
                <a:gd name="connsiteY109" fmla="*/ 1177994 h 4338987"/>
                <a:gd name="connsiteX110" fmla="*/ 1220084 w 4200749"/>
                <a:gd name="connsiteY110" fmla="*/ 1212284 h 4338987"/>
                <a:gd name="connsiteX0" fmla="*/ 1221553 w 4202218"/>
                <a:gd name="connsiteY0" fmla="*/ 1212284 h 4338987"/>
                <a:gd name="connsiteX1" fmla="*/ 1358713 w 4202218"/>
                <a:gd name="connsiteY1" fmla="*/ 157804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175833 w 4202218"/>
                <a:gd name="connsiteY109" fmla="*/ 117799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75917 w 4202218"/>
                <a:gd name="connsiteY109" fmla="*/ 547397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876086 w 4202218"/>
                <a:gd name="connsiteY109" fmla="*/ 100164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187263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90233 w 4202218"/>
                <a:gd name="connsiteY7" fmla="*/ 812234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10423 w 4202218"/>
                <a:gd name="connsiteY37" fmla="*/ 99511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30413 w 4202218"/>
                <a:gd name="connsiteY32" fmla="*/ 892244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2218"/>
                <a:gd name="connsiteY0" fmla="*/ 1212284 h 4338987"/>
                <a:gd name="connsiteX1" fmla="*/ 1343911 w 4202218"/>
                <a:gd name="connsiteY1" fmla="*/ 1560154 h 4338987"/>
                <a:gd name="connsiteX2" fmla="*/ 1553023 w 4202218"/>
                <a:gd name="connsiteY2" fmla="*/ 1658054 h 4338987"/>
                <a:gd name="connsiteX3" fmla="*/ 1907353 w 4202218"/>
                <a:gd name="connsiteY3" fmla="*/ 1680914 h 4338987"/>
                <a:gd name="connsiteX4" fmla="*/ 2021653 w 4202218"/>
                <a:gd name="connsiteY4" fmla="*/ 1543754 h 4338987"/>
                <a:gd name="connsiteX5" fmla="*/ 2124523 w 4202218"/>
                <a:gd name="connsiteY5" fmla="*/ 1292294 h 4338987"/>
                <a:gd name="connsiteX6" fmla="*/ 2124523 w 4202218"/>
                <a:gd name="connsiteY6" fmla="*/ 1120844 h 4338987"/>
                <a:gd name="connsiteX7" fmla="*/ 2068029 w 4202218"/>
                <a:gd name="connsiteY7" fmla="*/ 825651 h 4338987"/>
                <a:gd name="connsiteX8" fmla="*/ 2078803 w 4202218"/>
                <a:gd name="connsiteY8" fmla="*/ 777944 h 4338987"/>
                <a:gd name="connsiteX9" fmla="*/ 2170243 w 4202218"/>
                <a:gd name="connsiteY9" fmla="*/ 1086554 h 4338987"/>
                <a:gd name="connsiteX10" fmla="*/ 2215963 w 4202218"/>
                <a:gd name="connsiteY10" fmla="*/ 1269434 h 4338987"/>
                <a:gd name="connsiteX11" fmla="*/ 2284543 w 4202218"/>
                <a:gd name="connsiteY11" fmla="*/ 1303724 h 4338987"/>
                <a:gd name="connsiteX12" fmla="*/ 2330263 w 4202218"/>
                <a:gd name="connsiteY12" fmla="*/ 1166564 h 4338987"/>
                <a:gd name="connsiteX13" fmla="*/ 2467423 w 4202218"/>
                <a:gd name="connsiteY13" fmla="*/ 880814 h 4338987"/>
                <a:gd name="connsiteX14" fmla="*/ 2558863 w 4202218"/>
                <a:gd name="connsiteY14" fmla="*/ 640784 h 4338987"/>
                <a:gd name="connsiteX15" fmla="*/ 2616013 w 4202218"/>
                <a:gd name="connsiteY15" fmla="*/ 537914 h 4338987"/>
                <a:gd name="connsiteX16" fmla="*/ 2558863 w 4202218"/>
                <a:gd name="connsiteY16" fmla="*/ 789374 h 4338987"/>
                <a:gd name="connsiteX17" fmla="*/ 2444563 w 4202218"/>
                <a:gd name="connsiteY17" fmla="*/ 1097984 h 4338987"/>
                <a:gd name="connsiteX18" fmla="*/ 2375983 w 4202218"/>
                <a:gd name="connsiteY18" fmla="*/ 1406594 h 4338987"/>
                <a:gd name="connsiteX19" fmla="*/ 2558863 w 4202218"/>
                <a:gd name="connsiteY19" fmla="*/ 1578044 h 4338987"/>
                <a:gd name="connsiteX20" fmla="*/ 2878903 w 4202218"/>
                <a:gd name="connsiteY20" fmla="*/ 1658054 h 4338987"/>
                <a:gd name="connsiteX21" fmla="*/ 3187513 w 4202218"/>
                <a:gd name="connsiteY21" fmla="*/ 1658054 h 4338987"/>
                <a:gd name="connsiteX22" fmla="*/ 3370393 w 4202218"/>
                <a:gd name="connsiteY22" fmla="*/ 1566614 h 4338987"/>
                <a:gd name="connsiteX23" fmla="*/ 3473263 w 4202218"/>
                <a:gd name="connsiteY23" fmla="*/ 1372304 h 4338987"/>
                <a:gd name="connsiteX24" fmla="*/ 3461833 w 4202218"/>
                <a:gd name="connsiteY24" fmla="*/ 1097984 h 4338987"/>
                <a:gd name="connsiteX25" fmla="*/ 3450403 w 4202218"/>
                <a:gd name="connsiteY25" fmla="*/ 777944 h 4338987"/>
                <a:gd name="connsiteX26" fmla="*/ 3759013 w 4202218"/>
                <a:gd name="connsiteY26" fmla="*/ 572204 h 4338987"/>
                <a:gd name="connsiteX27" fmla="*/ 3999043 w 4202218"/>
                <a:gd name="connsiteY27" fmla="*/ 92144 h 4338987"/>
                <a:gd name="connsiteX28" fmla="*/ 4033333 w 4202218"/>
                <a:gd name="connsiteY28" fmla="*/ 12134 h 4338987"/>
                <a:gd name="connsiteX29" fmla="*/ 4010473 w 4202218"/>
                <a:gd name="connsiteY29" fmla="*/ 252164 h 4338987"/>
                <a:gd name="connsiteX30" fmla="*/ 3827593 w 4202218"/>
                <a:gd name="connsiteY30" fmla="*/ 652214 h 4338987"/>
                <a:gd name="connsiteX31" fmla="*/ 3644713 w 4202218"/>
                <a:gd name="connsiteY31" fmla="*/ 789374 h 4338987"/>
                <a:gd name="connsiteX32" fmla="*/ 3563719 w 4202218"/>
                <a:gd name="connsiteY32" fmla="*/ 977218 h 4338987"/>
                <a:gd name="connsiteX33" fmla="*/ 3861883 w 4202218"/>
                <a:gd name="connsiteY33" fmla="*/ 846524 h 4338987"/>
                <a:gd name="connsiteX34" fmla="*/ 4193353 w 4202218"/>
                <a:gd name="connsiteY34" fmla="*/ 720794 h 4338987"/>
                <a:gd name="connsiteX35" fmla="*/ 4079053 w 4202218"/>
                <a:gd name="connsiteY35" fmla="*/ 892244 h 4338987"/>
                <a:gd name="connsiteX36" fmla="*/ 3781873 w 4202218"/>
                <a:gd name="connsiteY36" fmla="*/ 937964 h 4338987"/>
                <a:gd name="connsiteX37" fmla="*/ 3658531 w 4202218"/>
                <a:gd name="connsiteY37" fmla="*/ 1093504 h 4338987"/>
                <a:gd name="connsiteX38" fmla="*/ 3656143 w 4202218"/>
                <a:gd name="connsiteY38" fmla="*/ 1235144 h 4338987"/>
                <a:gd name="connsiteX39" fmla="*/ 3621853 w 4202218"/>
                <a:gd name="connsiteY39" fmla="*/ 1532324 h 4338987"/>
                <a:gd name="connsiteX40" fmla="*/ 3461833 w 4202218"/>
                <a:gd name="connsiteY40" fmla="*/ 1726634 h 4338987"/>
                <a:gd name="connsiteX41" fmla="*/ 3278953 w 4202218"/>
                <a:gd name="connsiteY41" fmla="*/ 2035244 h 4338987"/>
                <a:gd name="connsiteX42" fmla="*/ 3233233 w 4202218"/>
                <a:gd name="connsiteY42" fmla="*/ 2309564 h 4338987"/>
                <a:gd name="connsiteX43" fmla="*/ 3404683 w 4202218"/>
                <a:gd name="connsiteY43" fmla="*/ 2458154 h 4338987"/>
                <a:gd name="connsiteX44" fmla="*/ 3759013 w 4202218"/>
                <a:gd name="connsiteY44" fmla="*/ 2663894 h 4338987"/>
                <a:gd name="connsiteX45" fmla="*/ 4079053 w 4202218"/>
                <a:gd name="connsiteY45" fmla="*/ 2778194 h 4338987"/>
                <a:gd name="connsiteX46" fmla="*/ 4079053 w 4202218"/>
                <a:gd name="connsiteY46" fmla="*/ 2881064 h 4338987"/>
                <a:gd name="connsiteX47" fmla="*/ 3770443 w 4202218"/>
                <a:gd name="connsiteY47" fmla="*/ 2869634 h 4338987"/>
                <a:gd name="connsiteX48" fmla="*/ 3404683 w 4202218"/>
                <a:gd name="connsiteY48" fmla="*/ 2732474 h 4338987"/>
                <a:gd name="connsiteX49" fmla="*/ 3084643 w 4202218"/>
                <a:gd name="connsiteY49" fmla="*/ 2663894 h 4338987"/>
                <a:gd name="connsiteX50" fmla="*/ 2958913 w 4202218"/>
                <a:gd name="connsiteY50" fmla="*/ 2698184 h 4338987"/>
                <a:gd name="connsiteX51" fmla="*/ 2821753 w 4202218"/>
                <a:gd name="connsiteY51" fmla="*/ 2823914 h 4338987"/>
                <a:gd name="connsiteX52" fmla="*/ 2764603 w 4202218"/>
                <a:gd name="connsiteY52" fmla="*/ 2995364 h 4338987"/>
                <a:gd name="connsiteX53" fmla="*/ 2970343 w 4202218"/>
                <a:gd name="connsiteY53" fmla="*/ 3132524 h 4338987"/>
                <a:gd name="connsiteX54" fmla="*/ 3176083 w 4202218"/>
                <a:gd name="connsiteY54" fmla="*/ 3269684 h 4338987"/>
                <a:gd name="connsiteX55" fmla="*/ 3347533 w 4202218"/>
                <a:gd name="connsiteY55" fmla="*/ 3303974 h 4338987"/>
                <a:gd name="connsiteX56" fmla="*/ 3267523 w 4202218"/>
                <a:gd name="connsiteY56" fmla="*/ 3395414 h 4338987"/>
                <a:gd name="connsiteX57" fmla="*/ 3004633 w 4202218"/>
                <a:gd name="connsiteY57" fmla="*/ 3303974 h 4338987"/>
                <a:gd name="connsiteX58" fmla="*/ 2753173 w 4202218"/>
                <a:gd name="connsiteY58" fmla="*/ 3189674 h 4338987"/>
                <a:gd name="connsiteX59" fmla="*/ 2638873 w 4202218"/>
                <a:gd name="connsiteY59" fmla="*/ 3098234 h 4338987"/>
                <a:gd name="connsiteX60" fmla="*/ 2570293 w 4202218"/>
                <a:gd name="connsiteY60" fmla="*/ 3109664 h 4338987"/>
                <a:gd name="connsiteX61" fmla="*/ 2558863 w 4202218"/>
                <a:gd name="connsiteY61" fmla="*/ 3326834 h 4338987"/>
                <a:gd name="connsiteX62" fmla="*/ 2673163 w 4202218"/>
                <a:gd name="connsiteY62" fmla="*/ 3555434 h 4338987"/>
                <a:gd name="connsiteX63" fmla="*/ 2730313 w 4202218"/>
                <a:gd name="connsiteY63" fmla="*/ 4024064 h 4338987"/>
                <a:gd name="connsiteX64" fmla="*/ 2696023 w 4202218"/>
                <a:gd name="connsiteY64" fmla="*/ 4184084 h 4338987"/>
                <a:gd name="connsiteX65" fmla="*/ 2536003 w 4202218"/>
                <a:gd name="connsiteY65" fmla="*/ 4138364 h 4338987"/>
                <a:gd name="connsiteX66" fmla="*/ 2536003 w 4202218"/>
                <a:gd name="connsiteY66" fmla="*/ 3909764 h 4338987"/>
                <a:gd name="connsiteX67" fmla="*/ 2433133 w 4202218"/>
                <a:gd name="connsiteY67" fmla="*/ 3566864 h 4338987"/>
                <a:gd name="connsiteX68" fmla="*/ 2307403 w 4202218"/>
                <a:gd name="connsiteY68" fmla="*/ 3166814 h 4338987"/>
                <a:gd name="connsiteX69" fmla="*/ 2261683 w 4202218"/>
                <a:gd name="connsiteY69" fmla="*/ 3063944 h 4338987"/>
                <a:gd name="connsiteX70" fmla="*/ 2078803 w 4202218"/>
                <a:gd name="connsiteY70" fmla="*/ 2949644 h 4338987"/>
                <a:gd name="connsiteX71" fmla="*/ 1850203 w 4202218"/>
                <a:gd name="connsiteY71" fmla="*/ 3029654 h 4338987"/>
                <a:gd name="connsiteX72" fmla="*/ 1415863 w 4202218"/>
                <a:gd name="connsiteY72" fmla="*/ 3361124 h 4338987"/>
                <a:gd name="connsiteX73" fmla="*/ 1381573 w 4202218"/>
                <a:gd name="connsiteY73" fmla="*/ 3681164 h 4338987"/>
                <a:gd name="connsiteX74" fmla="*/ 1381573 w 4202218"/>
                <a:gd name="connsiteY74" fmla="*/ 3989774 h 4338987"/>
                <a:gd name="connsiteX75" fmla="*/ 1290133 w 4202218"/>
                <a:gd name="connsiteY75" fmla="*/ 4309814 h 4338987"/>
                <a:gd name="connsiteX76" fmla="*/ 1198693 w 4202218"/>
                <a:gd name="connsiteY76" fmla="*/ 4298384 h 4338987"/>
                <a:gd name="connsiteX77" fmla="*/ 1187263 w 4202218"/>
                <a:gd name="connsiteY77" fmla="*/ 4081214 h 4338987"/>
                <a:gd name="connsiteX78" fmla="*/ 1198693 w 4202218"/>
                <a:gd name="connsiteY78" fmla="*/ 3909764 h 4338987"/>
                <a:gd name="connsiteX79" fmla="*/ 970093 w 4202218"/>
                <a:gd name="connsiteY79" fmla="*/ 3989774 h 4338987"/>
                <a:gd name="connsiteX80" fmla="*/ 718633 w 4202218"/>
                <a:gd name="connsiteY80" fmla="*/ 4069784 h 4338987"/>
                <a:gd name="connsiteX81" fmla="*/ 741493 w 4202218"/>
                <a:gd name="connsiteY81" fmla="*/ 3955484 h 4338987"/>
                <a:gd name="connsiteX82" fmla="*/ 1130113 w 4202218"/>
                <a:gd name="connsiteY82" fmla="*/ 3795464 h 4338987"/>
                <a:gd name="connsiteX83" fmla="*/ 1278703 w 4202218"/>
                <a:gd name="connsiteY83" fmla="*/ 3726884 h 4338987"/>
                <a:gd name="connsiteX84" fmla="*/ 1221553 w 4202218"/>
                <a:gd name="connsiteY84" fmla="*/ 3372554 h 4338987"/>
                <a:gd name="connsiteX85" fmla="*/ 1324423 w 4202218"/>
                <a:gd name="connsiteY85" fmla="*/ 3121094 h 4338987"/>
                <a:gd name="connsiteX86" fmla="*/ 1393003 w 4202218"/>
                <a:gd name="connsiteY86" fmla="*/ 3052514 h 4338987"/>
                <a:gd name="connsiteX87" fmla="*/ 1084393 w 4202218"/>
                <a:gd name="connsiteY87" fmla="*/ 3029654 h 4338987"/>
                <a:gd name="connsiteX88" fmla="*/ 730063 w 4202218"/>
                <a:gd name="connsiteY88" fmla="*/ 2961074 h 4338987"/>
                <a:gd name="connsiteX89" fmla="*/ 375733 w 4202218"/>
                <a:gd name="connsiteY89" fmla="*/ 3132524 h 4338987"/>
                <a:gd name="connsiteX90" fmla="*/ 421453 w 4202218"/>
                <a:gd name="connsiteY90" fmla="*/ 3029654 h 4338987"/>
                <a:gd name="connsiteX91" fmla="*/ 627193 w 4202218"/>
                <a:gd name="connsiteY91" fmla="*/ 2926784 h 4338987"/>
                <a:gd name="connsiteX92" fmla="*/ 810073 w 4202218"/>
                <a:gd name="connsiteY92" fmla="*/ 2755334 h 4338987"/>
                <a:gd name="connsiteX93" fmla="*/ 1152973 w 4202218"/>
                <a:gd name="connsiteY93" fmla="*/ 2778194 h 4338987"/>
                <a:gd name="connsiteX94" fmla="*/ 1461583 w 4202218"/>
                <a:gd name="connsiteY94" fmla="*/ 2823914 h 4338987"/>
                <a:gd name="connsiteX95" fmla="*/ 1953073 w 4202218"/>
                <a:gd name="connsiteY95" fmla="*/ 2663894 h 4338987"/>
                <a:gd name="connsiteX96" fmla="*/ 1701613 w 4202218"/>
                <a:gd name="connsiteY96" fmla="*/ 2263844 h 4338987"/>
                <a:gd name="connsiteX97" fmla="*/ 1690183 w 4202218"/>
                <a:gd name="connsiteY97" fmla="*/ 1966664 h 4338987"/>
                <a:gd name="connsiteX98" fmla="*/ 1381991 w 4202218"/>
                <a:gd name="connsiteY98" fmla="*/ 1841930 h 4338987"/>
                <a:gd name="connsiteX99" fmla="*/ 1095823 w 4202218"/>
                <a:gd name="connsiteY99" fmla="*/ 1715204 h 4338987"/>
                <a:gd name="connsiteX100" fmla="*/ 746507 w 4202218"/>
                <a:gd name="connsiteY100" fmla="*/ 1626741 h 4338987"/>
                <a:gd name="connsiteX101" fmla="*/ 352873 w 4202218"/>
                <a:gd name="connsiteY101" fmla="*/ 1726634 h 4338987"/>
                <a:gd name="connsiteX102" fmla="*/ 113171 w 4202218"/>
                <a:gd name="connsiteY102" fmla="*/ 1763908 h 4338987"/>
                <a:gd name="connsiteX103" fmla="*/ 9973 w 4202218"/>
                <a:gd name="connsiteY103" fmla="*/ 1738064 h 4338987"/>
                <a:gd name="connsiteX104" fmla="*/ 348516 w 4202218"/>
                <a:gd name="connsiteY104" fmla="*/ 1644138 h 4338987"/>
                <a:gd name="connsiteX105" fmla="*/ 653097 w 4202218"/>
                <a:gd name="connsiteY105" fmla="*/ 1544246 h 4338987"/>
                <a:gd name="connsiteX106" fmla="*/ 1072963 w 4202218"/>
                <a:gd name="connsiteY106" fmla="*/ 1612334 h 4338987"/>
                <a:gd name="connsiteX107" fmla="*/ 1244413 w 4202218"/>
                <a:gd name="connsiteY107" fmla="*/ 1658054 h 4338987"/>
                <a:gd name="connsiteX108" fmla="*/ 1205766 w 4202218"/>
                <a:gd name="connsiteY108" fmla="*/ 1452314 h 4338987"/>
                <a:gd name="connsiteX109" fmla="*/ 1046313 w 4202218"/>
                <a:gd name="connsiteY109" fmla="*/ 815735 h 4338987"/>
                <a:gd name="connsiteX110" fmla="*/ 1221553 w 4202218"/>
                <a:gd name="connsiteY110" fmla="*/ 1212284 h 4338987"/>
                <a:gd name="connsiteX0" fmla="*/ 1221553 w 4201796"/>
                <a:gd name="connsiteY0" fmla="*/ 1212284 h 4338987"/>
                <a:gd name="connsiteX1" fmla="*/ 1343911 w 4201796"/>
                <a:gd name="connsiteY1" fmla="*/ 1560154 h 4338987"/>
                <a:gd name="connsiteX2" fmla="*/ 1553023 w 4201796"/>
                <a:gd name="connsiteY2" fmla="*/ 1658054 h 4338987"/>
                <a:gd name="connsiteX3" fmla="*/ 1907353 w 4201796"/>
                <a:gd name="connsiteY3" fmla="*/ 1680914 h 4338987"/>
                <a:gd name="connsiteX4" fmla="*/ 2021653 w 4201796"/>
                <a:gd name="connsiteY4" fmla="*/ 1543754 h 4338987"/>
                <a:gd name="connsiteX5" fmla="*/ 2124523 w 4201796"/>
                <a:gd name="connsiteY5" fmla="*/ 1292294 h 4338987"/>
                <a:gd name="connsiteX6" fmla="*/ 2124523 w 4201796"/>
                <a:gd name="connsiteY6" fmla="*/ 1120844 h 4338987"/>
                <a:gd name="connsiteX7" fmla="*/ 2068029 w 4201796"/>
                <a:gd name="connsiteY7" fmla="*/ 825651 h 4338987"/>
                <a:gd name="connsiteX8" fmla="*/ 2078803 w 4201796"/>
                <a:gd name="connsiteY8" fmla="*/ 777944 h 4338987"/>
                <a:gd name="connsiteX9" fmla="*/ 2170243 w 4201796"/>
                <a:gd name="connsiteY9" fmla="*/ 1086554 h 4338987"/>
                <a:gd name="connsiteX10" fmla="*/ 2215963 w 4201796"/>
                <a:gd name="connsiteY10" fmla="*/ 1269434 h 4338987"/>
                <a:gd name="connsiteX11" fmla="*/ 2284543 w 4201796"/>
                <a:gd name="connsiteY11" fmla="*/ 1303724 h 4338987"/>
                <a:gd name="connsiteX12" fmla="*/ 2330263 w 4201796"/>
                <a:gd name="connsiteY12" fmla="*/ 1166564 h 4338987"/>
                <a:gd name="connsiteX13" fmla="*/ 2467423 w 4201796"/>
                <a:gd name="connsiteY13" fmla="*/ 880814 h 4338987"/>
                <a:gd name="connsiteX14" fmla="*/ 2558863 w 4201796"/>
                <a:gd name="connsiteY14" fmla="*/ 640784 h 4338987"/>
                <a:gd name="connsiteX15" fmla="*/ 2616013 w 4201796"/>
                <a:gd name="connsiteY15" fmla="*/ 537914 h 4338987"/>
                <a:gd name="connsiteX16" fmla="*/ 2558863 w 4201796"/>
                <a:gd name="connsiteY16" fmla="*/ 789374 h 4338987"/>
                <a:gd name="connsiteX17" fmla="*/ 2444563 w 4201796"/>
                <a:gd name="connsiteY17" fmla="*/ 1097984 h 4338987"/>
                <a:gd name="connsiteX18" fmla="*/ 2375983 w 4201796"/>
                <a:gd name="connsiteY18" fmla="*/ 1406594 h 4338987"/>
                <a:gd name="connsiteX19" fmla="*/ 2558863 w 4201796"/>
                <a:gd name="connsiteY19" fmla="*/ 1578044 h 4338987"/>
                <a:gd name="connsiteX20" fmla="*/ 2878903 w 4201796"/>
                <a:gd name="connsiteY20" fmla="*/ 1658054 h 4338987"/>
                <a:gd name="connsiteX21" fmla="*/ 3187513 w 4201796"/>
                <a:gd name="connsiteY21" fmla="*/ 1658054 h 4338987"/>
                <a:gd name="connsiteX22" fmla="*/ 3370393 w 4201796"/>
                <a:gd name="connsiteY22" fmla="*/ 1566614 h 4338987"/>
                <a:gd name="connsiteX23" fmla="*/ 3473263 w 4201796"/>
                <a:gd name="connsiteY23" fmla="*/ 1372304 h 4338987"/>
                <a:gd name="connsiteX24" fmla="*/ 3461833 w 4201796"/>
                <a:gd name="connsiteY24" fmla="*/ 1097984 h 4338987"/>
                <a:gd name="connsiteX25" fmla="*/ 3450403 w 4201796"/>
                <a:gd name="connsiteY25" fmla="*/ 777944 h 4338987"/>
                <a:gd name="connsiteX26" fmla="*/ 3759013 w 4201796"/>
                <a:gd name="connsiteY26" fmla="*/ 572204 h 4338987"/>
                <a:gd name="connsiteX27" fmla="*/ 3999043 w 4201796"/>
                <a:gd name="connsiteY27" fmla="*/ 92144 h 4338987"/>
                <a:gd name="connsiteX28" fmla="*/ 4033333 w 4201796"/>
                <a:gd name="connsiteY28" fmla="*/ 12134 h 4338987"/>
                <a:gd name="connsiteX29" fmla="*/ 4010473 w 4201796"/>
                <a:gd name="connsiteY29" fmla="*/ 252164 h 4338987"/>
                <a:gd name="connsiteX30" fmla="*/ 3827593 w 4201796"/>
                <a:gd name="connsiteY30" fmla="*/ 652214 h 4338987"/>
                <a:gd name="connsiteX31" fmla="*/ 3644713 w 4201796"/>
                <a:gd name="connsiteY31" fmla="*/ 789374 h 4338987"/>
                <a:gd name="connsiteX32" fmla="*/ 3563719 w 4201796"/>
                <a:gd name="connsiteY32" fmla="*/ 977218 h 4338987"/>
                <a:gd name="connsiteX33" fmla="*/ 3861883 w 4201796"/>
                <a:gd name="connsiteY33" fmla="*/ 846524 h 4338987"/>
                <a:gd name="connsiteX34" fmla="*/ 4193353 w 4201796"/>
                <a:gd name="connsiteY34" fmla="*/ 720794 h 4338987"/>
                <a:gd name="connsiteX35" fmla="*/ 4079053 w 4201796"/>
                <a:gd name="connsiteY35" fmla="*/ 892244 h 4338987"/>
                <a:gd name="connsiteX36" fmla="*/ 3818880 w 4201796"/>
                <a:gd name="connsiteY36" fmla="*/ 991631 h 4338987"/>
                <a:gd name="connsiteX37" fmla="*/ 3658531 w 4201796"/>
                <a:gd name="connsiteY37" fmla="*/ 1093504 h 4338987"/>
                <a:gd name="connsiteX38" fmla="*/ 3656143 w 4201796"/>
                <a:gd name="connsiteY38" fmla="*/ 1235144 h 4338987"/>
                <a:gd name="connsiteX39" fmla="*/ 3621853 w 4201796"/>
                <a:gd name="connsiteY39" fmla="*/ 1532324 h 4338987"/>
                <a:gd name="connsiteX40" fmla="*/ 3461833 w 4201796"/>
                <a:gd name="connsiteY40" fmla="*/ 1726634 h 4338987"/>
                <a:gd name="connsiteX41" fmla="*/ 3278953 w 4201796"/>
                <a:gd name="connsiteY41" fmla="*/ 2035244 h 4338987"/>
                <a:gd name="connsiteX42" fmla="*/ 3233233 w 4201796"/>
                <a:gd name="connsiteY42" fmla="*/ 2309564 h 4338987"/>
                <a:gd name="connsiteX43" fmla="*/ 3404683 w 4201796"/>
                <a:gd name="connsiteY43" fmla="*/ 2458154 h 4338987"/>
                <a:gd name="connsiteX44" fmla="*/ 3759013 w 4201796"/>
                <a:gd name="connsiteY44" fmla="*/ 2663894 h 4338987"/>
                <a:gd name="connsiteX45" fmla="*/ 4079053 w 4201796"/>
                <a:gd name="connsiteY45" fmla="*/ 2778194 h 4338987"/>
                <a:gd name="connsiteX46" fmla="*/ 4079053 w 4201796"/>
                <a:gd name="connsiteY46" fmla="*/ 2881064 h 4338987"/>
                <a:gd name="connsiteX47" fmla="*/ 3770443 w 4201796"/>
                <a:gd name="connsiteY47" fmla="*/ 2869634 h 4338987"/>
                <a:gd name="connsiteX48" fmla="*/ 3404683 w 4201796"/>
                <a:gd name="connsiteY48" fmla="*/ 2732474 h 4338987"/>
                <a:gd name="connsiteX49" fmla="*/ 3084643 w 4201796"/>
                <a:gd name="connsiteY49" fmla="*/ 2663894 h 4338987"/>
                <a:gd name="connsiteX50" fmla="*/ 2958913 w 4201796"/>
                <a:gd name="connsiteY50" fmla="*/ 2698184 h 4338987"/>
                <a:gd name="connsiteX51" fmla="*/ 2821753 w 4201796"/>
                <a:gd name="connsiteY51" fmla="*/ 2823914 h 4338987"/>
                <a:gd name="connsiteX52" fmla="*/ 2764603 w 4201796"/>
                <a:gd name="connsiteY52" fmla="*/ 2995364 h 4338987"/>
                <a:gd name="connsiteX53" fmla="*/ 2970343 w 4201796"/>
                <a:gd name="connsiteY53" fmla="*/ 3132524 h 4338987"/>
                <a:gd name="connsiteX54" fmla="*/ 3176083 w 4201796"/>
                <a:gd name="connsiteY54" fmla="*/ 3269684 h 4338987"/>
                <a:gd name="connsiteX55" fmla="*/ 3347533 w 4201796"/>
                <a:gd name="connsiteY55" fmla="*/ 3303974 h 4338987"/>
                <a:gd name="connsiteX56" fmla="*/ 3267523 w 4201796"/>
                <a:gd name="connsiteY56" fmla="*/ 3395414 h 4338987"/>
                <a:gd name="connsiteX57" fmla="*/ 3004633 w 4201796"/>
                <a:gd name="connsiteY57" fmla="*/ 3303974 h 4338987"/>
                <a:gd name="connsiteX58" fmla="*/ 2753173 w 4201796"/>
                <a:gd name="connsiteY58" fmla="*/ 3189674 h 4338987"/>
                <a:gd name="connsiteX59" fmla="*/ 2638873 w 4201796"/>
                <a:gd name="connsiteY59" fmla="*/ 3098234 h 4338987"/>
                <a:gd name="connsiteX60" fmla="*/ 2570293 w 4201796"/>
                <a:gd name="connsiteY60" fmla="*/ 3109664 h 4338987"/>
                <a:gd name="connsiteX61" fmla="*/ 2558863 w 4201796"/>
                <a:gd name="connsiteY61" fmla="*/ 3326834 h 4338987"/>
                <a:gd name="connsiteX62" fmla="*/ 2673163 w 4201796"/>
                <a:gd name="connsiteY62" fmla="*/ 3555434 h 4338987"/>
                <a:gd name="connsiteX63" fmla="*/ 2730313 w 4201796"/>
                <a:gd name="connsiteY63" fmla="*/ 4024064 h 4338987"/>
                <a:gd name="connsiteX64" fmla="*/ 2696023 w 4201796"/>
                <a:gd name="connsiteY64" fmla="*/ 4184084 h 4338987"/>
                <a:gd name="connsiteX65" fmla="*/ 2536003 w 4201796"/>
                <a:gd name="connsiteY65" fmla="*/ 4138364 h 4338987"/>
                <a:gd name="connsiteX66" fmla="*/ 2536003 w 4201796"/>
                <a:gd name="connsiteY66" fmla="*/ 3909764 h 4338987"/>
                <a:gd name="connsiteX67" fmla="*/ 2433133 w 4201796"/>
                <a:gd name="connsiteY67" fmla="*/ 3566864 h 4338987"/>
                <a:gd name="connsiteX68" fmla="*/ 2307403 w 4201796"/>
                <a:gd name="connsiteY68" fmla="*/ 3166814 h 4338987"/>
                <a:gd name="connsiteX69" fmla="*/ 2261683 w 4201796"/>
                <a:gd name="connsiteY69" fmla="*/ 3063944 h 4338987"/>
                <a:gd name="connsiteX70" fmla="*/ 2078803 w 4201796"/>
                <a:gd name="connsiteY70" fmla="*/ 2949644 h 4338987"/>
                <a:gd name="connsiteX71" fmla="*/ 1850203 w 4201796"/>
                <a:gd name="connsiteY71" fmla="*/ 3029654 h 4338987"/>
                <a:gd name="connsiteX72" fmla="*/ 1415863 w 4201796"/>
                <a:gd name="connsiteY72" fmla="*/ 3361124 h 4338987"/>
                <a:gd name="connsiteX73" fmla="*/ 1381573 w 4201796"/>
                <a:gd name="connsiteY73" fmla="*/ 3681164 h 4338987"/>
                <a:gd name="connsiteX74" fmla="*/ 1381573 w 4201796"/>
                <a:gd name="connsiteY74" fmla="*/ 3989774 h 4338987"/>
                <a:gd name="connsiteX75" fmla="*/ 1290133 w 4201796"/>
                <a:gd name="connsiteY75" fmla="*/ 4309814 h 4338987"/>
                <a:gd name="connsiteX76" fmla="*/ 1198693 w 4201796"/>
                <a:gd name="connsiteY76" fmla="*/ 4298384 h 4338987"/>
                <a:gd name="connsiteX77" fmla="*/ 1187263 w 4201796"/>
                <a:gd name="connsiteY77" fmla="*/ 4081214 h 4338987"/>
                <a:gd name="connsiteX78" fmla="*/ 1198693 w 4201796"/>
                <a:gd name="connsiteY78" fmla="*/ 3909764 h 4338987"/>
                <a:gd name="connsiteX79" fmla="*/ 970093 w 4201796"/>
                <a:gd name="connsiteY79" fmla="*/ 3989774 h 4338987"/>
                <a:gd name="connsiteX80" fmla="*/ 718633 w 4201796"/>
                <a:gd name="connsiteY80" fmla="*/ 4069784 h 4338987"/>
                <a:gd name="connsiteX81" fmla="*/ 741493 w 4201796"/>
                <a:gd name="connsiteY81" fmla="*/ 3955484 h 4338987"/>
                <a:gd name="connsiteX82" fmla="*/ 1130113 w 4201796"/>
                <a:gd name="connsiteY82" fmla="*/ 3795464 h 4338987"/>
                <a:gd name="connsiteX83" fmla="*/ 1278703 w 4201796"/>
                <a:gd name="connsiteY83" fmla="*/ 3726884 h 4338987"/>
                <a:gd name="connsiteX84" fmla="*/ 1221553 w 4201796"/>
                <a:gd name="connsiteY84" fmla="*/ 3372554 h 4338987"/>
                <a:gd name="connsiteX85" fmla="*/ 1324423 w 4201796"/>
                <a:gd name="connsiteY85" fmla="*/ 3121094 h 4338987"/>
                <a:gd name="connsiteX86" fmla="*/ 1393003 w 4201796"/>
                <a:gd name="connsiteY86" fmla="*/ 3052514 h 4338987"/>
                <a:gd name="connsiteX87" fmla="*/ 1084393 w 4201796"/>
                <a:gd name="connsiteY87" fmla="*/ 3029654 h 4338987"/>
                <a:gd name="connsiteX88" fmla="*/ 730063 w 4201796"/>
                <a:gd name="connsiteY88" fmla="*/ 2961074 h 4338987"/>
                <a:gd name="connsiteX89" fmla="*/ 375733 w 4201796"/>
                <a:gd name="connsiteY89" fmla="*/ 3132524 h 4338987"/>
                <a:gd name="connsiteX90" fmla="*/ 421453 w 4201796"/>
                <a:gd name="connsiteY90" fmla="*/ 3029654 h 4338987"/>
                <a:gd name="connsiteX91" fmla="*/ 627193 w 4201796"/>
                <a:gd name="connsiteY91" fmla="*/ 2926784 h 4338987"/>
                <a:gd name="connsiteX92" fmla="*/ 810073 w 4201796"/>
                <a:gd name="connsiteY92" fmla="*/ 2755334 h 4338987"/>
                <a:gd name="connsiteX93" fmla="*/ 1152973 w 4201796"/>
                <a:gd name="connsiteY93" fmla="*/ 2778194 h 4338987"/>
                <a:gd name="connsiteX94" fmla="*/ 1461583 w 4201796"/>
                <a:gd name="connsiteY94" fmla="*/ 2823914 h 4338987"/>
                <a:gd name="connsiteX95" fmla="*/ 1953073 w 4201796"/>
                <a:gd name="connsiteY95" fmla="*/ 2663894 h 4338987"/>
                <a:gd name="connsiteX96" fmla="*/ 1701613 w 4201796"/>
                <a:gd name="connsiteY96" fmla="*/ 2263844 h 4338987"/>
                <a:gd name="connsiteX97" fmla="*/ 1690183 w 4201796"/>
                <a:gd name="connsiteY97" fmla="*/ 1966664 h 4338987"/>
                <a:gd name="connsiteX98" fmla="*/ 1381991 w 4201796"/>
                <a:gd name="connsiteY98" fmla="*/ 1841930 h 4338987"/>
                <a:gd name="connsiteX99" fmla="*/ 1095823 w 4201796"/>
                <a:gd name="connsiteY99" fmla="*/ 1715204 h 4338987"/>
                <a:gd name="connsiteX100" fmla="*/ 746507 w 4201796"/>
                <a:gd name="connsiteY100" fmla="*/ 1626741 h 4338987"/>
                <a:gd name="connsiteX101" fmla="*/ 352873 w 4201796"/>
                <a:gd name="connsiteY101" fmla="*/ 1726634 h 4338987"/>
                <a:gd name="connsiteX102" fmla="*/ 113171 w 4201796"/>
                <a:gd name="connsiteY102" fmla="*/ 1763908 h 4338987"/>
                <a:gd name="connsiteX103" fmla="*/ 9973 w 4201796"/>
                <a:gd name="connsiteY103" fmla="*/ 1738064 h 4338987"/>
                <a:gd name="connsiteX104" fmla="*/ 348516 w 4201796"/>
                <a:gd name="connsiteY104" fmla="*/ 1644138 h 4338987"/>
                <a:gd name="connsiteX105" fmla="*/ 653097 w 4201796"/>
                <a:gd name="connsiteY105" fmla="*/ 1544246 h 4338987"/>
                <a:gd name="connsiteX106" fmla="*/ 1072963 w 4201796"/>
                <a:gd name="connsiteY106" fmla="*/ 1612334 h 4338987"/>
                <a:gd name="connsiteX107" fmla="*/ 1244413 w 4201796"/>
                <a:gd name="connsiteY107" fmla="*/ 1658054 h 4338987"/>
                <a:gd name="connsiteX108" fmla="*/ 1205766 w 4201796"/>
                <a:gd name="connsiteY108" fmla="*/ 1452314 h 4338987"/>
                <a:gd name="connsiteX109" fmla="*/ 1046313 w 4201796"/>
                <a:gd name="connsiteY109" fmla="*/ 815735 h 4338987"/>
                <a:gd name="connsiteX110" fmla="*/ 1221553 w 4201796"/>
                <a:gd name="connsiteY110" fmla="*/ 1212284 h 4338987"/>
                <a:gd name="connsiteX0" fmla="*/ 1221553 w 4200104"/>
                <a:gd name="connsiteY0" fmla="*/ 1212284 h 4338987"/>
                <a:gd name="connsiteX1" fmla="*/ 1343911 w 4200104"/>
                <a:gd name="connsiteY1" fmla="*/ 1560154 h 4338987"/>
                <a:gd name="connsiteX2" fmla="*/ 1553023 w 4200104"/>
                <a:gd name="connsiteY2" fmla="*/ 1658054 h 4338987"/>
                <a:gd name="connsiteX3" fmla="*/ 1907353 w 4200104"/>
                <a:gd name="connsiteY3" fmla="*/ 1680914 h 4338987"/>
                <a:gd name="connsiteX4" fmla="*/ 2021653 w 4200104"/>
                <a:gd name="connsiteY4" fmla="*/ 1543754 h 4338987"/>
                <a:gd name="connsiteX5" fmla="*/ 2124523 w 4200104"/>
                <a:gd name="connsiteY5" fmla="*/ 1292294 h 4338987"/>
                <a:gd name="connsiteX6" fmla="*/ 2124523 w 4200104"/>
                <a:gd name="connsiteY6" fmla="*/ 1120844 h 4338987"/>
                <a:gd name="connsiteX7" fmla="*/ 2068029 w 4200104"/>
                <a:gd name="connsiteY7" fmla="*/ 825651 h 4338987"/>
                <a:gd name="connsiteX8" fmla="*/ 2078803 w 4200104"/>
                <a:gd name="connsiteY8" fmla="*/ 777944 h 4338987"/>
                <a:gd name="connsiteX9" fmla="*/ 2170243 w 4200104"/>
                <a:gd name="connsiteY9" fmla="*/ 1086554 h 4338987"/>
                <a:gd name="connsiteX10" fmla="*/ 2215963 w 4200104"/>
                <a:gd name="connsiteY10" fmla="*/ 1269434 h 4338987"/>
                <a:gd name="connsiteX11" fmla="*/ 2284543 w 4200104"/>
                <a:gd name="connsiteY11" fmla="*/ 1303724 h 4338987"/>
                <a:gd name="connsiteX12" fmla="*/ 2330263 w 4200104"/>
                <a:gd name="connsiteY12" fmla="*/ 1166564 h 4338987"/>
                <a:gd name="connsiteX13" fmla="*/ 2467423 w 4200104"/>
                <a:gd name="connsiteY13" fmla="*/ 880814 h 4338987"/>
                <a:gd name="connsiteX14" fmla="*/ 2558863 w 4200104"/>
                <a:gd name="connsiteY14" fmla="*/ 640784 h 4338987"/>
                <a:gd name="connsiteX15" fmla="*/ 2616013 w 4200104"/>
                <a:gd name="connsiteY15" fmla="*/ 537914 h 4338987"/>
                <a:gd name="connsiteX16" fmla="*/ 2558863 w 4200104"/>
                <a:gd name="connsiteY16" fmla="*/ 789374 h 4338987"/>
                <a:gd name="connsiteX17" fmla="*/ 2444563 w 4200104"/>
                <a:gd name="connsiteY17" fmla="*/ 1097984 h 4338987"/>
                <a:gd name="connsiteX18" fmla="*/ 2375983 w 4200104"/>
                <a:gd name="connsiteY18" fmla="*/ 1406594 h 4338987"/>
                <a:gd name="connsiteX19" fmla="*/ 2558863 w 4200104"/>
                <a:gd name="connsiteY19" fmla="*/ 1578044 h 4338987"/>
                <a:gd name="connsiteX20" fmla="*/ 2878903 w 4200104"/>
                <a:gd name="connsiteY20" fmla="*/ 1658054 h 4338987"/>
                <a:gd name="connsiteX21" fmla="*/ 3187513 w 4200104"/>
                <a:gd name="connsiteY21" fmla="*/ 1658054 h 4338987"/>
                <a:gd name="connsiteX22" fmla="*/ 3370393 w 4200104"/>
                <a:gd name="connsiteY22" fmla="*/ 1566614 h 4338987"/>
                <a:gd name="connsiteX23" fmla="*/ 3473263 w 4200104"/>
                <a:gd name="connsiteY23" fmla="*/ 1372304 h 4338987"/>
                <a:gd name="connsiteX24" fmla="*/ 3461833 w 4200104"/>
                <a:gd name="connsiteY24" fmla="*/ 1097984 h 4338987"/>
                <a:gd name="connsiteX25" fmla="*/ 3450403 w 4200104"/>
                <a:gd name="connsiteY25" fmla="*/ 777944 h 4338987"/>
                <a:gd name="connsiteX26" fmla="*/ 3759013 w 4200104"/>
                <a:gd name="connsiteY26" fmla="*/ 572204 h 4338987"/>
                <a:gd name="connsiteX27" fmla="*/ 3999043 w 4200104"/>
                <a:gd name="connsiteY27" fmla="*/ 92144 h 4338987"/>
                <a:gd name="connsiteX28" fmla="*/ 4033333 w 4200104"/>
                <a:gd name="connsiteY28" fmla="*/ 12134 h 4338987"/>
                <a:gd name="connsiteX29" fmla="*/ 4010473 w 4200104"/>
                <a:gd name="connsiteY29" fmla="*/ 252164 h 4338987"/>
                <a:gd name="connsiteX30" fmla="*/ 3827593 w 4200104"/>
                <a:gd name="connsiteY30" fmla="*/ 652214 h 4338987"/>
                <a:gd name="connsiteX31" fmla="*/ 3644713 w 4200104"/>
                <a:gd name="connsiteY31" fmla="*/ 789374 h 4338987"/>
                <a:gd name="connsiteX32" fmla="*/ 3563719 w 4200104"/>
                <a:gd name="connsiteY32" fmla="*/ 977218 h 4338987"/>
                <a:gd name="connsiteX33" fmla="*/ 3861883 w 4200104"/>
                <a:gd name="connsiteY33" fmla="*/ 846524 h 4338987"/>
                <a:gd name="connsiteX34" fmla="*/ 4193353 w 4200104"/>
                <a:gd name="connsiteY34" fmla="*/ 720794 h 4338987"/>
                <a:gd name="connsiteX35" fmla="*/ 4064251 w 4200104"/>
                <a:gd name="connsiteY35" fmla="*/ 847521 h 4338987"/>
                <a:gd name="connsiteX36" fmla="*/ 3818880 w 4200104"/>
                <a:gd name="connsiteY36" fmla="*/ 991631 h 4338987"/>
                <a:gd name="connsiteX37" fmla="*/ 3658531 w 4200104"/>
                <a:gd name="connsiteY37" fmla="*/ 1093504 h 4338987"/>
                <a:gd name="connsiteX38" fmla="*/ 3656143 w 4200104"/>
                <a:gd name="connsiteY38" fmla="*/ 1235144 h 4338987"/>
                <a:gd name="connsiteX39" fmla="*/ 3621853 w 4200104"/>
                <a:gd name="connsiteY39" fmla="*/ 1532324 h 4338987"/>
                <a:gd name="connsiteX40" fmla="*/ 3461833 w 4200104"/>
                <a:gd name="connsiteY40" fmla="*/ 1726634 h 4338987"/>
                <a:gd name="connsiteX41" fmla="*/ 3278953 w 4200104"/>
                <a:gd name="connsiteY41" fmla="*/ 2035244 h 4338987"/>
                <a:gd name="connsiteX42" fmla="*/ 3233233 w 4200104"/>
                <a:gd name="connsiteY42" fmla="*/ 2309564 h 4338987"/>
                <a:gd name="connsiteX43" fmla="*/ 3404683 w 4200104"/>
                <a:gd name="connsiteY43" fmla="*/ 2458154 h 4338987"/>
                <a:gd name="connsiteX44" fmla="*/ 3759013 w 4200104"/>
                <a:gd name="connsiteY44" fmla="*/ 2663894 h 4338987"/>
                <a:gd name="connsiteX45" fmla="*/ 4079053 w 4200104"/>
                <a:gd name="connsiteY45" fmla="*/ 2778194 h 4338987"/>
                <a:gd name="connsiteX46" fmla="*/ 4079053 w 4200104"/>
                <a:gd name="connsiteY46" fmla="*/ 2881064 h 4338987"/>
                <a:gd name="connsiteX47" fmla="*/ 3770443 w 4200104"/>
                <a:gd name="connsiteY47" fmla="*/ 2869634 h 4338987"/>
                <a:gd name="connsiteX48" fmla="*/ 3404683 w 4200104"/>
                <a:gd name="connsiteY48" fmla="*/ 2732474 h 4338987"/>
                <a:gd name="connsiteX49" fmla="*/ 3084643 w 4200104"/>
                <a:gd name="connsiteY49" fmla="*/ 2663894 h 4338987"/>
                <a:gd name="connsiteX50" fmla="*/ 2958913 w 4200104"/>
                <a:gd name="connsiteY50" fmla="*/ 2698184 h 4338987"/>
                <a:gd name="connsiteX51" fmla="*/ 2821753 w 4200104"/>
                <a:gd name="connsiteY51" fmla="*/ 2823914 h 4338987"/>
                <a:gd name="connsiteX52" fmla="*/ 2764603 w 4200104"/>
                <a:gd name="connsiteY52" fmla="*/ 2995364 h 4338987"/>
                <a:gd name="connsiteX53" fmla="*/ 2970343 w 4200104"/>
                <a:gd name="connsiteY53" fmla="*/ 3132524 h 4338987"/>
                <a:gd name="connsiteX54" fmla="*/ 3176083 w 4200104"/>
                <a:gd name="connsiteY54" fmla="*/ 3269684 h 4338987"/>
                <a:gd name="connsiteX55" fmla="*/ 3347533 w 4200104"/>
                <a:gd name="connsiteY55" fmla="*/ 3303974 h 4338987"/>
                <a:gd name="connsiteX56" fmla="*/ 3267523 w 4200104"/>
                <a:gd name="connsiteY56" fmla="*/ 3395414 h 4338987"/>
                <a:gd name="connsiteX57" fmla="*/ 3004633 w 4200104"/>
                <a:gd name="connsiteY57" fmla="*/ 3303974 h 4338987"/>
                <a:gd name="connsiteX58" fmla="*/ 2753173 w 4200104"/>
                <a:gd name="connsiteY58" fmla="*/ 3189674 h 4338987"/>
                <a:gd name="connsiteX59" fmla="*/ 2638873 w 4200104"/>
                <a:gd name="connsiteY59" fmla="*/ 3098234 h 4338987"/>
                <a:gd name="connsiteX60" fmla="*/ 2570293 w 4200104"/>
                <a:gd name="connsiteY60" fmla="*/ 3109664 h 4338987"/>
                <a:gd name="connsiteX61" fmla="*/ 2558863 w 4200104"/>
                <a:gd name="connsiteY61" fmla="*/ 3326834 h 4338987"/>
                <a:gd name="connsiteX62" fmla="*/ 2673163 w 4200104"/>
                <a:gd name="connsiteY62" fmla="*/ 3555434 h 4338987"/>
                <a:gd name="connsiteX63" fmla="*/ 2730313 w 4200104"/>
                <a:gd name="connsiteY63" fmla="*/ 4024064 h 4338987"/>
                <a:gd name="connsiteX64" fmla="*/ 2696023 w 4200104"/>
                <a:gd name="connsiteY64" fmla="*/ 4184084 h 4338987"/>
                <a:gd name="connsiteX65" fmla="*/ 2536003 w 4200104"/>
                <a:gd name="connsiteY65" fmla="*/ 4138364 h 4338987"/>
                <a:gd name="connsiteX66" fmla="*/ 2536003 w 4200104"/>
                <a:gd name="connsiteY66" fmla="*/ 3909764 h 4338987"/>
                <a:gd name="connsiteX67" fmla="*/ 2433133 w 4200104"/>
                <a:gd name="connsiteY67" fmla="*/ 3566864 h 4338987"/>
                <a:gd name="connsiteX68" fmla="*/ 2307403 w 4200104"/>
                <a:gd name="connsiteY68" fmla="*/ 3166814 h 4338987"/>
                <a:gd name="connsiteX69" fmla="*/ 2261683 w 4200104"/>
                <a:gd name="connsiteY69" fmla="*/ 3063944 h 4338987"/>
                <a:gd name="connsiteX70" fmla="*/ 2078803 w 4200104"/>
                <a:gd name="connsiteY70" fmla="*/ 2949644 h 4338987"/>
                <a:gd name="connsiteX71" fmla="*/ 1850203 w 4200104"/>
                <a:gd name="connsiteY71" fmla="*/ 3029654 h 4338987"/>
                <a:gd name="connsiteX72" fmla="*/ 1415863 w 4200104"/>
                <a:gd name="connsiteY72" fmla="*/ 3361124 h 4338987"/>
                <a:gd name="connsiteX73" fmla="*/ 1381573 w 4200104"/>
                <a:gd name="connsiteY73" fmla="*/ 3681164 h 4338987"/>
                <a:gd name="connsiteX74" fmla="*/ 1381573 w 4200104"/>
                <a:gd name="connsiteY74" fmla="*/ 3989774 h 4338987"/>
                <a:gd name="connsiteX75" fmla="*/ 1290133 w 4200104"/>
                <a:gd name="connsiteY75" fmla="*/ 4309814 h 4338987"/>
                <a:gd name="connsiteX76" fmla="*/ 1198693 w 4200104"/>
                <a:gd name="connsiteY76" fmla="*/ 4298384 h 4338987"/>
                <a:gd name="connsiteX77" fmla="*/ 1187263 w 4200104"/>
                <a:gd name="connsiteY77" fmla="*/ 4081214 h 4338987"/>
                <a:gd name="connsiteX78" fmla="*/ 1198693 w 4200104"/>
                <a:gd name="connsiteY78" fmla="*/ 3909764 h 4338987"/>
                <a:gd name="connsiteX79" fmla="*/ 970093 w 4200104"/>
                <a:gd name="connsiteY79" fmla="*/ 3989774 h 4338987"/>
                <a:gd name="connsiteX80" fmla="*/ 718633 w 4200104"/>
                <a:gd name="connsiteY80" fmla="*/ 4069784 h 4338987"/>
                <a:gd name="connsiteX81" fmla="*/ 741493 w 4200104"/>
                <a:gd name="connsiteY81" fmla="*/ 3955484 h 4338987"/>
                <a:gd name="connsiteX82" fmla="*/ 1130113 w 4200104"/>
                <a:gd name="connsiteY82" fmla="*/ 3795464 h 4338987"/>
                <a:gd name="connsiteX83" fmla="*/ 1278703 w 4200104"/>
                <a:gd name="connsiteY83" fmla="*/ 3726884 h 4338987"/>
                <a:gd name="connsiteX84" fmla="*/ 1221553 w 4200104"/>
                <a:gd name="connsiteY84" fmla="*/ 3372554 h 4338987"/>
                <a:gd name="connsiteX85" fmla="*/ 1324423 w 4200104"/>
                <a:gd name="connsiteY85" fmla="*/ 3121094 h 4338987"/>
                <a:gd name="connsiteX86" fmla="*/ 1393003 w 4200104"/>
                <a:gd name="connsiteY86" fmla="*/ 3052514 h 4338987"/>
                <a:gd name="connsiteX87" fmla="*/ 1084393 w 4200104"/>
                <a:gd name="connsiteY87" fmla="*/ 3029654 h 4338987"/>
                <a:gd name="connsiteX88" fmla="*/ 730063 w 4200104"/>
                <a:gd name="connsiteY88" fmla="*/ 2961074 h 4338987"/>
                <a:gd name="connsiteX89" fmla="*/ 375733 w 4200104"/>
                <a:gd name="connsiteY89" fmla="*/ 3132524 h 4338987"/>
                <a:gd name="connsiteX90" fmla="*/ 421453 w 4200104"/>
                <a:gd name="connsiteY90" fmla="*/ 3029654 h 4338987"/>
                <a:gd name="connsiteX91" fmla="*/ 627193 w 4200104"/>
                <a:gd name="connsiteY91" fmla="*/ 2926784 h 4338987"/>
                <a:gd name="connsiteX92" fmla="*/ 810073 w 4200104"/>
                <a:gd name="connsiteY92" fmla="*/ 2755334 h 4338987"/>
                <a:gd name="connsiteX93" fmla="*/ 1152973 w 4200104"/>
                <a:gd name="connsiteY93" fmla="*/ 2778194 h 4338987"/>
                <a:gd name="connsiteX94" fmla="*/ 1461583 w 4200104"/>
                <a:gd name="connsiteY94" fmla="*/ 2823914 h 4338987"/>
                <a:gd name="connsiteX95" fmla="*/ 1953073 w 4200104"/>
                <a:gd name="connsiteY95" fmla="*/ 2663894 h 4338987"/>
                <a:gd name="connsiteX96" fmla="*/ 1701613 w 4200104"/>
                <a:gd name="connsiteY96" fmla="*/ 2263844 h 4338987"/>
                <a:gd name="connsiteX97" fmla="*/ 1690183 w 4200104"/>
                <a:gd name="connsiteY97" fmla="*/ 1966664 h 4338987"/>
                <a:gd name="connsiteX98" fmla="*/ 1381991 w 4200104"/>
                <a:gd name="connsiteY98" fmla="*/ 1841930 h 4338987"/>
                <a:gd name="connsiteX99" fmla="*/ 1095823 w 4200104"/>
                <a:gd name="connsiteY99" fmla="*/ 1715204 h 4338987"/>
                <a:gd name="connsiteX100" fmla="*/ 746507 w 4200104"/>
                <a:gd name="connsiteY100" fmla="*/ 1626741 h 4338987"/>
                <a:gd name="connsiteX101" fmla="*/ 352873 w 4200104"/>
                <a:gd name="connsiteY101" fmla="*/ 1726634 h 4338987"/>
                <a:gd name="connsiteX102" fmla="*/ 113171 w 4200104"/>
                <a:gd name="connsiteY102" fmla="*/ 1763908 h 4338987"/>
                <a:gd name="connsiteX103" fmla="*/ 9973 w 4200104"/>
                <a:gd name="connsiteY103" fmla="*/ 1738064 h 4338987"/>
                <a:gd name="connsiteX104" fmla="*/ 348516 w 4200104"/>
                <a:gd name="connsiteY104" fmla="*/ 1644138 h 4338987"/>
                <a:gd name="connsiteX105" fmla="*/ 653097 w 4200104"/>
                <a:gd name="connsiteY105" fmla="*/ 1544246 h 4338987"/>
                <a:gd name="connsiteX106" fmla="*/ 1072963 w 4200104"/>
                <a:gd name="connsiteY106" fmla="*/ 1612334 h 4338987"/>
                <a:gd name="connsiteX107" fmla="*/ 1244413 w 4200104"/>
                <a:gd name="connsiteY107" fmla="*/ 1658054 h 4338987"/>
                <a:gd name="connsiteX108" fmla="*/ 1205766 w 4200104"/>
                <a:gd name="connsiteY108" fmla="*/ 1452314 h 4338987"/>
                <a:gd name="connsiteX109" fmla="*/ 1046313 w 4200104"/>
                <a:gd name="connsiteY109" fmla="*/ 815735 h 4338987"/>
                <a:gd name="connsiteX110" fmla="*/ 1221553 w 4200104"/>
                <a:gd name="connsiteY110" fmla="*/ 1212284 h 4338987"/>
                <a:gd name="connsiteX0" fmla="*/ 1221553 w 4207197"/>
                <a:gd name="connsiteY0" fmla="*/ 1212284 h 4338987"/>
                <a:gd name="connsiteX1" fmla="*/ 1343911 w 4207197"/>
                <a:gd name="connsiteY1" fmla="*/ 1560154 h 4338987"/>
                <a:gd name="connsiteX2" fmla="*/ 1553023 w 4207197"/>
                <a:gd name="connsiteY2" fmla="*/ 1658054 h 4338987"/>
                <a:gd name="connsiteX3" fmla="*/ 1907353 w 4207197"/>
                <a:gd name="connsiteY3" fmla="*/ 1680914 h 4338987"/>
                <a:gd name="connsiteX4" fmla="*/ 2021653 w 4207197"/>
                <a:gd name="connsiteY4" fmla="*/ 1543754 h 4338987"/>
                <a:gd name="connsiteX5" fmla="*/ 2124523 w 4207197"/>
                <a:gd name="connsiteY5" fmla="*/ 1292294 h 4338987"/>
                <a:gd name="connsiteX6" fmla="*/ 2124523 w 4207197"/>
                <a:gd name="connsiteY6" fmla="*/ 1120844 h 4338987"/>
                <a:gd name="connsiteX7" fmla="*/ 2068029 w 4207197"/>
                <a:gd name="connsiteY7" fmla="*/ 825651 h 4338987"/>
                <a:gd name="connsiteX8" fmla="*/ 2078803 w 4207197"/>
                <a:gd name="connsiteY8" fmla="*/ 777944 h 4338987"/>
                <a:gd name="connsiteX9" fmla="*/ 2170243 w 4207197"/>
                <a:gd name="connsiteY9" fmla="*/ 1086554 h 4338987"/>
                <a:gd name="connsiteX10" fmla="*/ 2215963 w 4207197"/>
                <a:gd name="connsiteY10" fmla="*/ 1269434 h 4338987"/>
                <a:gd name="connsiteX11" fmla="*/ 2284543 w 4207197"/>
                <a:gd name="connsiteY11" fmla="*/ 1303724 h 4338987"/>
                <a:gd name="connsiteX12" fmla="*/ 2330263 w 4207197"/>
                <a:gd name="connsiteY12" fmla="*/ 1166564 h 4338987"/>
                <a:gd name="connsiteX13" fmla="*/ 2467423 w 4207197"/>
                <a:gd name="connsiteY13" fmla="*/ 880814 h 4338987"/>
                <a:gd name="connsiteX14" fmla="*/ 2558863 w 4207197"/>
                <a:gd name="connsiteY14" fmla="*/ 640784 h 4338987"/>
                <a:gd name="connsiteX15" fmla="*/ 2616013 w 4207197"/>
                <a:gd name="connsiteY15" fmla="*/ 537914 h 4338987"/>
                <a:gd name="connsiteX16" fmla="*/ 2558863 w 4207197"/>
                <a:gd name="connsiteY16" fmla="*/ 789374 h 4338987"/>
                <a:gd name="connsiteX17" fmla="*/ 2444563 w 4207197"/>
                <a:gd name="connsiteY17" fmla="*/ 1097984 h 4338987"/>
                <a:gd name="connsiteX18" fmla="*/ 2375983 w 4207197"/>
                <a:gd name="connsiteY18" fmla="*/ 1406594 h 4338987"/>
                <a:gd name="connsiteX19" fmla="*/ 2558863 w 4207197"/>
                <a:gd name="connsiteY19" fmla="*/ 1578044 h 4338987"/>
                <a:gd name="connsiteX20" fmla="*/ 2878903 w 4207197"/>
                <a:gd name="connsiteY20" fmla="*/ 1658054 h 4338987"/>
                <a:gd name="connsiteX21" fmla="*/ 3187513 w 4207197"/>
                <a:gd name="connsiteY21" fmla="*/ 1658054 h 4338987"/>
                <a:gd name="connsiteX22" fmla="*/ 3370393 w 4207197"/>
                <a:gd name="connsiteY22" fmla="*/ 1566614 h 4338987"/>
                <a:gd name="connsiteX23" fmla="*/ 3473263 w 4207197"/>
                <a:gd name="connsiteY23" fmla="*/ 1372304 h 4338987"/>
                <a:gd name="connsiteX24" fmla="*/ 3461833 w 4207197"/>
                <a:gd name="connsiteY24" fmla="*/ 1097984 h 4338987"/>
                <a:gd name="connsiteX25" fmla="*/ 3450403 w 4207197"/>
                <a:gd name="connsiteY25" fmla="*/ 777944 h 4338987"/>
                <a:gd name="connsiteX26" fmla="*/ 3759013 w 4207197"/>
                <a:gd name="connsiteY26" fmla="*/ 572204 h 4338987"/>
                <a:gd name="connsiteX27" fmla="*/ 3999043 w 4207197"/>
                <a:gd name="connsiteY27" fmla="*/ 92144 h 4338987"/>
                <a:gd name="connsiteX28" fmla="*/ 4033333 w 4207197"/>
                <a:gd name="connsiteY28" fmla="*/ 12134 h 4338987"/>
                <a:gd name="connsiteX29" fmla="*/ 4010473 w 4207197"/>
                <a:gd name="connsiteY29" fmla="*/ 252164 h 4338987"/>
                <a:gd name="connsiteX30" fmla="*/ 3827593 w 4207197"/>
                <a:gd name="connsiteY30" fmla="*/ 652214 h 4338987"/>
                <a:gd name="connsiteX31" fmla="*/ 3644713 w 4207197"/>
                <a:gd name="connsiteY31" fmla="*/ 789374 h 4338987"/>
                <a:gd name="connsiteX32" fmla="*/ 3563719 w 4207197"/>
                <a:gd name="connsiteY32" fmla="*/ 977218 h 4338987"/>
                <a:gd name="connsiteX33" fmla="*/ 3861883 w 4207197"/>
                <a:gd name="connsiteY33" fmla="*/ 846524 h 4338987"/>
                <a:gd name="connsiteX34" fmla="*/ 4200754 w 4207197"/>
                <a:gd name="connsiteY34" fmla="*/ 774462 h 4338987"/>
                <a:gd name="connsiteX35" fmla="*/ 4064251 w 4207197"/>
                <a:gd name="connsiteY35" fmla="*/ 847521 h 4338987"/>
                <a:gd name="connsiteX36" fmla="*/ 3818880 w 4207197"/>
                <a:gd name="connsiteY36" fmla="*/ 991631 h 4338987"/>
                <a:gd name="connsiteX37" fmla="*/ 3658531 w 4207197"/>
                <a:gd name="connsiteY37" fmla="*/ 1093504 h 4338987"/>
                <a:gd name="connsiteX38" fmla="*/ 3656143 w 4207197"/>
                <a:gd name="connsiteY38" fmla="*/ 1235144 h 4338987"/>
                <a:gd name="connsiteX39" fmla="*/ 3621853 w 4207197"/>
                <a:gd name="connsiteY39" fmla="*/ 1532324 h 4338987"/>
                <a:gd name="connsiteX40" fmla="*/ 3461833 w 4207197"/>
                <a:gd name="connsiteY40" fmla="*/ 1726634 h 4338987"/>
                <a:gd name="connsiteX41" fmla="*/ 3278953 w 4207197"/>
                <a:gd name="connsiteY41" fmla="*/ 2035244 h 4338987"/>
                <a:gd name="connsiteX42" fmla="*/ 3233233 w 4207197"/>
                <a:gd name="connsiteY42" fmla="*/ 2309564 h 4338987"/>
                <a:gd name="connsiteX43" fmla="*/ 3404683 w 4207197"/>
                <a:gd name="connsiteY43" fmla="*/ 2458154 h 4338987"/>
                <a:gd name="connsiteX44" fmla="*/ 3759013 w 4207197"/>
                <a:gd name="connsiteY44" fmla="*/ 2663894 h 4338987"/>
                <a:gd name="connsiteX45" fmla="*/ 4079053 w 4207197"/>
                <a:gd name="connsiteY45" fmla="*/ 2778194 h 4338987"/>
                <a:gd name="connsiteX46" fmla="*/ 4079053 w 4207197"/>
                <a:gd name="connsiteY46" fmla="*/ 2881064 h 4338987"/>
                <a:gd name="connsiteX47" fmla="*/ 3770443 w 4207197"/>
                <a:gd name="connsiteY47" fmla="*/ 2869634 h 4338987"/>
                <a:gd name="connsiteX48" fmla="*/ 3404683 w 4207197"/>
                <a:gd name="connsiteY48" fmla="*/ 2732474 h 4338987"/>
                <a:gd name="connsiteX49" fmla="*/ 3084643 w 4207197"/>
                <a:gd name="connsiteY49" fmla="*/ 2663894 h 4338987"/>
                <a:gd name="connsiteX50" fmla="*/ 2958913 w 4207197"/>
                <a:gd name="connsiteY50" fmla="*/ 2698184 h 4338987"/>
                <a:gd name="connsiteX51" fmla="*/ 2821753 w 4207197"/>
                <a:gd name="connsiteY51" fmla="*/ 2823914 h 4338987"/>
                <a:gd name="connsiteX52" fmla="*/ 2764603 w 4207197"/>
                <a:gd name="connsiteY52" fmla="*/ 2995364 h 4338987"/>
                <a:gd name="connsiteX53" fmla="*/ 2970343 w 4207197"/>
                <a:gd name="connsiteY53" fmla="*/ 3132524 h 4338987"/>
                <a:gd name="connsiteX54" fmla="*/ 3176083 w 4207197"/>
                <a:gd name="connsiteY54" fmla="*/ 3269684 h 4338987"/>
                <a:gd name="connsiteX55" fmla="*/ 3347533 w 4207197"/>
                <a:gd name="connsiteY55" fmla="*/ 3303974 h 4338987"/>
                <a:gd name="connsiteX56" fmla="*/ 3267523 w 4207197"/>
                <a:gd name="connsiteY56" fmla="*/ 3395414 h 4338987"/>
                <a:gd name="connsiteX57" fmla="*/ 3004633 w 4207197"/>
                <a:gd name="connsiteY57" fmla="*/ 3303974 h 4338987"/>
                <a:gd name="connsiteX58" fmla="*/ 2753173 w 4207197"/>
                <a:gd name="connsiteY58" fmla="*/ 3189674 h 4338987"/>
                <a:gd name="connsiteX59" fmla="*/ 2638873 w 4207197"/>
                <a:gd name="connsiteY59" fmla="*/ 3098234 h 4338987"/>
                <a:gd name="connsiteX60" fmla="*/ 2570293 w 4207197"/>
                <a:gd name="connsiteY60" fmla="*/ 3109664 h 4338987"/>
                <a:gd name="connsiteX61" fmla="*/ 2558863 w 4207197"/>
                <a:gd name="connsiteY61" fmla="*/ 3326834 h 4338987"/>
                <a:gd name="connsiteX62" fmla="*/ 2673163 w 4207197"/>
                <a:gd name="connsiteY62" fmla="*/ 3555434 h 4338987"/>
                <a:gd name="connsiteX63" fmla="*/ 2730313 w 4207197"/>
                <a:gd name="connsiteY63" fmla="*/ 4024064 h 4338987"/>
                <a:gd name="connsiteX64" fmla="*/ 2696023 w 4207197"/>
                <a:gd name="connsiteY64" fmla="*/ 4184084 h 4338987"/>
                <a:gd name="connsiteX65" fmla="*/ 2536003 w 4207197"/>
                <a:gd name="connsiteY65" fmla="*/ 4138364 h 4338987"/>
                <a:gd name="connsiteX66" fmla="*/ 2536003 w 4207197"/>
                <a:gd name="connsiteY66" fmla="*/ 3909764 h 4338987"/>
                <a:gd name="connsiteX67" fmla="*/ 2433133 w 4207197"/>
                <a:gd name="connsiteY67" fmla="*/ 3566864 h 4338987"/>
                <a:gd name="connsiteX68" fmla="*/ 2307403 w 4207197"/>
                <a:gd name="connsiteY68" fmla="*/ 3166814 h 4338987"/>
                <a:gd name="connsiteX69" fmla="*/ 2261683 w 4207197"/>
                <a:gd name="connsiteY69" fmla="*/ 3063944 h 4338987"/>
                <a:gd name="connsiteX70" fmla="*/ 2078803 w 4207197"/>
                <a:gd name="connsiteY70" fmla="*/ 2949644 h 4338987"/>
                <a:gd name="connsiteX71" fmla="*/ 1850203 w 4207197"/>
                <a:gd name="connsiteY71" fmla="*/ 3029654 h 4338987"/>
                <a:gd name="connsiteX72" fmla="*/ 1415863 w 4207197"/>
                <a:gd name="connsiteY72" fmla="*/ 3361124 h 4338987"/>
                <a:gd name="connsiteX73" fmla="*/ 1381573 w 4207197"/>
                <a:gd name="connsiteY73" fmla="*/ 3681164 h 4338987"/>
                <a:gd name="connsiteX74" fmla="*/ 1381573 w 4207197"/>
                <a:gd name="connsiteY74" fmla="*/ 3989774 h 4338987"/>
                <a:gd name="connsiteX75" fmla="*/ 1290133 w 4207197"/>
                <a:gd name="connsiteY75" fmla="*/ 4309814 h 4338987"/>
                <a:gd name="connsiteX76" fmla="*/ 1198693 w 4207197"/>
                <a:gd name="connsiteY76" fmla="*/ 4298384 h 4338987"/>
                <a:gd name="connsiteX77" fmla="*/ 1187263 w 4207197"/>
                <a:gd name="connsiteY77" fmla="*/ 4081214 h 4338987"/>
                <a:gd name="connsiteX78" fmla="*/ 1198693 w 4207197"/>
                <a:gd name="connsiteY78" fmla="*/ 3909764 h 4338987"/>
                <a:gd name="connsiteX79" fmla="*/ 970093 w 4207197"/>
                <a:gd name="connsiteY79" fmla="*/ 3989774 h 4338987"/>
                <a:gd name="connsiteX80" fmla="*/ 718633 w 4207197"/>
                <a:gd name="connsiteY80" fmla="*/ 4069784 h 4338987"/>
                <a:gd name="connsiteX81" fmla="*/ 741493 w 4207197"/>
                <a:gd name="connsiteY81" fmla="*/ 3955484 h 4338987"/>
                <a:gd name="connsiteX82" fmla="*/ 1130113 w 4207197"/>
                <a:gd name="connsiteY82" fmla="*/ 3795464 h 4338987"/>
                <a:gd name="connsiteX83" fmla="*/ 1278703 w 4207197"/>
                <a:gd name="connsiteY83" fmla="*/ 3726884 h 4338987"/>
                <a:gd name="connsiteX84" fmla="*/ 1221553 w 4207197"/>
                <a:gd name="connsiteY84" fmla="*/ 3372554 h 4338987"/>
                <a:gd name="connsiteX85" fmla="*/ 1324423 w 4207197"/>
                <a:gd name="connsiteY85" fmla="*/ 3121094 h 4338987"/>
                <a:gd name="connsiteX86" fmla="*/ 1393003 w 4207197"/>
                <a:gd name="connsiteY86" fmla="*/ 3052514 h 4338987"/>
                <a:gd name="connsiteX87" fmla="*/ 1084393 w 4207197"/>
                <a:gd name="connsiteY87" fmla="*/ 3029654 h 4338987"/>
                <a:gd name="connsiteX88" fmla="*/ 730063 w 4207197"/>
                <a:gd name="connsiteY88" fmla="*/ 2961074 h 4338987"/>
                <a:gd name="connsiteX89" fmla="*/ 375733 w 4207197"/>
                <a:gd name="connsiteY89" fmla="*/ 3132524 h 4338987"/>
                <a:gd name="connsiteX90" fmla="*/ 421453 w 4207197"/>
                <a:gd name="connsiteY90" fmla="*/ 3029654 h 4338987"/>
                <a:gd name="connsiteX91" fmla="*/ 627193 w 4207197"/>
                <a:gd name="connsiteY91" fmla="*/ 2926784 h 4338987"/>
                <a:gd name="connsiteX92" fmla="*/ 810073 w 4207197"/>
                <a:gd name="connsiteY92" fmla="*/ 2755334 h 4338987"/>
                <a:gd name="connsiteX93" fmla="*/ 1152973 w 4207197"/>
                <a:gd name="connsiteY93" fmla="*/ 2778194 h 4338987"/>
                <a:gd name="connsiteX94" fmla="*/ 1461583 w 4207197"/>
                <a:gd name="connsiteY94" fmla="*/ 2823914 h 4338987"/>
                <a:gd name="connsiteX95" fmla="*/ 1953073 w 4207197"/>
                <a:gd name="connsiteY95" fmla="*/ 2663894 h 4338987"/>
                <a:gd name="connsiteX96" fmla="*/ 1701613 w 4207197"/>
                <a:gd name="connsiteY96" fmla="*/ 2263844 h 4338987"/>
                <a:gd name="connsiteX97" fmla="*/ 1690183 w 4207197"/>
                <a:gd name="connsiteY97" fmla="*/ 1966664 h 4338987"/>
                <a:gd name="connsiteX98" fmla="*/ 1381991 w 4207197"/>
                <a:gd name="connsiteY98" fmla="*/ 1841930 h 4338987"/>
                <a:gd name="connsiteX99" fmla="*/ 1095823 w 4207197"/>
                <a:gd name="connsiteY99" fmla="*/ 1715204 h 4338987"/>
                <a:gd name="connsiteX100" fmla="*/ 746507 w 4207197"/>
                <a:gd name="connsiteY100" fmla="*/ 1626741 h 4338987"/>
                <a:gd name="connsiteX101" fmla="*/ 352873 w 4207197"/>
                <a:gd name="connsiteY101" fmla="*/ 1726634 h 4338987"/>
                <a:gd name="connsiteX102" fmla="*/ 113171 w 4207197"/>
                <a:gd name="connsiteY102" fmla="*/ 1763908 h 4338987"/>
                <a:gd name="connsiteX103" fmla="*/ 9973 w 4207197"/>
                <a:gd name="connsiteY103" fmla="*/ 1738064 h 4338987"/>
                <a:gd name="connsiteX104" fmla="*/ 348516 w 4207197"/>
                <a:gd name="connsiteY104" fmla="*/ 1644138 h 4338987"/>
                <a:gd name="connsiteX105" fmla="*/ 653097 w 4207197"/>
                <a:gd name="connsiteY105" fmla="*/ 1544246 h 4338987"/>
                <a:gd name="connsiteX106" fmla="*/ 1072963 w 4207197"/>
                <a:gd name="connsiteY106" fmla="*/ 1612334 h 4338987"/>
                <a:gd name="connsiteX107" fmla="*/ 1244413 w 4207197"/>
                <a:gd name="connsiteY107" fmla="*/ 1658054 h 4338987"/>
                <a:gd name="connsiteX108" fmla="*/ 1205766 w 4207197"/>
                <a:gd name="connsiteY108" fmla="*/ 1452314 h 4338987"/>
                <a:gd name="connsiteX109" fmla="*/ 1046313 w 4207197"/>
                <a:gd name="connsiteY109" fmla="*/ 815735 h 4338987"/>
                <a:gd name="connsiteX110" fmla="*/ 1221553 w 4207197"/>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644713 w 4206653"/>
                <a:gd name="connsiteY31" fmla="*/ 789374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27593 w 4206653"/>
                <a:gd name="connsiteY30" fmla="*/ 652214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2284 h 4338987"/>
                <a:gd name="connsiteX1" fmla="*/ 1343911 w 4206653"/>
                <a:gd name="connsiteY1" fmla="*/ 1560154 h 4338987"/>
                <a:gd name="connsiteX2" fmla="*/ 1553023 w 4206653"/>
                <a:gd name="connsiteY2" fmla="*/ 1658054 h 4338987"/>
                <a:gd name="connsiteX3" fmla="*/ 1907353 w 4206653"/>
                <a:gd name="connsiteY3" fmla="*/ 1680914 h 4338987"/>
                <a:gd name="connsiteX4" fmla="*/ 2021653 w 4206653"/>
                <a:gd name="connsiteY4" fmla="*/ 1543754 h 4338987"/>
                <a:gd name="connsiteX5" fmla="*/ 2124523 w 4206653"/>
                <a:gd name="connsiteY5" fmla="*/ 1292294 h 4338987"/>
                <a:gd name="connsiteX6" fmla="*/ 2124523 w 4206653"/>
                <a:gd name="connsiteY6" fmla="*/ 1120844 h 4338987"/>
                <a:gd name="connsiteX7" fmla="*/ 2068029 w 4206653"/>
                <a:gd name="connsiteY7" fmla="*/ 825651 h 4338987"/>
                <a:gd name="connsiteX8" fmla="*/ 2078803 w 4206653"/>
                <a:gd name="connsiteY8" fmla="*/ 777944 h 4338987"/>
                <a:gd name="connsiteX9" fmla="*/ 2170243 w 4206653"/>
                <a:gd name="connsiteY9" fmla="*/ 1086554 h 4338987"/>
                <a:gd name="connsiteX10" fmla="*/ 2215963 w 4206653"/>
                <a:gd name="connsiteY10" fmla="*/ 1269434 h 4338987"/>
                <a:gd name="connsiteX11" fmla="*/ 2284543 w 4206653"/>
                <a:gd name="connsiteY11" fmla="*/ 1303724 h 4338987"/>
                <a:gd name="connsiteX12" fmla="*/ 2330263 w 4206653"/>
                <a:gd name="connsiteY12" fmla="*/ 1166564 h 4338987"/>
                <a:gd name="connsiteX13" fmla="*/ 2467423 w 4206653"/>
                <a:gd name="connsiteY13" fmla="*/ 880814 h 4338987"/>
                <a:gd name="connsiteX14" fmla="*/ 2558863 w 4206653"/>
                <a:gd name="connsiteY14" fmla="*/ 640784 h 4338987"/>
                <a:gd name="connsiteX15" fmla="*/ 2616013 w 4206653"/>
                <a:gd name="connsiteY15" fmla="*/ 537914 h 4338987"/>
                <a:gd name="connsiteX16" fmla="*/ 2558863 w 4206653"/>
                <a:gd name="connsiteY16" fmla="*/ 789374 h 4338987"/>
                <a:gd name="connsiteX17" fmla="*/ 2444563 w 4206653"/>
                <a:gd name="connsiteY17" fmla="*/ 1097984 h 4338987"/>
                <a:gd name="connsiteX18" fmla="*/ 2375983 w 4206653"/>
                <a:gd name="connsiteY18" fmla="*/ 1406594 h 4338987"/>
                <a:gd name="connsiteX19" fmla="*/ 2558863 w 4206653"/>
                <a:gd name="connsiteY19" fmla="*/ 1578044 h 4338987"/>
                <a:gd name="connsiteX20" fmla="*/ 2878903 w 4206653"/>
                <a:gd name="connsiteY20" fmla="*/ 1658054 h 4338987"/>
                <a:gd name="connsiteX21" fmla="*/ 3187513 w 4206653"/>
                <a:gd name="connsiteY21" fmla="*/ 1658054 h 4338987"/>
                <a:gd name="connsiteX22" fmla="*/ 3370393 w 4206653"/>
                <a:gd name="connsiteY22" fmla="*/ 1566614 h 4338987"/>
                <a:gd name="connsiteX23" fmla="*/ 3473263 w 4206653"/>
                <a:gd name="connsiteY23" fmla="*/ 1372304 h 4338987"/>
                <a:gd name="connsiteX24" fmla="*/ 3461833 w 4206653"/>
                <a:gd name="connsiteY24" fmla="*/ 1097984 h 4338987"/>
                <a:gd name="connsiteX25" fmla="*/ 3450403 w 4206653"/>
                <a:gd name="connsiteY25" fmla="*/ 777944 h 4338987"/>
                <a:gd name="connsiteX26" fmla="*/ 3759013 w 4206653"/>
                <a:gd name="connsiteY26" fmla="*/ 572204 h 4338987"/>
                <a:gd name="connsiteX27" fmla="*/ 3999043 w 4206653"/>
                <a:gd name="connsiteY27" fmla="*/ 92144 h 4338987"/>
                <a:gd name="connsiteX28" fmla="*/ 4033333 w 4206653"/>
                <a:gd name="connsiteY28" fmla="*/ 12134 h 4338987"/>
                <a:gd name="connsiteX29" fmla="*/ 4010473 w 4206653"/>
                <a:gd name="connsiteY29" fmla="*/ 252164 h 4338987"/>
                <a:gd name="connsiteX30" fmla="*/ 3812791 w 4206653"/>
                <a:gd name="connsiteY30" fmla="*/ 647743 h 4338987"/>
                <a:gd name="connsiteX31" fmla="*/ 3541098 w 4206653"/>
                <a:gd name="connsiteY31" fmla="*/ 811735 h 4338987"/>
                <a:gd name="connsiteX32" fmla="*/ 3563719 w 4206653"/>
                <a:gd name="connsiteY32" fmla="*/ 977218 h 4338987"/>
                <a:gd name="connsiteX33" fmla="*/ 3872985 w 4206653"/>
                <a:gd name="connsiteY33" fmla="*/ 882302 h 4338987"/>
                <a:gd name="connsiteX34" fmla="*/ 4200754 w 4206653"/>
                <a:gd name="connsiteY34" fmla="*/ 774462 h 4338987"/>
                <a:gd name="connsiteX35" fmla="*/ 4064251 w 4206653"/>
                <a:gd name="connsiteY35" fmla="*/ 847521 h 4338987"/>
                <a:gd name="connsiteX36" fmla="*/ 3818880 w 4206653"/>
                <a:gd name="connsiteY36" fmla="*/ 991631 h 4338987"/>
                <a:gd name="connsiteX37" fmla="*/ 3658531 w 4206653"/>
                <a:gd name="connsiteY37" fmla="*/ 1093504 h 4338987"/>
                <a:gd name="connsiteX38" fmla="*/ 3656143 w 4206653"/>
                <a:gd name="connsiteY38" fmla="*/ 1235144 h 4338987"/>
                <a:gd name="connsiteX39" fmla="*/ 3621853 w 4206653"/>
                <a:gd name="connsiteY39" fmla="*/ 1532324 h 4338987"/>
                <a:gd name="connsiteX40" fmla="*/ 3461833 w 4206653"/>
                <a:gd name="connsiteY40" fmla="*/ 1726634 h 4338987"/>
                <a:gd name="connsiteX41" fmla="*/ 3278953 w 4206653"/>
                <a:gd name="connsiteY41" fmla="*/ 2035244 h 4338987"/>
                <a:gd name="connsiteX42" fmla="*/ 3233233 w 4206653"/>
                <a:gd name="connsiteY42" fmla="*/ 2309564 h 4338987"/>
                <a:gd name="connsiteX43" fmla="*/ 3404683 w 4206653"/>
                <a:gd name="connsiteY43" fmla="*/ 2458154 h 4338987"/>
                <a:gd name="connsiteX44" fmla="*/ 3759013 w 4206653"/>
                <a:gd name="connsiteY44" fmla="*/ 2663894 h 4338987"/>
                <a:gd name="connsiteX45" fmla="*/ 4079053 w 4206653"/>
                <a:gd name="connsiteY45" fmla="*/ 2778194 h 4338987"/>
                <a:gd name="connsiteX46" fmla="*/ 4079053 w 4206653"/>
                <a:gd name="connsiteY46" fmla="*/ 2881064 h 4338987"/>
                <a:gd name="connsiteX47" fmla="*/ 3770443 w 4206653"/>
                <a:gd name="connsiteY47" fmla="*/ 2869634 h 4338987"/>
                <a:gd name="connsiteX48" fmla="*/ 3404683 w 4206653"/>
                <a:gd name="connsiteY48" fmla="*/ 2732474 h 4338987"/>
                <a:gd name="connsiteX49" fmla="*/ 3084643 w 4206653"/>
                <a:gd name="connsiteY49" fmla="*/ 2663894 h 4338987"/>
                <a:gd name="connsiteX50" fmla="*/ 2958913 w 4206653"/>
                <a:gd name="connsiteY50" fmla="*/ 2698184 h 4338987"/>
                <a:gd name="connsiteX51" fmla="*/ 2821753 w 4206653"/>
                <a:gd name="connsiteY51" fmla="*/ 2823914 h 4338987"/>
                <a:gd name="connsiteX52" fmla="*/ 2764603 w 4206653"/>
                <a:gd name="connsiteY52" fmla="*/ 2995364 h 4338987"/>
                <a:gd name="connsiteX53" fmla="*/ 2970343 w 4206653"/>
                <a:gd name="connsiteY53" fmla="*/ 3132524 h 4338987"/>
                <a:gd name="connsiteX54" fmla="*/ 3176083 w 4206653"/>
                <a:gd name="connsiteY54" fmla="*/ 3269684 h 4338987"/>
                <a:gd name="connsiteX55" fmla="*/ 3347533 w 4206653"/>
                <a:gd name="connsiteY55" fmla="*/ 3303974 h 4338987"/>
                <a:gd name="connsiteX56" fmla="*/ 3267523 w 4206653"/>
                <a:gd name="connsiteY56" fmla="*/ 3395414 h 4338987"/>
                <a:gd name="connsiteX57" fmla="*/ 3004633 w 4206653"/>
                <a:gd name="connsiteY57" fmla="*/ 3303974 h 4338987"/>
                <a:gd name="connsiteX58" fmla="*/ 2753173 w 4206653"/>
                <a:gd name="connsiteY58" fmla="*/ 3189674 h 4338987"/>
                <a:gd name="connsiteX59" fmla="*/ 2638873 w 4206653"/>
                <a:gd name="connsiteY59" fmla="*/ 3098234 h 4338987"/>
                <a:gd name="connsiteX60" fmla="*/ 2570293 w 4206653"/>
                <a:gd name="connsiteY60" fmla="*/ 3109664 h 4338987"/>
                <a:gd name="connsiteX61" fmla="*/ 2558863 w 4206653"/>
                <a:gd name="connsiteY61" fmla="*/ 3326834 h 4338987"/>
                <a:gd name="connsiteX62" fmla="*/ 2673163 w 4206653"/>
                <a:gd name="connsiteY62" fmla="*/ 3555434 h 4338987"/>
                <a:gd name="connsiteX63" fmla="*/ 2730313 w 4206653"/>
                <a:gd name="connsiteY63" fmla="*/ 4024064 h 4338987"/>
                <a:gd name="connsiteX64" fmla="*/ 2696023 w 4206653"/>
                <a:gd name="connsiteY64" fmla="*/ 4184084 h 4338987"/>
                <a:gd name="connsiteX65" fmla="*/ 2536003 w 4206653"/>
                <a:gd name="connsiteY65" fmla="*/ 4138364 h 4338987"/>
                <a:gd name="connsiteX66" fmla="*/ 2536003 w 4206653"/>
                <a:gd name="connsiteY66" fmla="*/ 3909764 h 4338987"/>
                <a:gd name="connsiteX67" fmla="*/ 2433133 w 4206653"/>
                <a:gd name="connsiteY67" fmla="*/ 3566864 h 4338987"/>
                <a:gd name="connsiteX68" fmla="*/ 2307403 w 4206653"/>
                <a:gd name="connsiteY68" fmla="*/ 3166814 h 4338987"/>
                <a:gd name="connsiteX69" fmla="*/ 2261683 w 4206653"/>
                <a:gd name="connsiteY69" fmla="*/ 3063944 h 4338987"/>
                <a:gd name="connsiteX70" fmla="*/ 2078803 w 4206653"/>
                <a:gd name="connsiteY70" fmla="*/ 2949644 h 4338987"/>
                <a:gd name="connsiteX71" fmla="*/ 1850203 w 4206653"/>
                <a:gd name="connsiteY71" fmla="*/ 3029654 h 4338987"/>
                <a:gd name="connsiteX72" fmla="*/ 1415863 w 4206653"/>
                <a:gd name="connsiteY72" fmla="*/ 3361124 h 4338987"/>
                <a:gd name="connsiteX73" fmla="*/ 1381573 w 4206653"/>
                <a:gd name="connsiteY73" fmla="*/ 3681164 h 4338987"/>
                <a:gd name="connsiteX74" fmla="*/ 1381573 w 4206653"/>
                <a:gd name="connsiteY74" fmla="*/ 3989774 h 4338987"/>
                <a:gd name="connsiteX75" fmla="*/ 1290133 w 4206653"/>
                <a:gd name="connsiteY75" fmla="*/ 4309814 h 4338987"/>
                <a:gd name="connsiteX76" fmla="*/ 1198693 w 4206653"/>
                <a:gd name="connsiteY76" fmla="*/ 4298384 h 4338987"/>
                <a:gd name="connsiteX77" fmla="*/ 1187263 w 4206653"/>
                <a:gd name="connsiteY77" fmla="*/ 4081214 h 4338987"/>
                <a:gd name="connsiteX78" fmla="*/ 1198693 w 4206653"/>
                <a:gd name="connsiteY78" fmla="*/ 3909764 h 4338987"/>
                <a:gd name="connsiteX79" fmla="*/ 970093 w 4206653"/>
                <a:gd name="connsiteY79" fmla="*/ 3989774 h 4338987"/>
                <a:gd name="connsiteX80" fmla="*/ 718633 w 4206653"/>
                <a:gd name="connsiteY80" fmla="*/ 4069784 h 4338987"/>
                <a:gd name="connsiteX81" fmla="*/ 741493 w 4206653"/>
                <a:gd name="connsiteY81" fmla="*/ 3955484 h 4338987"/>
                <a:gd name="connsiteX82" fmla="*/ 1130113 w 4206653"/>
                <a:gd name="connsiteY82" fmla="*/ 3795464 h 4338987"/>
                <a:gd name="connsiteX83" fmla="*/ 1278703 w 4206653"/>
                <a:gd name="connsiteY83" fmla="*/ 3726884 h 4338987"/>
                <a:gd name="connsiteX84" fmla="*/ 1221553 w 4206653"/>
                <a:gd name="connsiteY84" fmla="*/ 3372554 h 4338987"/>
                <a:gd name="connsiteX85" fmla="*/ 1324423 w 4206653"/>
                <a:gd name="connsiteY85" fmla="*/ 3121094 h 4338987"/>
                <a:gd name="connsiteX86" fmla="*/ 1393003 w 4206653"/>
                <a:gd name="connsiteY86" fmla="*/ 3052514 h 4338987"/>
                <a:gd name="connsiteX87" fmla="*/ 1084393 w 4206653"/>
                <a:gd name="connsiteY87" fmla="*/ 3029654 h 4338987"/>
                <a:gd name="connsiteX88" fmla="*/ 730063 w 4206653"/>
                <a:gd name="connsiteY88" fmla="*/ 2961074 h 4338987"/>
                <a:gd name="connsiteX89" fmla="*/ 375733 w 4206653"/>
                <a:gd name="connsiteY89" fmla="*/ 3132524 h 4338987"/>
                <a:gd name="connsiteX90" fmla="*/ 421453 w 4206653"/>
                <a:gd name="connsiteY90" fmla="*/ 3029654 h 4338987"/>
                <a:gd name="connsiteX91" fmla="*/ 627193 w 4206653"/>
                <a:gd name="connsiteY91" fmla="*/ 2926784 h 4338987"/>
                <a:gd name="connsiteX92" fmla="*/ 810073 w 4206653"/>
                <a:gd name="connsiteY92" fmla="*/ 2755334 h 4338987"/>
                <a:gd name="connsiteX93" fmla="*/ 1152973 w 4206653"/>
                <a:gd name="connsiteY93" fmla="*/ 2778194 h 4338987"/>
                <a:gd name="connsiteX94" fmla="*/ 1461583 w 4206653"/>
                <a:gd name="connsiteY94" fmla="*/ 2823914 h 4338987"/>
                <a:gd name="connsiteX95" fmla="*/ 1953073 w 4206653"/>
                <a:gd name="connsiteY95" fmla="*/ 2663894 h 4338987"/>
                <a:gd name="connsiteX96" fmla="*/ 1701613 w 4206653"/>
                <a:gd name="connsiteY96" fmla="*/ 2263844 h 4338987"/>
                <a:gd name="connsiteX97" fmla="*/ 1690183 w 4206653"/>
                <a:gd name="connsiteY97" fmla="*/ 1966664 h 4338987"/>
                <a:gd name="connsiteX98" fmla="*/ 1381991 w 4206653"/>
                <a:gd name="connsiteY98" fmla="*/ 1841930 h 4338987"/>
                <a:gd name="connsiteX99" fmla="*/ 1095823 w 4206653"/>
                <a:gd name="connsiteY99" fmla="*/ 1715204 h 4338987"/>
                <a:gd name="connsiteX100" fmla="*/ 746507 w 4206653"/>
                <a:gd name="connsiteY100" fmla="*/ 1626741 h 4338987"/>
                <a:gd name="connsiteX101" fmla="*/ 352873 w 4206653"/>
                <a:gd name="connsiteY101" fmla="*/ 1726634 h 4338987"/>
                <a:gd name="connsiteX102" fmla="*/ 113171 w 4206653"/>
                <a:gd name="connsiteY102" fmla="*/ 1763908 h 4338987"/>
                <a:gd name="connsiteX103" fmla="*/ 9973 w 4206653"/>
                <a:gd name="connsiteY103" fmla="*/ 1738064 h 4338987"/>
                <a:gd name="connsiteX104" fmla="*/ 348516 w 4206653"/>
                <a:gd name="connsiteY104" fmla="*/ 1644138 h 4338987"/>
                <a:gd name="connsiteX105" fmla="*/ 653097 w 4206653"/>
                <a:gd name="connsiteY105" fmla="*/ 1544246 h 4338987"/>
                <a:gd name="connsiteX106" fmla="*/ 1072963 w 4206653"/>
                <a:gd name="connsiteY106" fmla="*/ 1612334 h 4338987"/>
                <a:gd name="connsiteX107" fmla="*/ 1244413 w 4206653"/>
                <a:gd name="connsiteY107" fmla="*/ 1658054 h 4338987"/>
                <a:gd name="connsiteX108" fmla="*/ 1205766 w 4206653"/>
                <a:gd name="connsiteY108" fmla="*/ 1452314 h 4338987"/>
                <a:gd name="connsiteX109" fmla="*/ 1046313 w 4206653"/>
                <a:gd name="connsiteY109" fmla="*/ 815735 h 4338987"/>
                <a:gd name="connsiteX110" fmla="*/ 1221553 w 4206653"/>
                <a:gd name="connsiteY110" fmla="*/ 1212284 h 4338987"/>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621853 w 4206653"/>
                <a:gd name="connsiteY39" fmla="*/ 1531998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56143 w 4206653"/>
                <a:gd name="connsiteY38" fmla="*/ 1234818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759013 w 4206653"/>
                <a:gd name="connsiteY26" fmla="*/ 571878 h 4338661"/>
                <a:gd name="connsiteX27" fmla="*/ 3999043 w 4206653"/>
                <a:gd name="connsiteY27" fmla="*/ 91818 h 4338661"/>
                <a:gd name="connsiteX28" fmla="*/ 4033333 w 4206653"/>
                <a:gd name="connsiteY28" fmla="*/ 11808 h 4338661"/>
                <a:gd name="connsiteX29" fmla="*/ 3984569 w 4206653"/>
                <a:gd name="connsiteY29" fmla="*/ 247366 h 4338661"/>
                <a:gd name="connsiteX30" fmla="*/ 3812791 w 4206653"/>
                <a:gd name="connsiteY30" fmla="*/ 647417 h 4338661"/>
                <a:gd name="connsiteX31" fmla="*/ 3541098 w 4206653"/>
                <a:gd name="connsiteY31" fmla="*/ 811409 h 4338661"/>
                <a:gd name="connsiteX32" fmla="*/ 3563719 w 4206653"/>
                <a:gd name="connsiteY32" fmla="*/ 976892 h 4338661"/>
                <a:gd name="connsiteX33" fmla="*/ 3872985 w 4206653"/>
                <a:gd name="connsiteY33" fmla="*/ 881976 h 4338661"/>
                <a:gd name="connsiteX34" fmla="*/ 4200754 w 4206653"/>
                <a:gd name="connsiteY34" fmla="*/ 774136 h 4338661"/>
                <a:gd name="connsiteX35" fmla="*/ 4064251 w 4206653"/>
                <a:gd name="connsiteY35" fmla="*/ 847195 h 4338661"/>
                <a:gd name="connsiteX36" fmla="*/ 3818880 w 4206653"/>
                <a:gd name="connsiteY36" fmla="*/ 991305 h 4338661"/>
                <a:gd name="connsiteX37" fmla="*/ 3658531 w 4206653"/>
                <a:gd name="connsiteY37" fmla="*/ 1093178 h 4338661"/>
                <a:gd name="connsiteX38" fmla="*/ 3622838 w 4206653"/>
                <a:gd name="connsiteY38" fmla="*/ 1221401 h 4338661"/>
                <a:gd name="connsiteX39" fmla="*/ 3577446 w 4206653"/>
                <a:gd name="connsiteY39" fmla="*/ 1500691 h 4338661"/>
                <a:gd name="connsiteX40" fmla="*/ 3461833 w 4206653"/>
                <a:gd name="connsiteY40" fmla="*/ 1726308 h 4338661"/>
                <a:gd name="connsiteX41" fmla="*/ 3278953 w 4206653"/>
                <a:gd name="connsiteY41" fmla="*/ 2034918 h 4338661"/>
                <a:gd name="connsiteX42" fmla="*/ 3233233 w 4206653"/>
                <a:gd name="connsiteY42" fmla="*/ 2309238 h 4338661"/>
                <a:gd name="connsiteX43" fmla="*/ 3404683 w 4206653"/>
                <a:gd name="connsiteY43" fmla="*/ 2457828 h 4338661"/>
                <a:gd name="connsiteX44" fmla="*/ 3759013 w 4206653"/>
                <a:gd name="connsiteY44" fmla="*/ 2663568 h 4338661"/>
                <a:gd name="connsiteX45" fmla="*/ 4079053 w 4206653"/>
                <a:gd name="connsiteY45" fmla="*/ 2777868 h 4338661"/>
                <a:gd name="connsiteX46" fmla="*/ 4079053 w 4206653"/>
                <a:gd name="connsiteY46" fmla="*/ 2880738 h 4338661"/>
                <a:gd name="connsiteX47" fmla="*/ 3770443 w 4206653"/>
                <a:gd name="connsiteY47" fmla="*/ 2869308 h 4338661"/>
                <a:gd name="connsiteX48" fmla="*/ 3404683 w 4206653"/>
                <a:gd name="connsiteY48" fmla="*/ 2732148 h 4338661"/>
                <a:gd name="connsiteX49" fmla="*/ 3084643 w 4206653"/>
                <a:gd name="connsiteY49" fmla="*/ 2663568 h 4338661"/>
                <a:gd name="connsiteX50" fmla="*/ 2958913 w 4206653"/>
                <a:gd name="connsiteY50" fmla="*/ 2697858 h 4338661"/>
                <a:gd name="connsiteX51" fmla="*/ 2821753 w 4206653"/>
                <a:gd name="connsiteY51" fmla="*/ 2823588 h 4338661"/>
                <a:gd name="connsiteX52" fmla="*/ 2764603 w 4206653"/>
                <a:gd name="connsiteY52" fmla="*/ 2995038 h 4338661"/>
                <a:gd name="connsiteX53" fmla="*/ 2970343 w 4206653"/>
                <a:gd name="connsiteY53" fmla="*/ 3132198 h 4338661"/>
                <a:gd name="connsiteX54" fmla="*/ 3176083 w 4206653"/>
                <a:gd name="connsiteY54" fmla="*/ 3269358 h 4338661"/>
                <a:gd name="connsiteX55" fmla="*/ 3347533 w 4206653"/>
                <a:gd name="connsiteY55" fmla="*/ 3303648 h 4338661"/>
                <a:gd name="connsiteX56" fmla="*/ 3267523 w 4206653"/>
                <a:gd name="connsiteY56" fmla="*/ 3395088 h 4338661"/>
                <a:gd name="connsiteX57" fmla="*/ 3004633 w 4206653"/>
                <a:gd name="connsiteY57" fmla="*/ 3303648 h 4338661"/>
                <a:gd name="connsiteX58" fmla="*/ 2753173 w 4206653"/>
                <a:gd name="connsiteY58" fmla="*/ 3189348 h 4338661"/>
                <a:gd name="connsiteX59" fmla="*/ 2638873 w 4206653"/>
                <a:gd name="connsiteY59" fmla="*/ 3097908 h 4338661"/>
                <a:gd name="connsiteX60" fmla="*/ 2570293 w 4206653"/>
                <a:gd name="connsiteY60" fmla="*/ 3109338 h 4338661"/>
                <a:gd name="connsiteX61" fmla="*/ 2558863 w 4206653"/>
                <a:gd name="connsiteY61" fmla="*/ 3326508 h 4338661"/>
                <a:gd name="connsiteX62" fmla="*/ 2673163 w 4206653"/>
                <a:gd name="connsiteY62" fmla="*/ 3555108 h 4338661"/>
                <a:gd name="connsiteX63" fmla="*/ 2730313 w 4206653"/>
                <a:gd name="connsiteY63" fmla="*/ 4023738 h 4338661"/>
                <a:gd name="connsiteX64" fmla="*/ 2696023 w 4206653"/>
                <a:gd name="connsiteY64" fmla="*/ 4183758 h 4338661"/>
                <a:gd name="connsiteX65" fmla="*/ 2536003 w 4206653"/>
                <a:gd name="connsiteY65" fmla="*/ 4138038 h 4338661"/>
                <a:gd name="connsiteX66" fmla="*/ 2536003 w 4206653"/>
                <a:gd name="connsiteY66" fmla="*/ 3909438 h 4338661"/>
                <a:gd name="connsiteX67" fmla="*/ 2433133 w 4206653"/>
                <a:gd name="connsiteY67" fmla="*/ 3566538 h 4338661"/>
                <a:gd name="connsiteX68" fmla="*/ 2307403 w 4206653"/>
                <a:gd name="connsiteY68" fmla="*/ 3166488 h 4338661"/>
                <a:gd name="connsiteX69" fmla="*/ 2261683 w 4206653"/>
                <a:gd name="connsiteY69" fmla="*/ 3063618 h 4338661"/>
                <a:gd name="connsiteX70" fmla="*/ 2078803 w 4206653"/>
                <a:gd name="connsiteY70" fmla="*/ 2949318 h 4338661"/>
                <a:gd name="connsiteX71" fmla="*/ 1850203 w 4206653"/>
                <a:gd name="connsiteY71" fmla="*/ 3029328 h 4338661"/>
                <a:gd name="connsiteX72" fmla="*/ 1415863 w 4206653"/>
                <a:gd name="connsiteY72" fmla="*/ 3360798 h 4338661"/>
                <a:gd name="connsiteX73" fmla="*/ 1381573 w 4206653"/>
                <a:gd name="connsiteY73" fmla="*/ 3680838 h 4338661"/>
                <a:gd name="connsiteX74" fmla="*/ 1381573 w 4206653"/>
                <a:gd name="connsiteY74" fmla="*/ 3989448 h 4338661"/>
                <a:gd name="connsiteX75" fmla="*/ 1290133 w 4206653"/>
                <a:gd name="connsiteY75" fmla="*/ 4309488 h 4338661"/>
                <a:gd name="connsiteX76" fmla="*/ 1198693 w 4206653"/>
                <a:gd name="connsiteY76" fmla="*/ 4298058 h 4338661"/>
                <a:gd name="connsiteX77" fmla="*/ 1187263 w 4206653"/>
                <a:gd name="connsiteY77" fmla="*/ 4080888 h 4338661"/>
                <a:gd name="connsiteX78" fmla="*/ 1198693 w 4206653"/>
                <a:gd name="connsiteY78" fmla="*/ 3909438 h 4338661"/>
                <a:gd name="connsiteX79" fmla="*/ 970093 w 4206653"/>
                <a:gd name="connsiteY79" fmla="*/ 3989448 h 4338661"/>
                <a:gd name="connsiteX80" fmla="*/ 718633 w 4206653"/>
                <a:gd name="connsiteY80" fmla="*/ 4069458 h 4338661"/>
                <a:gd name="connsiteX81" fmla="*/ 741493 w 4206653"/>
                <a:gd name="connsiteY81" fmla="*/ 3955158 h 4338661"/>
                <a:gd name="connsiteX82" fmla="*/ 1130113 w 4206653"/>
                <a:gd name="connsiteY82" fmla="*/ 3795138 h 4338661"/>
                <a:gd name="connsiteX83" fmla="*/ 1278703 w 4206653"/>
                <a:gd name="connsiteY83" fmla="*/ 3726558 h 4338661"/>
                <a:gd name="connsiteX84" fmla="*/ 1221553 w 4206653"/>
                <a:gd name="connsiteY84" fmla="*/ 3372228 h 4338661"/>
                <a:gd name="connsiteX85" fmla="*/ 1324423 w 4206653"/>
                <a:gd name="connsiteY85" fmla="*/ 3120768 h 4338661"/>
                <a:gd name="connsiteX86" fmla="*/ 1393003 w 4206653"/>
                <a:gd name="connsiteY86" fmla="*/ 3052188 h 4338661"/>
                <a:gd name="connsiteX87" fmla="*/ 1084393 w 4206653"/>
                <a:gd name="connsiteY87" fmla="*/ 3029328 h 4338661"/>
                <a:gd name="connsiteX88" fmla="*/ 730063 w 4206653"/>
                <a:gd name="connsiteY88" fmla="*/ 2960748 h 4338661"/>
                <a:gd name="connsiteX89" fmla="*/ 375733 w 4206653"/>
                <a:gd name="connsiteY89" fmla="*/ 3132198 h 4338661"/>
                <a:gd name="connsiteX90" fmla="*/ 421453 w 4206653"/>
                <a:gd name="connsiteY90" fmla="*/ 3029328 h 4338661"/>
                <a:gd name="connsiteX91" fmla="*/ 627193 w 4206653"/>
                <a:gd name="connsiteY91" fmla="*/ 2926458 h 4338661"/>
                <a:gd name="connsiteX92" fmla="*/ 810073 w 4206653"/>
                <a:gd name="connsiteY92" fmla="*/ 2755008 h 4338661"/>
                <a:gd name="connsiteX93" fmla="*/ 1152973 w 4206653"/>
                <a:gd name="connsiteY93" fmla="*/ 2777868 h 4338661"/>
                <a:gd name="connsiteX94" fmla="*/ 1461583 w 4206653"/>
                <a:gd name="connsiteY94" fmla="*/ 2823588 h 4338661"/>
                <a:gd name="connsiteX95" fmla="*/ 1953073 w 4206653"/>
                <a:gd name="connsiteY95" fmla="*/ 2663568 h 4338661"/>
                <a:gd name="connsiteX96" fmla="*/ 1701613 w 4206653"/>
                <a:gd name="connsiteY96" fmla="*/ 2263518 h 4338661"/>
                <a:gd name="connsiteX97" fmla="*/ 1690183 w 4206653"/>
                <a:gd name="connsiteY97" fmla="*/ 1966338 h 4338661"/>
                <a:gd name="connsiteX98" fmla="*/ 1381991 w 4206653"/>
                <a:gd name="connsiteY98" fmla="*/ 1841604 h 4338661"/>
                <a:gd name="connsiteX99" fmla="*/ 1095823 w 4206653"/>
                <a:gd name="connsiteY99" fmla="*/ 1714878 h 4338661"/>
                <a:gd name="connsiteX100" fmla="*/ 746507 w 4206653"/>
                <a:gd name="connsiteY100" fmla="*/ 1626415 h 4338661"/>
                <a:gd name="connsiteX101" fmla="*/ 352873 w 4206653"/>
                <a:gd name="connsiteY101" fmla="*/ 1726308 h 4338661"/>
                <a:gd name="connsiteX102" fmla="*/ 113171 w 4206653"/>
                <a:gd name="connsiteY102" fmla="*/ 1763582 h 4338661"/>
                <a:gd name="connsiteX103" fmla="*/ 9973 w 4206653"/>
                <a:gd name="connsiteY103" fmla="*/ 1737738 h 4338661"/>
                <a:gd name="connsiteX104" fmla="*/ 348516 w 4206653"/>
                <a:gd name="connsiteY104" fmla="*/ 1643812 h 4338661"/>
                <a:gd name="connsiteX105" fmla="*/ 653097 w 4206653"/>
                <a:gd name="connsiteY105" fmla="*/ 1543920 h 4338661"/>
                <a:gd name="connsiteX106" fmla="*/ 1072963 w 4206653"/>
                <a:gd name="connsiteY106" fmla="*/ 1612008 h 4338661"/>
                <a:gd name="connsiteX107" fmla="*/ 1244413 w 4206653"/>
                <a:gd name="connsiteY107" fmla="*/ 1657728 h 4338661"/>
                <a:gd name="connsiteX108" fmla="*/ 1205766 w 4206653"/>
                <a:gd name="connsiteY108" fmla="*/ 1451988 h 4338661"/>
                <a:gd name="connsiteX109" fmla="*/ 1046313 w 4206653"/>
                <a:gd name="connsiteY109" fmla="*/ 815409 h 4338661"/>
                <a:gd name="connsiteX110" fmla="*/ 1221553 w 4206653"/>
                <a:gd name="connsiteY110"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759013 w 4206653"/>
                <a:gd name="connsiteY27" fmla="*/ 571878 h 4338661"/>
                <a:gd name="connsiteX28" fmla="*/ 3999043 w 4206653"/>
                <a:gd name="connsiteY28" fmla="*/ 91818 h 4338661"/>
                <a:gd name="connsiteX29" fmla="*/ 4033333 w 4206653"/>
                <a:gd name="connsiteY29" fmla="*/ 11808 h 4338661"/>
                <a:gd name="connsiteX30" fmla="*/ 3984569 w 4206653"/>
                <a:gd name="connsiteY30" fmla="*/ 247366 h 4338661"/>
                <a:gd name="connsiteX31" fmla="*/ 3812791 w 4206653"/>
                <a:gd name="connsiteY31" fmla="*/ 647417 h 4338661"/>
                <a:gd name="connsiteX32" fmla="*/ 3541098 w 4206653"/>
                <a:gd name="connsiteY32" fmla="*/ 811409 h 4338661"/>
                <a:gd name="connsiteX33" fmla="*/ 3563719 w 4206653"/>
                <a:gd name="connsiteY33" fmla="*/ 976892 h 4338661"/>
                <a:gd name="connsiteX34" fmla="*/ 3872985 w 4206653"/>
                <a:gd name="connsiteY34" fmla="*/ 881976 h 4338661"/>
                <a:gd name="connsiteX35" fmla="*/ 4200754 w 4206653"/>
                <a:gd name="connsiteY35" fmla="*/ 774136 h 4338661"/>
                <a:gd name="connsiteX36" fmla="*/ 4064251 w 4206653"/>
                <a:gd name="connsiteY36" fmla="*/ 847195 h 4338661"/>
                <a:gd name="connsiteX37" fmla="*/ 3818880 w 4206653"/>
                <a:gd name="connsiteY37" fmla="*/ 991305 h 4338661"/>
                <a:gd name="connsiteX38" fmla="*/ 3658531 w 4206653"/>
                <a:gd name="connsiteY38" fmla="*/ 1093178 h 4338661"/>
                <a:gd name="connsiteX39" fmla="*/ 3622838 w 4206653"/>
                <a:gd name="connsiteY39" fmla="*/ 1221401 h 4338661"/>
                <a:gd name="connsiteX40" fmla="*/ 3577446 w 4206653"/>
                <a:gd name="connsiteY40" fmla="*/ 1500691 h 4338661"/>
                <a:gd name="connsiteX41" fmla="*/ 3461833 w 4206653"/>
                <a:gd name="connsiteY41" fmla="*/ 1726308 h 4338661"/>
                <a:gd name="connsiteX42" fmla="*/ 3278953 w 4206653"/>
                <a:gd name="connsiteY42" fmla="*/ 2034918 h 4338661"/>
                <a:gd name="connsiteX43" fmla="*/ 3233233 w 4206653"/>
                <a:gd name="connsiteY43" fmla="*/ 2309238 h 4338661"/>
                <a:gd name="connsiteX44" fmla="*/ 3404683 w 4206653"/>
                <a:gd name="connsiteY44" fmla="*/ 2457828 h 4338661"/>
                <a:gd name="connsiteX45" fmla="*/ 3759013 w 4206653"/>
                <a:gd name="connsiteY45" fmla="*/ 2663568 h 4338661"/>
                <a:gd name="connsiteX46" fmla="*/ 4079053 w 4206653"/>
                <a:gd name="connsiteY46" fmla="*/ 2777868 h 4338661"/>
                <a:gd name="connsiteX47" fmla="*/ 4079053 w 4206653"/>
                <a:gd name="connsiteY47" fmla="*/ 2880738 h 4338661"/>
                <a:gd name="connsiteX48" fmla="*/ 3770443 w 4206653"/>
                <a:gd name="connsiteY48" fmla="*/ 2869308 h 4338661"/>
                <a:gd name="connsiteX49" fmla="*/ 3404683 w 4206653"/>
                <a:gd name="connsiteY49" fmla="*/ 2732148 h 4338661"/>
                <a:gd name="connsiteX50" fmla="*/ 3084643 w 4206653"/>
                <a:gd name="connsiteY50" fmla="*/ 2663568 h 4338661"/>
                <a:gd name="connsiteX51" fmla="*/ 2958913 w 4206653"/>
                <a:gd name="connsiteY51" fmla="*/ 2697858 h 4338661"/>
                <a:gd name="connsiteX52" fmla="*/ 2821753 w 4206653"/>
                <a:gd name="connsiteY52" fmla="*/ 2823588 h 4338661"/>
                <a:gd name="connsiteX53" fmla="*/ 2764603 w 4206653"/>
                <a:gd name="connsiteY53" fmla="*/ 2995038 h 4338661"/>
                <a:gd name="connsiteX54" fmla="*/ 2970343 w 4206653"/>
                <a:gd name="connsiteY54" fmla="*/ 3132198 h 4338661"/>
                <a:gd name="connsiteX55" fmla="*/ 3176083 w 4206653"/>
                <a:gd name="connsiteY55" fmla="*/ 3269358 h 4338661"/>
                <a:gd name="connsiteX56" fmla="*/ 3347533 w 4206653"/>
                <a:gd name="connsiteY56" fmla="*/ 3303648 h 4338661"/>
                <a:gd name="connsiteX57" fmla="*/ 3267523 w 4206653"/>
                <a:gd name="connsiteY57" fmla="*/ 3395088 h 4338661"/>
                <a:gd name="connsiteX58" fmla="*/ 3004633 w 4206653"/>
                <a:gd name="connsiteY58" fmla="*/ 3303648 h 4338661"/>
                <a:gd name="connsiteX59" fmla="*/ 2753173 w 4206653"/>
                <a:gd name="connsiteY59" fmla="*/ 3189348 h 4338661"/>
                <a:gd name="connsiteX60" fmla="*/ 2638873 w 4206653"/>
                <a:gd name="connsiteY60" fmla="*/ 3097908 h 4338661"/>
                <a:gd name="connsiteX61" fmla="*/ 2570293 w 4206653"/>
                <a:gd name="connsiteY61" fmla="*/ 3109338 h 4338661"/>
                <a:gd name="connsiteX62" fmla="*/ 2558863 w 4206653"/>
                <a:gd name="connsiteY62" fmla="*/ 3326508 h 4338661"/>
                <a:gd name="connsiteX63" fmla="*/ 2673163 w 4206653"/>
                <a:gd name="connsiteY63" fmla="*/ 3555108 h 4338661"/>
                <a:gd name="connsiteX64" fmla="*/ 2730313 w 4206653"/>
                <a:gd name="connsiteY64" fmla="*/ 4023738 h 4338661"/>
                <a:gd name="connsiteX65" fmla="*/ 2696023 w 4206653"/>
                <a:gd name="connsiteY65" fmla="*/ 4183758 h 4338661"/>
                <a:gd name="connsiteX66" fmla="*/ 2536003 w 4206653"/>
                <a:gd name="connsiteY66" fmla="*/ 4138038 h 4338661"/>
                <a:gd name="connsiteX67" fmla="*/ 2536003 w 4206653"/>
                <a:gd name="connsiteY67" fmla="*/ 3909438 h 4338661"/>
                <a:gd name="connsiteX68" fmla="*/ 2433133 w 4206653"/>
                <a:gd name="connsiteY68" fmla="*/ 3566538 h 4338661"/>
                <a:gd name="connsiteX69" fmla="*/ 2307403 w 4206653"/>
                <a:gd name="connsiteY69" fmla="*/ 3166488 h 4338661"/>
                <a:gd name="connsiteX70" fmla="*/ 2261683 w 4206653"/>
                <a:gd name="connsiteY70" fmla="*/ 3063618 h 4338661"/>
                <a:gd name="connsiteX71" fmla="*/ 2078803 w 4206653"/>
                <a:gd name="connsiteY71" fmla="*/ 2949318 h 4338661"/>
                <a:gd name="connsiteX72" fmla="*/ 1850203 w 4206653"/>
                <a:gd name="connsiteY72" fmla="*/ 3029328 h 4338661"/>
                <a:gd name="connsiteX73" fmla="*/ 1415863 w 4206653"/>
                <a:gd name="connsiteY73" fmla="*/ 3360798 h 4338661"/>
                <a:gd name="connsiteX74" fmla="*/ 1381573 w 4206653"/>
                <a:gd name="connsiteY74" fmla="*/ 3680838 h 4338661"/>
                <a:gd name="connsiteX75" fmla="*/ 1381573 w 4206653"/>
                <a:gd name="connsiteY75" fmla="*/ 3989448 h 4338661"/>
                <a:gd name="connsiteX76" fmla="*/ 1290133 w 4206653"/>
                <a:gd name="connsiteY76" fmla="*/ 4309488 h 4338661"/>
                <a:gd name="connsiteX77" fmla="*/ 1198693 w 4206653"/>
                <a:gd name="connsiteY77" fmla="*/ 4298058 h 4338661"/>
                <a:gd name="connsiteX78" fmla="*/ 1187263 w 4206653"/>
                <a:gd name="connsiteY78" fmla="*/ 4080888 h 4338661"/>
                <a:gd name="connsiteX79" fmla="*/ 1198693 w 4206653"/>
                <a:gd name="connsiteY79" fmla="*/ 3909438 h 4338661"/>
                <a:gd name="connsiteX80" fmla="*/ 970093 w 4206653"/>
                <a:gd name="connsiteY80" fmla="*/ 3989448 h 4338661"/>
                <a:gd name="connsiteX81" fmla="*/ 718633 w 4206653"/>
                <a:gd name="connsiteY81" fmla="*/ 4069458 h 4338661"/>
                <a:gd name="connsiteX82" fmla="*/ 741493 w 4206653"/>
                <a:gd name="connsiteY82" fmla="*/ 3955158 h 4338661"/>
                <a:gd name="connsiteX83" fmla="*/ 1130113 w 4206653"/>
                <a:gd name="connsiteY83" fmla="*/ 3795138 h 4338661"/>
                <a:gd name="connsiteX84" fmla="*/ 1278703 w 4206653"/>
                <a:gd name="connsiteY84" fmla="*/ 3726558 h 4338661"/>
                <a:gd name="connsiteX85" fmla="*/ 1221553 w 4206653"/>
                <a:gd name="connsiteY85" fmla="*/ 3372228 h 4338661"/>
                <a:gd name="connsiteX86" fmla="*/ 1324423 w 4206653"/>
                <a:gd name="connsiteY86" fmla="*/ 3120768 h 4338661"/>
                <a:gd name="connsiteX87" fmla="*/ 1393003 w 4206653"/>
                <a:gd name="connsiteY87" fmla="*/ 3052188 h 4338661"/>
                <a:gd name="connsiteX88" fmla="*/ 1084393 w 4206653"/>
                <a:gd name="connsiteY88" fmla="*/ 3029328 h 4338661"/>
                <a:gd name="connsiteX89" fmla="*/ 730063 w 4206653"/>
                <a:gd name="connsiteY89" fmla="*/ 2960748 h 4338661"/>
                <a:gd name="connsiteX90" fmla="*/ 375733 w 4206653"/>
                <a:gd name="connsiteY90" fmla="*/ 3132198 h 4338661"/>
                <a:gd name="connsiteX91" fmla="*/ 421453 w 4206653"/>
                <a:gd name="connsiteY91" fmla="*/ 3029328 h 4338661"/>
                <a:gd name="connsiteX92" fmla="*/ 627193 w 4206653"/>
                <a:gd name="connsiteY92" fmla="*/ 2926458 h 4338661"/>
                <a:gd name="connsiteX93" fmla="*/ 810073 w 4206653"/>
                <a:gd name="connsiteY93" fmla="*/ 2755008 h 4338661"/>
                <a:gd name="connsiteX94" fmla="*/ 1152973 w 4206653"/>
                <a:gd name="connsiteY94" fmla="*/ 2777868 h 4338661"/>
                <a:gd name="connsiteX95" fmla="*/ 1461583 w 4206653"/>
                <a:gd name="connsiteY95" fmla="*/ 2823588 h 4338661"/>
                <a:gd name="connsiteX96" fmla="*/ 1953073 w 4206653"/>
                <a:gd name="connsiteY96" fmla="*/ 2663568 h 4338661"/>
                <a:gd name="connsiteX97" fmla="*/ 1701613 w 4206653"/>
                <a:gd name="connsiteY97" fmla="*/ 2263518 h 4338661"/>
                <a:gd name="connsiteX98" fmla="*/ 1690183 w 4206653"/>
                <a:gd name="connsiteY98" fmla="*/ 1966338 h 4338661"/>
                <a:gd name="connsiteX99" fmla="*/ 1381991 w 4206653"/>
                <a:gd name="connsiteY99" fmla="*/ 1841604 h 4338661"/>
                <a:gd name="connsiteX100" fmla="*/ 1095823 w 4206653"/>
                <a:gd name="connsiteY100" fmla="*/ 1714878 h 4338661"/>
                <a:gd name="connsiteX101" fmla="*/ 746507 w 4206653"/>
                <a:gd name="connsiteY101" fmla="*/ 1626415 h 4338661"/>
                <a:gd name="connsiteX102" fmla="*/ 352873 w 4206653"/>
                <a:gd name="connsiteY102" fmla="*/ 1726308 h 4338661"/>
                <a:gd name="connsiteX103" fmla="*/ 113171 w 4206653"/>
                <a:gd name="connsiteY103" fmla="*/ 1763582 h 4338661"/>
                <a:gd name="connsiteX104" fmla="*/ 9973 w 4206653"/>
                <a:gd name="connsiteY104" fmla="*/ 1737738 h 4338661"/>
                <a:gd name="connsiteX105" fmla="*/ 348516 w 4206653"/>
                <a:gd name="connsiteY105" fmla="*/ 1643812 h 4338661"/>
                <a:gd name="connsiteX106" fmla="*/ 653097 w 4206653"/>
                <a:gd name="connsiteY106" fmla="*/ 1543920 h 4338661"/>
                <a:gd name="connsiteX107" fmla="*/ 1072963 w 4206653"/>
                <a:gd name="connsiteY107" fmla="*/ 1612008 h 4338661"/>
                <a:gd name="connsiteX108" fmla="*/ 1244413 w 4206653"/>
                <a:gd name="connsiteY108" fmla="*/ 1657728 h 4338661"/>
                <a:gd name="connsiteX109" fmla="*/ 1205766 w 4206653"/>
                <a:gd name="connsiteY109" fmla="*/ 1451988 h 4338661"/>
                <a:gd name="connsiteX110" fmla="*/ 1046313 w 4206653"/>
                <a:gd name="connsiteY110" fmla="*/ 815409 h 4338661"/>
                <a:gd name="connsiteX111" fmla="*/ 1221553 w 4206653"/>
                <a:gd name="connsiteY111"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519555 w 4206653"/>
                <a:gd name="connsiteY27" fmla="*/ 665939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63719 w 4206653"/>
                <a:gd name="connsiteY34" fmla="*/ 976892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41098 w 4206653"/>
                <a:gd name="connsiteY33" fmla="*/ 811409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0403 w 4206653"/>
                <a:gd name="connsiteY25" fmla="*/ 777618 h 4338661"/>
                <a:gd name="connsiteX26" fmla="*/ 3119893 w 4206653"/>
                <a:gd name="connsiteY26" fmla="*/ 321571 h 4338661"/>
                <a:gd name="connsiteX27" fmla="*/ 3497351 w 4206653"/>
                <a:gd name="connsiteY27" fmla="*/ 674883 h 4338661"/>
                <a:gd name="connsiteX28" fmla="*/ 3759013 w 4206653"/>
                <a:gd name="connsiteY28" fmla="*/ 571878 h 4338661"/>
                <a:gd name="connsiteX29" fmla="*/ 3999043 w 4206653"/>
                <a:gd name="connsiteY29" fmla="*/ 91818 h 4338661"/>
                <a:gd name="connsiteX30" fmla="*/ 4033333 w 4206653"/>
                <a:gd name="connsiteY30" fmla="*/ 11808 h 4338661"/>
                <a:gd name="connsiteX31" fmla="*/ 3984569 w 4206653"/>
                <a:gd name="connsiteY31" fmla="*/ 247366 h 4338661"/>
                <a:gd name="connsiteX32" fmla="*/ 3812791 w 4206653"/>
                <a:gd name="connsiteY32" fmla="*/ 647417 h 4338661"/>
                <a:gd name="connsiteX33" fmla="*/ 3589205 w 4206653"/>
                <a:gd name="connsiteY33" fmla="*/ 829298 h 4338661"/>
                <a:gd name="connsiteX34" fmla="*/ 3589623 w 4206653"/>
                <a:gd name="connsiteY34" fmla="*/ 967947 h 4338661"/>
                <a:gd name="connsiteX35" fmla="*/ 3872985 w 4206653"/>
                <a:gd name="connsiteY35" fmla="*/ 881976 h 4338661"/>
                <a:gd name="connsiteX36" fmla="*/ 4200754 w 4206653"/>
                <a:gd name="connsiteY36" fmla="*/ 774136 h 4338661"/>
                <a:gd name="connsiteX37" fmla="*/ 4064251 w 4206653"/>
                <a:gd name="connsiteY37" fmla="*/ 847195 h 4338661"/>
                <a:gd name="connsiteX38" fmla="*/ 3818880 w 4206653"/>
                <a:gd name="connsiteY38" fmla="*/ 991305 h 4338661"/>
                <a:gd name="connsiteX39" fmla="*/ 3658531 w 4206653"/>
                <a:gd name="connsiteY39" fmla="*/ 1093178 h 4338661"/>
                <a:gd name="connsiteX40" fmla="*/ 3622838 w 4206653"/>
                <a:gd name="connsiteY40" fmla="*/ 1221401 h 4338661"/>
                <a:gd name="connsiteX41" fmla="*/ 3577446 w 4206653"/>
                <a:gd name="connsiteY41" fmla="*/ 1500691 h 4338661"/>
                <a:gd name="connsiteX42" fmla="*/ 3461833 w 4206653"/>
                <a:gd name="connsiteY42" fmla="*/ 1726308 h 4338661"/>
                <a:gd name="connsiteX43" fmla="*/ 3278953 w 4206653"/>
                <a:gd name="connsiteY43" fmla="*/ 2034918 h 4338661"/>
                <a:gd name="connsiteX44" fmla="*/ 3233233 w 4206653"/>
                <a:gd name="connsiteY44" fmla="*/ 2309238 h 4338661"/>
                <a:gd name="connsiteX45" fmla="*/ 3404683 w 4206653"/>
                <a:gd name="connsiteY45" fmla="*/ 2457828 h 4338661"/>
                <a:gd name="connsiteX46" fmla="*/ 3759013 w 4206653"/>
                <a:gd name="connsiteY46" fmla="*/ 2663568 h 4338661"/>
                <a:gd name="connsiteX47" fmla="*/ 4079053 w 4206653"/>
                <a:gd name="connsiteY47" fmla="*/ 2777868 h 4338661"/>
                <a:gd name="connsiteX48" fmla="*/ 4079053 w 4206653"/>
                <a:gd name="connsiteY48" fmla="*/ 2880738 h 4338661"/>
                <a:gd name="connsiteX49" fmla="*/ 3770443 w 4206653"/>
                <a:gd name="connsiteY49" fmla="*/ 2869308 h 4338661"/>
                <a:gd name="connsiteX50" fmla="*/ 3404683 w 4206653"/>
                <a:gd name="connsiteY50" fmla="*/ 2732148 h 4338661"/>
                <a:gd name="connsiteX51" fmla="*/ 3084643 w 4206653"/>
                <a:gd name="connsiteY51" fmla="*/ 2663568 h 4338661"/>
                <a:gd name="connsiteX52" fmla="*/ 2958913 w 4206653"/>
                <a:gd name="connsiteY52" fmla="*/ 2697858 h 4338661"/>
                <a:gd name="connsiteX53" fmla="*/ 2821753 w 4206653"/>
                <a:gd name="connsiteY53" fmla="*/ 2823588 h 4338661"/>
                <a:gd name="connsiteX54" fmla="*/ 2764603 w 4206653"/>
                <a:gd name="connsiteY54" fmla="*/ 2995038 h 4338661"/>
                <a:gd name="connsiteX55" fmla="*/ 2970343 w 4206653"/>
                <a:gd name="connsiteY55" fmla="*/ 3132198 h 4338661"/>
                <a:gd name="connsiteX56" fmla="*/ 3176083 w 4206653"/>
                <a:gd name="connsiteY56" fmla="*/ 3269358 h 4338661"/>
                <a:gd name="connsiteX57" fmla="*/ 3347533 w 4206653"/>
                <a:gd name="connsiteY57" fmla="*/ 3303648 h 4338661"/>
                <a:gd name="connsiteX58" fmla="*/ 3267523 w 4206653"/>
                <a:gd name="connsiteY58" fmla="*/ 3395088 h 4338661"/>
                <a:gd name="connsiteX59" fmla="*/ 3004633 w 4206653"/>
                <a:gd name="connsiteY59" fmla="*/ 3303648 h 4338661"/>
                <a:gd name="connsiteX60" fmla="*/ 2753173 w 4206653"/>
                <a:gd name="connsiteY60" fmla="*/ 3189348 h 4338661"/>
                <a:gd name="connsiteX61" fmla="*/ 2638873 w 4206653"/>
                <a:gd name="connsiteY61" fmla="*/ 3097908 h 4338661"/>
                <a:gd name="connsiteX62" fmla="*/ 2570293 w 4206653"/>
                <a:gd name="connsiteY62" fmla="*/ 3109338 h 4338661"/>
                <a:gd name="connsiteX63" fmla="*/ 2558863 w 4206653"/>
                <a:gd name="connsiteY63" fmla="*/ 3326508 h 4338661"/>
                <a:gd name="connsiteX64" fmla="*/ 2673163 w 4206653"/>
                <a:gd name="connsiteY64" fmla="*/ 3555108 h 4338661"/>
                <a:gd name="connsiteX65" fmla="*/ 2730313 w 4206653"/>
                <a:gd name="connsiteY65" fmla="*/ 4023738 h 4338661"/>
                <a:gd name="connsiteX66" fmla="*/ 2696023 w 4206653"/>
                <a:gd name="connsiteY66" fmla="*/ 4183758 h 4338661"/>
                <a:gd name="connsiteX67" fmla="*/ 2536003 w 4206653"/>
                <a:gd name="connsiteY67" fmla="*/ 4138038 h 4338661"/>
                <a:gd name="connsiteX68" fmla="*/ 2536003 w 4206653"/>
                <a:gd name="connsiteY68" fmla="*/ 3909438 h 4338661"/>
                <a:gd name="connsiteX69" fmla="*/ 2433133 w 4206653"/>
                <a:gd name="connsiteY69" fmla="*/ 3566538 h 4338661"/>
                <a:gd name="connsiteX70" fmla="*/ 2307403 w 4206653"/>
                <a:gd name="connsiteY70" fmla="*/ 3166488 h 4338661"/>
                <a:gd name="connsiteX71" fmla="*/ 2261683 w 4206653"/>
                <a:gd name="connsiteY71" fmla="*/ 3063618 h 4338661"/>
                <a:gd name="connsiteX72" fmla="*/ 2078803 w 4206653"/>
                <a:gd name="connsiteY72" fmla="*/ 2949318 h 4338661"/>
                <a:gd name="connsiteX73" fmla="*/ 1850203 w 4206653"/>
                <a:gd name="connsiteY73" fmla="*/ 3029328 h 4338661"/>
                <a:gd name="connsiteX74" fmla="*/ 1415863 w 4206653"/>
                <a:gd name="connsiteY74" fmla="*/ 3360798 h 4338661"/>
                <a:gd name="connsiteX75" fmla="*/ 1381573 w 4206653"/>
                <a:gd name="connsiteY75" fmla="*/ 3680838 h 4338661"/>
                <a:gd name="connsiteX76" fmla="*/ 1381573 w 4206653"/>
                <a:gd name="connsiteY76" fmla="*/ 3989448 h 4338661"/>
                <a:gd name="connsiteX77" fmla="*/ 1290133 w 4206653"/>
                <a:gd name="connsiteY77" fmla="*/ 4309488 h 4338661"/>
                <a:gd name="connsiteX78" fmla="*/ 1198693 w 4206653"/>
                <a:gd name="connsiteY78" fmla="*/ 4298058 h 4338661"/>
                <a:gd name="connsiteX79" fmla="*/ 1187263 w 4206653"/>
                <a:gd name="connsiteY79" fmla="*/ 4080888 h 4338661"/>
                <a:gd name="connsiteX80" fmla="*/ 1198693 w 4206653"/>
                <a:gd name="connsiteY80" fmla="*/ 3909438 h 4338661"/>
                <a:gd name="connsiteX81" fmla="*/ 970093 w 4206653"/>
                <a:gd name="connsiteY81" fmla="*/ 3989448 h 4338661"/>
                <a:gd name="connsiteX82" fmla="*/ 718633 w 4206653"/>
                <a:gd name="connsiteY82" fmla="*/ 4069458 h 4338661"/>
                <a:gd name="connsiteX83" fmla="*/ 741493 w 4206653"/>
                <a:gd name="connsiteY83" fmla="*/ 3955158 h 4338661"/>
                <a:gd name="connsiteX84" fmla="*/ 1130113 w 4206653"/>
                <a:gd name="connsiteY84" fmla="*/ 3795138 h 4338661"/>
                <a:gd name="connsiteX85" fmla="*/ 1278703 w 4206653"/>
                <a:gd name="connsiteY85" fmla="*/ 3726558 h 4338661"/>
                <a:gd name="connsiteX86" fmla="*/ 1221553 w 4206653"/>
                <a:gd name="connsiteY86" fmla="*/ 3372228 h 4338661"/>
                <a:gd name="connsiteX87" fmla="*/ 1324423 w 4206653"/>
                <a:gd name="connsiteY87" fmla="*/ 3120768 h 4338661"/>
                <a:gd name="connsiteX88" fmla="*/ 1393003 w 4206653"/>
                <a:gd name="connsiteY88" fmla="*/ 3052188 h 4338661"/>
                <a:gd name="connsiteX89" fmla="*/ 1084393 w 4206653"/>
                <a:gd name="connsiteY89" fmla="*/ 3029328 h 4338661"/>
                <a:gd name="connsiteX90" fmla="*/ 730063 w 4206653"/>
                <a:gd name="connsiteY90" fmla="*/ 2960748 h 4338661"/>
                <a:gd name="connsiteX91" fmla="*/ 375733 w 4206653"/>
                <a:gd name="connsiteY91" fmla="*/ 3132198 h 4338661"/>
                <a:gd name="connsiteX92" fmla="*/ 421453 w 4206653"/>
                <a:gd name="connsiteY92" fmla="*/ 3029328 h 4338661"/>
                <a:gd name="connsiteX93" fmla="*/ 627193 w 4206653"/>
                <a:gd name="connsiteY93" fmla="*/ 2926458 h 4338661"/>
                <a:gd name="connsiteX94" fmla="*/ 810073 w 4206653"/>
                <a:gd name="connsiteY94" fmla="*/ 2755008 h 4338661"/>
                <a:gd name="connsiteX95" fmla="*/ 1152973 w 4206653"/>
                <a:gd name="connsiteY95" fmla="*/ 2777868 h 4338661"/>
                <a:gd name="connsiteX96" fmla="*/ 1461583 w 4206653"/>
                <a:gd name="connsiteY96" fmla="*/ 2823588 h 4338661"/>
                <a:gd name="connsiteX97" fmla="*/ 1953073 w 4206653"/>
                <a:gd name="connsiteY97" fmla="*/ 2663568 h 4338661"/>
                <a:gd name="connsiteX98" fmla="*/ 1701613 w 4206653"/>
                <a:gd name="connsiteY98" fmla="*/ 2263518 h 4338661"/>
                <a:gd name="connsiteX99" fmla="*/ 1690183 w 4206653"/>
                <a:gd name="connsiteY99" fmla="*/ 1966338 h 4338661"/>
                <a:gd name="connsiteX100" fmla="*/ 1381991 w 4206653"/>
                <a:gd name="connsiteY100" fmla="*/ 1841604 h 4338661"/>
                <a:gd name="connsiteX101" fmla="*/ 1095823 w 4206653"/>
                <a:gd name="connsiteY101" fmla="*/ 1714878 h 4338661"/>
                <a:gd name="connsiteX102" fmla="*/ 746507 w 4206653"/>
                <a:gd name="connsiteY102" fmla="*/ 1626415 h 4338661"/>
                <a:gd name="connsiteX103" fmla="*/ 352873 w 4206653"/>
                <a:gd name="connsiteY103" fmla="*/ 1726308 h 4338661"/>
                <a:gd name="connsiteX104" fmla="*/ 113171 w 4206653"/>
                <a:gd name="connsiteY104" fmla="*/ 1763582 h 4338661"/>
                <a:gd name="connsiteX105" fmla="*/ 9973 w 4206653"/>
                <a:gd name="connsiteY105" fmla="*/ 1737738 h 4338661"/>
                <a:gd name="connsiteX106" fmla="*/ 348516 w 4206653"/>
                <a:gd name="connsiteY106" fmla="*/ 1643812 h 4338661"/>
                <a:gd name="connsiteX107" fmla="*/ 653097 w 4206653"/>
                <a:gd name="connsiteY107" fmla="*/ 1543920 h 4338661"/>
                <a:gd name="connsiteX108" fmla="*/ 1072963 w 4206653"/>
                <a:gd name="connsiteY108" fmla="*/ 1612008 h 4338661"/>
                <a:gd name="connsiteX109" fmla="*/ 1244413 w 4206653"/>
                <a:gd name="connsiteY109" fmla="*/ 1657728 h 4338661"/>
                <a:gd name="connsiteX110" fmla="*/ 1205766 w 4206653"/>
                <a:gd name="connsiteY110" fmla="*/ 1451988 h 4338661"/>
                <a:gd name="connsiteX111" fmla="*/ 1046313 w 4206653"/>
                <a:gd name="connsiteY111" fmla="*/ 815409 h 4338661"/>
                <a:gd name="connsiteX112" fmla="*/ 1221553 w 4206653"/>
                <a:gd name="connsiteY112"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73263 w 4206653"/>
                <a:gd name="connsiteY23" fmla="*/ 1371978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61833 w 4206653"/>
                <a:gd name="connsiteY24" fmla="*/ 1097658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52944 w 4206653"/>
                <a:gd name="connsiteY25" fmla="*/ 1068448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84036 w 4206653"/>
                <a:gd name="connsiteY24" fmla="*/ 1111075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589623 w 4206653"/>
                <a:gd name="connsiteY35" fmla="*/ 967947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89205 w 4206653"/>
                <a:gd name="connsiteY34" fmla="*/ 82929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58913 w 4206653"/>
                <a:gd name="connsiteY53" fmla="*/ 2697858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21753 w 4206653"/>
                <a:gd name="connsiteY54" fmla="*/ 2823588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764603 w 4206653"/>
                <a:gd name="connsiteY55" fmla="*/ 2995038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70343 w 4206653"/>
                <a:gd name="connsiteY56" fmla="*/ 3132198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47533 w 4206653"/>
                <a:gd name="connsiteY58" fmla="*/ 3303648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67523 w 4206653"/>
                <a:gd name="connsiteY59" fmla="*/ 3395088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26816 w 4206653"/>
                <a:gd name="connsiteY59" fmla="*/ 3390616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303648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53173 w 4206653"/>
                <a:gd name="connsiteY61" fmla="*/ 3189348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58863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73163 w 4206653"/>
                <a:gd name="connsiteY65" fmla="*/ 3555108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33133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36003 w 4206653"/>
                <a:gd name="connsiteY69" fmla="*/ 3909438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36003 w 4206653"/>
                <a:gd name="connsiteY68" fmla="*/ 413803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730313 w 4206653"/>
                <a:gd name="connsiteY66" fmla="*/ 4023738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96023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338661"/>
                <a:gd name="connsiteX1" fmla="*/ 1343911 w 4206653"/>
                <a:gd name="connsiteY1" fmla="*/ 1559828 h 4338661"/>
                <a:gd name="connsiteX2" fmla="*/ 1553023 w 4206653"/>
                <a:gd name="connsiteY2" fmla="*/ 1657728 h 4338661"/>
                <a:gd name="connsiteX3" fmla="*/ 1907353 w 4206653"/>
                <a:gd name="connsiteY3" fmla="*/ 1680588 h 4338661"/>
                <a:gd name="connsiteX4" fmla="*/ 2021653 w 4206653"/>
                <a:gd name="connsiteY4" fmla="*/ 1543428 h 4338661"/>
                <a:gd name="connsiteX5" fmla="*/ 2124523 w 4206653"/>
                <a:gd name="connsiteY5" fmla="*/ 1291968 h 4338661"/>
                <a:gd name="connsiteX6" fmla="*/ 2124523 w 4206653"/>
                <a:gd name="connsiteY6" fmla="*/ 1120518 h 4338661"/>
                <a:gd name="connsiteX7" fmla="*/ 2068029 w 4206653"/>
                <a:gd name="connsiteY7" fmla="*/ 825325 h 4338661"/>
                <a:gd name="connsiteX8" fmla="*/ 2078803 w 4206653"/>
                <a:gd name="connsiteY8" fmla="*/ 777618 h 4338661"/>
                <a:gd name="connsiteX9" fmla="*/ 2170243 w 4206653"/>
                <a:gd name="connsiteY9" fmla="*/ 1086228 h 4338661"/>
                <a:gd name="connsiteX10" fmla="*/ 2215963 w 4206653"/>
                <a:gd name="connsiteY10" fmla="*/ 1269108 h 4338661"/>
                <a:gd name="connsiteX11" fmla="*/ 2284543 w 4206653"/>
                <a:gd name="connsiteY11" fmla="*/ 1303398 h 4338661"/>
                <a:gd name="connsiteX12" fmla="*/ 2330263 w 4206653"/>
                <a:gd name="connsiteY12" fmla="*/ 1166238 h 4338661"/>
                <a:gd name="connsiteX13" fmla="*/ 2467423 w 4206653"/>
                <a:gd name="connsiteY13" fmla="*/ 880488 h 4338661"/>
                <a:gd name="connsiteX14" fmla="*/ 2558863 w 4206653"/>
                <a:gd name="connsiteY14" fmla="*/ 640458 h 4338661"/>
                <a:gd name="connsiteX15" fmla="*/ 2616013 w 4206653"/>
                <a:gd name="connsiteY15" fmla="*/ 537588 h 4338661"/>
                <a:gd name="connsiteX16" fmla="*/ 2558863 w 4206653"/>
                <a:gd name="connsiteY16" fmla="*/ 789048 h 4338661"/>
                <a:gd name="connsiteX17" fmla="*/ 2444563 w 4206653"/>
                <a:gd name="connsiteY17" fmla="*/ 1097658 h 4338661"/>
                <a:gd name="connsiteX18" fmla="*/ 2375983 w 4206653"/>
                <a:gd name="connsiteY18" fmla="*/ 1406268 h 4338661"/>
                <a:gd name="connsiteX19" fmla="*/ 2558863 w 4206653"/>
                <a:gd name="connsiteY19" fmla="*/ 1577718 h 4338661"/>
                <a:gd name="connsiteX20" fmla="*/ 2878903 w 4206653"/>
                <a:gd name="connsiteY20" fmla="*/ 1657728 h 4338661"/>
                <a:gd name="connsiteX21" fmla="*/ 3187513 w 4206653"/>
                <a:gd name="connsiteY21" fmla="*/ 1657728 h 4338661"/>
                <a:gd name="connsiteX22" fmla="*/ 3370393 w 4206653"/>
                <a:gd name="connsiteY22" fmla="*/ 1566288 h 4338661"/>
                <a:gd name="connsiteX23" fmla="*/ 3488066 w 4206653"/>
                <a:gd name="connsiteY23" fmla="*/ 1246753 h 4338661"/>
                <a:gd name="connsiteX24" fmla="*/ 3495138 w 4206653"/>
                <a:gd name="connsiteY24" fmla="*/ 1115548 h 4338661"/>
                <a:gd name="connsiteX25" fmla="*/ 3493650 w 4206653"/>
                <a:gd name="connsiteY25" fmla="*/ 1063976 h 4338661"/>
                <a:gd name="connsiteX26" fmla="*/ 3450403 w 4206653"/>
                <a:gd name="connsiteY26" fmla="*/ 777618 h 4338661"/>
                <a:gd name="connsiteX27" fmla="*/ 3119893 w 4206653"/>
                <a:gd name="connsiteY27" fmla="*/ 321571 h 4338661"/>
                <a:gd name="connsiteX28" fmla="*/ 3497351 w 4206653"/>
                <a:gd name="connsiteY28" fmla="*/ 674883 h 4338661"/>
                <a:gd name="connsiteX29" fmla="*/ 3759013 w 4206653"/>
                <a:gd name="connsiteY29" fmla="*/ 571878 h 4338661"/>
                <a:gd name="connsiteX30" fmla="*/ 3999043 w 4206653"/>
                <a:gd name="connsiteY30" fmla="*/ 91818 h 4338661"/>
                <a:gd name="connsiteX31" fmla="*/ 4033333 w 4206653"/>
                <a:gd name="connsiteY31" fmla="*/ 11808 h 4338661"/>
                <a:gd name="connsiteX32" fmla="*/ 3984569 w 4206653"/>
                <a:gd name="connsiteY32" fmla="*/ 247366 h 4338661"/>
                <a:gd name="connsiteX33" fmla="*/ 3812791 w 4206653"/>
                <a:gd name="connsiteY33" fmla="*/ 647417 h 4338661"/>
                <a:gd name="connsiteX34" fmla="*/ 3592906 w 4206653"/>
                <a:gd name="connsiteY34" fmla="*/ 811408 h 4338661"/>
                <a:gd name="connsiteX35" fmla="*/ 3604425 w 4206653"/>
                <a:gd name="connsiteY35" fmla="*/ 999253 h 4338661"/>
                <a:gd name="connsiteX36" fmla="*/ 3872985 w 4206653"/>
                <a:gd name="connsiteY36" fmla="*/ 881976 h 4338661"/>
                <a:gd name="connsiteX37" fmla="*/ 4200754 w 4206653"/>
                <a:gd name="connsiteY37" fmla="*/ 774136 h 4338661"/>
                <a:gd name="connsiteX38" fmla="*/ 4064251 w 4206653"/>
                <a:gd name="connsiteY38" fmla="*/ 847195 h 4338661"/>
                <a:gd name="connsiteX39" fmla="*/ 3818880 w 4206653"/>
                <a:gd name="connsiteY39" fmla="*/ 991305 h 4338661"/>
                <a:gd name="connsiteX40" fmla="*/ 3658531 w 4206653"/>
                <a:gd name="connsiteY40" fmla="*/ 1093178 h 4338661"/>
                <a:gd name="connsiteX41" fmla="*/ 3622838 w 4206653"/>
                <a:gd name="connsiteY41" fmla="*/ 1221401 h 4338661"/>
                <a:gd name="connsiteX42" fmla="*/ 3577446 w 4206653"/>
                <a:gd name="connsiteY42" fmla="*/ 1500691 h 4338661"/>
                <a:gd name="connsiteX43" fmla="*/ 3461833 w 4206653"/>
                <a:gd name="connsiteY43" fmla="*/ 1726308 h 4338661"/>
                <a:gd name="connsiteX44" fmla="*/ 3278953 w 4206653"/>
                <a:gd name="connsiteY44" fmla="*/ 2034918 h 4338661"/>
                <a:gd name="connsiteX45" fmla="*/ 3233233 w 4206653"/>
                <a:gd name="connsiteY45" fmla="*/ 2309238 h 4338661"/>
                <a:gd name="connsiteX46" fmla="*/ 3404683 w 4206653"/>
                <a:gd name="connsiteY46" fmla="*/ 2457828 h 4338661"/>
                <a:gd name="connsiteX47" fmla="*/ 3759013 w 4206653"/>
                <a:gd name="connsiteY47" fmla="*/ 2663568 h 4338661"/>
                <a:gd name="connsiteX48" fmla="*/ 4079053 w 4206653"/>
                <a:gd name="connsiteY48" fmla="*/ 2777868 h 4338661"/>
                <a:gd name="connsiteX49" fmla="*/ 4079053 w 4206653"/>
                <a:gd name="connsiteY49" fmla="*/ 2880738 h 4338661"/>
                <a:gd name="connsiteX50" fmla="*/ 3770443 w 4206653"/>
                <a:gd name="connsiteY50" fmla="*/ 2869308 h 4338661"/>
                <a:gd name="connsiteX51" fmla="*/ 3404683 w 4206653"/>
                <a:gd name="connsiteY51" fmla="*/ 2732148 h 4338661"/>
                <a:gd name="connsiteX52" fmla="*/ 3084643 w 4206653"/>
                <a:gd name="connsiteY52" fmla="*/ 2663568 h 4338661"/>
                <a:gd name="connsiteX53" fmla="*/ 2995919 w 4206653"/>
                <a:gd name="connsiteY53" fmla="*/ 2782832 h 4338661"/>
                <a:gd name="connsiteX54" fmla="*/ 2832855 w 4206653"/>
                <a:gd name="connsiteY54" fmla="*/ 2930924 h 4338661"/>
                <a:gd name="connsiteX55" fmla="*/ 2820111 w 4206653"/>
                <a:gd name="connsiteY55" fmla="*/ 3026344 h 4338661"/>
                <a:gd name="connsiteX56" fmla="*/ 2959241 w 4206653"/>
                <a:gd name="connsiteY56" fmla="*/ 3167976 h 4338661"/>
                <a:gd name="connsiteX57" fmla="*/ 3176083 w 4206653"/>
                <a:gd name="connsiteY57" fmla="*/ 3269358 h 4338661"/>
                <a:gd name="connsiteX58" fmla="*/ 3388239 w 4206653"/>
                <a:gd name="connsiteY58" fmla="*/ 3442290 h 4338661"/>
                <a:gd name="connsiteX59" fmla="*/ 3212014 w 4206653"/>
                <a:gd name="connsiteY59" fmla="*/ 3363782 h 4338661"/>
                <a:gd name="connsiteX60" fmla="*/ 3004633 w 4206653"/>
                <a:gd name="connsiteY60" fmla="*/ 3276814 h 4338661"/>
                <a:gd name="connsiteX61" fmla="*/ 2771676 w 4206653"/>
                <a:gd name="connsiteY61" fmla="*/ 3166987 h 4338661"/>
                <a:gd name="connsiteX62" fmla="*/ 2638873 w 4206653"/>
                <a:gd name="connsiteY62" fmla="*/ 3097908 h 4338661"/>
                <a:gd name="connsiteX63" fmla="*/ 2570293 w 4206653"/>
                <a:gd name="connsiteY63" fmla="*/ 3109338 h 4338661"/>
                <a:gd name="connsiteX64" fmla="*/ 2525557 w 4206653"/>
                <a:gd name="connsiteY64" fmla="*/ 3326508 h 4338661"/>
                <a:gd name="connsiteX65" fmla="*/ 2610253 w 4206653"/>
                <a:gd name="connsiteY65" fmla="*/ 3564053 h 4338661"/>
                <a:gd name="connsiteX66" fmla="*/ 2682206 w 4206653"/>
                <a:gd name="connsiteY66" fmla="*/ 4005849 h 4338661"/>
                <a:gd name="connsiteX67" fmla="*/ 2647915 w 4206653"/>
                <a:gd name="connsiteY67" fmla="*/ 4183758 h 4338661"/>
                <a:gd name="connsiteX68" fmla="*/ 2576709 w 4206653"/>
                <a:gd name="connsiteY68" fmla="*/ 4330348 h 4338661"/>
                <a:gd name="connsiteX69" fmla="*/ 2595212 w 4206653"/>
                <a:gd name="connsiteY69" fmla="*/ 3945217 h 4338661"/>
                <a:gd name="connsiteX70" fmla="*/ 2481240 w 4206653"/>
                <a:gd name="connsiteY70" fmla="*/ 3566538 h 4338661"/>
                <a:gd name="connsiteX71" fmla="*/ 2307403 w 4206653"/>
                <a:gd name="connsiteY71" fmla="*/ 3166488 h 4338661"/>
                <a:gd name="connsiteX72" fmla="*/ 2261683 w 4206653"/>
                <a:gd name="connsiteY72" fmla="*/ 3063618 h 4338661"/>
                <a:gd name="connsiteX73" fmla="*/ 2078803 w 4206653"/>
                <a:gd name="connsiteY73" fmla="*/ 2949318 h 4338661"/>
                <a:gd name="connsiteX74" fmla="*/ 1850203 w 4206653"/>
                <a:gd name="connsiteY74" fmla="*/ 3029328 h 4338661"/>
                <a:gd name="connsiteX75" fmla="*/ 1415863 w 4206653"/>
                <a:gd name="connsiteY75" fmla="*/ 3360798 h 4338661"/>
                <a:gd name="connsiteX76" fmla="*/ 1381573 w 4206653"/>
                <a:gd name="connsiteY76" fmla="*/ 3680838 h 4338661"/>
                <a:gd name="connsiteX77" fmla="*/ 1381573 w 4206653"/>
                <a:gd name="connsiteY77" fmla="*/ 3989448 h 4338661"/>
                <a:gd name="connsiteX78" fmla="*/ 1290133 w 4206653"/>
                <a:gd name="connsiteY78" fmla="*/ 4309488 h 4338661"/>
                <a:gd name="connsiteX79" fmla="*/ 1198693 w 4206653"/>
                <a:gd name="connsiteY79" fmla="*/ 4298058 h 4338661"/>
                <a:gd name="connsiteX80" fmla="*/ 1187263 w 4206653"/>
                <a:gd name="connsiteY80" fmla="*/ 4080888 h 4338661"/>
                <a:gd name="connsiteX81" fmla="*/ 1198693 w 4206653"/>
                <a:gd name="connsiteY81" fmla="*/ 3909438 h 4338661"/>
                <a:gd name="connsiteX82" fmla="*/ 970093 w 4206653"/>
                <a:gd name="connsiteY82" fmla="*/ 3989448 h 4338661"/>
                <a:gd name="connsiteX83" fmla="*/ 718633 w 4206653"/>
                <a:gd name="connsiteY83" fmla="*/ 4069458 h 4338661"/>
                <a:gd name="connsiteX84" fmla="*/ 741493 w 4206653"/>
                <a:gd name="connsiteY84" fmla="*/ 3955158 h 4338661"/>
                <a:gd name="connsiteX85" fmla="*/ 1130113 w 4206653"/>
                <a:gd name="connsiteY85" fmla="*/ 3795138 h 4338661"/>
                <a:gd name="connsiteX86" fmla="*/ 1278703 w 4206653"/>
                <a:gd name="connsiteY86" fmla="*/ 3726558 h 4338661"/>
                <a:gd name="connsiteX87" fmla="*/ 1221553 w 4206653"/>
                <a:gd name="connsiteY87" fmla="*/ 3372228 h 4338661"/>
                <a:gd name="connsiteX88" fmla="*/ 1324423 w 4206653"/>
                <a:gd name="connsiteY88" fmla="*/ 3120768 h 4338661"/>
                <a:gd name="connsiteX89" fmla="*/ 1393003 w 4206653"/>
                <a:gd name="connsiteY89" fmla="*/ 3052188 h 4338661"/>
                <a:gd name="connsiteX90" fmla="*/ 1084393 w 4206653"/>
                <a:gd name="connsiteY90" fmla="*/ 3029328 h 4338661"/>
                <a:gd name="connsiteX91" fmla="*/ 730063 w 4206653"/>
                <a:gd name="connsiteY91" fmla="*/ 2960748 h 4338661"/>
                <a:gd name="connsiteX92" fmla="*/ 375733 w 4206653"/>
                <a:gd name="connsiteY92" fmla="*/ 3132198 h 4338661"/>
                <a:gd name="connsiteX93" fmla="*/ 421453 w 4206653"/>
                <a:gd name="connsiteY93" fmla="*/ 3029328 h 4338661"/>
                <a:gd name="connsiteX94" fmla="*/ 627193 w 4206653"/>
                <a:gd name="connsiteY94" fmla="*/ 2926458 h 4338661"/>
                <a:gd name="connsiteX95" fmla="*/ 810073 w 4206653"/>
                <a:gd name="connsiteY95" fmla="*/ 2755008 h 4338661"/>
                <a:gd name="connsiteX96" fmla="*/ 1152973 w 4206653"/>
                <a:gd name="connsiteY96" fmla="*/ 2777868 h 4338661"/>
                <a:gd name="connsiteX97" fmla="*/ 1461583 w 4206653"/>
                <a:gd name="connsiteY97" fmla="*/ 2823588 h 4338661"/>
                <a:gd name="connsiteX98" fmla="*/ 1953073 w 4206653"/>
                <a:gd name="connsiteY98" fmla="*/ 2663568 h 4338661"/>
                <a:gd name="connsiteX99" fmla="*/ 1701613 w 4206653"/>
                <a:gd name="connsiteY99" fmla="*/ 2263518 h 4338661"/>
                <a:gd name="connsiteX100" fmla="*/ 1690183 w 4206653"/>
                <a:gd name="connsiteY100" fmla="*/ 1966338 h 4338661"/>
                <a:gd name="connsiteX101" fmla="*/ 1381991 w 4206653"/>
                <a:gd name="connsiteY101" fmla="*/ 1841604 h 4338661"/>
                <a:gd name="connsiteX102" fmla="*/ 1095823 w 4206653"/>
                <a:gd name="connsiteY102" fmla="*/ 1714878 h 4338661"/>
                <a:gd name="connsiteX103" fmla="*/ 746507 w 4206653"/>
                <a:gd name="connsiteY103" fmla="*/ 1626415 h 4338661"/>
                <a:gd name="connsiteX104" fmla="*/ 352873 w 4206653"/>
                <a:gd name="connsiteY104" fmla="*/ 1726308 h 4338661"/>
                <a:gd name="connsiteX105" fmla="*/ 113171 w 4206653"/>
                <a:gd name="connsiteY105" fmla="*/ 1763582 h 4338661"/>
                <a:gd name="connsiteX106" fmla="*/ 9973 w 4206653"/>
                <a:gd name="connsiteY106" fmla="*/ 1737738 h 4338661"/>
                <a:gd name="connsiteX107" fmla="*/ 348516 w 4206653"/>
                <a:gd name="connsiteY107" fmla="*/ 1643812 h 4338661"/>
                <a:gd name="connsiteX108" fmla="*/ 653097 w 4206653"/>
                <a:gd name="connsiteY108" fmla="*/ 1543920 h 4338661"/>
                <a:gd name="connsiteX109" fmla="*/ 1072963 w 4206653"/>
                <a:gd name="connsiteY109" fmla="*/ 1612008 h 4338661"/>
                <a:gd name="connsiteX110" fmla="*/ 1244413 w 4206653"/>
                <a:gd name="connsiteY110" fmla="*/ 1657728 h 4338661"/>
                <a:gd name="connsiteX111" fmla="*/ 1205766 w 4206653"/>
                <a:gd name="connsiteY111" fmla="*/ 1451988 h 4338661"/>
                <a:gd name="connsiteX112" fmla="*/ 1046313 w 4206653"/>
                <a:gd name="connsiteY112" fmla="*/ 815409 h 4338661"/>
                <a:gd name="connsiteX113" fmla="*/ 1221553 w 4206653"/>
                <a:gd name="connsiteY113" fmla="*/ 1211958 h 4338661"/>
                <a:gd name="connsiteX0" fmla="*/ 1221553 w 4206653"/>
                <a:gd name="connsiteY0" fmla="*/ 1211958 h 4460042"/>
                <a:gd name="connsiteX1" fmla="*/ 1343911 w 4206653"/>
                <a:gd name="connsiteY1" fmla="*/ 1559828 h 4460042"/>
                <a:gd name="connsiteX2" fmla="*/ 1553023 w 4206653"/>
                <a:gd name="connsiteY2" fmla="*/ 1657728 h 4460042"/>
                <a:gd name="connsiteX3" fmla="*/ 1907353 w 4206653"/>
                <a:gd name="connsiteY3" fmla="*/ 1680588 h 4460042"/>
                <a:gd name="connsiteX4" fmla="*/ 2021653 w 4206653"/>
                <a:gd name="connsiteY4" fmla="*/ 1543428 h 4460042"/>
                <a:gd name="connsiteX5" fmla="*/ 2124523 w 4206653"/>
                <a:gd name="connsiteY5" fmla="*/ 1291968 h 4460042"/>
                <a:gd name="connsiteX6" fmla="*/ 2124523 w 4206653"/>
                <a:gd name="connsiteY6" fmla="*/ 1120518 h 4460042"/>
                <a:gd name="connsiteX7" fmla="*/ 2068029 w 4206653"/>
                <a:gd name="connsiteY7" fmla="*/ 825325 h 4460042"/>
                <a:gd name="connsiteX8" fmla="*/ 2078803 w 4206653"/>
                <a:gd name="connsiteY8" fmla="*/ 777618 h 4460042"/>
                <a:gd name="connsiteX9" fmla="*/ 2170243 w 4206653"/>
                <a:gd name="connsiteY9" fmla="*/ 1086228 h 4460042"/>
                <a:gd name="connsiteX10" fmla="*/ 2215963 w 4206653"/>
                <a:gd name="connsiteY10" fmla="*/ 1269108 h 4460042"/>
                <a:gd name="connsiteX11" fmla="*/ 2284543 w 4206653"/>
                <a:gd name="connsiteY11" fmla="*/ 1303398 h 4460042"/>
                <a:gd name="connsiteX12" fmla="*/ 2330263 w 4206653"/>
                <a:gd name="connsiteY12" fmla="*/ 1166238 h 4460042"/>
                <a:gd name="connsiteX13" fmla="*/ 2467423 w 4206653"/>
                <a:gd name="connsiteY13" fmla="*/ 880488 h 4460042"/>
                <a:gd name="connsiteX14" fmla="*/ 2558863 w 4206653"/>
                <a:gd name="connsiteY14" fmla="*/ 640458 h 4460042"/>
                <a:gd name="connsiteX15" fmla="*/ 2616013 w 4206653"/>
                <a:gd name="connsiteY15" fmla="*/ 537588 h 4460042"/>
                <a:gd name="connsiteX16" fmla="*/ 2558863 w 4206653"/>
                <a:gd name="connsiteY16" fmla="*/ 789048 h 4460042"/>
                <a:gd name="connsiteX17" fmla="*/ 2444563 w 4206653"/>
                <a:gd name="connsiteY17" fmla="*/ 1097658 h 4460042"/>
                <a:gd name="connsiteX18" fmla="*/ 2375983 w 4206653"/>
                <a:gd name="connsiteY18" fmla="*/ 1406268 h 4460042"/>
                <a:gd name="connsiteX19" fmla="*/ 2558863 w 4206653"/>
                <a:gd name="connsiteY19" fmla="*/ 1577718 h 4460042"/>
                <a:gd name="connsiteX20" fmla="*/ 2878903 w 4206653"/>
                <a:gd name="connsiteY20" fmla="*/ 1657728 h 4460042"/>
                <a:gd name="connsiteX21" fmla="*/ 3187513 w 4206653"/>
                <a:gd name="connsiteY21" fmla="*/ 1657728 h 4460042"/>
                <a:gd name="connsiteX22" fmla="*/ 3370393 w 4206653"/>
                <a:gd name="connsiteY22" fmla="*/ 1566288 h 4460042"/>
                <a:gd name="connsiteX23" fmla="*/ 3488066 w 4206653"/>
                <a:gd name="connsiteY23" fmla="*/ 1246753 h 4460042"/>
                <a:gd name="connsiteX24" fmla="*/ 3495138 w 4206653"/>
                <a:gd name="connsiteY24" fmla="*/ 1115548 h 4460042"/>
                <a:gd name="connsiteX25" fmla="*/ 3493650 w 4206653"/>
                <a:gd name="connsiteY25" fmla="*/ 1063976 h 4460042"/>
                <a:gd name="connsiteX26" fmla="*/ 3450403 w 4206653"/>
                <a:gd name="connsiteY26" fmla="*/ 777618 h 4460042"/>
                <a:gd name="connsiteX27" fmla="*/ 3119893 w 4206653"/>
                <a:gd name="connsiteY27" fmla="*/ 321571 h 4460042"/>
                <a:gd name="connsiteX28" fmla="*/ 3497351 w 4206653"/>
                <a:gd name="connsiteY28" fmla="*/ 674883 h 4460042"/>
                <a:gd name="connsiteX29" fmla="*/ 3759013 w 4206653"/>
                <a:gd name="connsiteY29" fmla="*/ 571878 h 4460042"/>
                <a:gd name="connsiteX30" fmla="*/ 3999043 w 4206653"/>
                <a:gd name="connsiteY30" fmla="*/ 91818 h 4460042"/>
                <a:gd name="connsiteX31" fmla="*/ 4033333 w 4206653"/>
                <a:gd name="connsiteY31" fmla="*/ 11808 h 4460042"/>
                <a:gd name="connsiteX32" fmla="*/ 3984569 w 4206653"/>
                <a:gd name="connsiteY32" fmla="*/ 247366 h 4460042"/>
                <a:gd name="connsiteX33" fmla="*/ 3812791 w 4206653"/>
                <a:gd name="connsiteY33" fmla="*/ 647417 h 4460042"/>
                <a:gd name="connsiteX34" fmla="*/ 3592906 w 4206653"/>
                <a:gd name="connsiteY34" fmla="*/ 811408 h 4460042"/>
                <a:gd name="connsiteX35" fmla="*/ 3604425 w 4206653"/>
                <a:gd name="connsiteY35" fmla="*/ 999253 h 4460042"/>
                <a:gd name="connsiteX36" fmla="*/ 3872985 w 4206653"/>
                <a:gd name="connsiteY36" fmla="*/ 881976 h 4460042"/>
                <a:gd name="connsiteX37" fmla="*/ 4200754 w 4206653"/>
                <a:gd name="connsiteY37" fmla="*/ 774136 h 4460042"/>
                <a:gd name="connsiteX38" fmla="*/ 4064251 w 4206653"/>
                <a:gd name="connsiteY38" fmla="*/ 847195 h 4460042"/>
                <a:gd name="connsiteX39" fmla="*/ 3818880 w 4206653"/>
                <a:gd name="connsiteY39" fmla="*/ 991305 h 4460042"/>
                <a:gd name="connsiteX40" fmla="*/ 3658531 w 4206653"/>
                <a:gd name="connsiteY40" fmla="*/ 1093178 h 4460042"/>
                <a:gd name="connsiteX41" fmla="*/ 3622838 w 4206653"/>
                <a:gd name="connsiteY41" fmla="*/ 1221401 h 4460042"/>
                <a:gd name="connsiteX42" fmla="*/ 3577446 w 4206653"/>
                <a:gd name="connsiteY42" fmla="*/ 1500691 h 4460042"/>
                <a:gd name="connsiteX43" fmla="*/ 3461833 w 4206653"/>
                <a:gd name="connsiteY43" fmla="*/ 1726308 h 4460042"/>
                <a:gd name="connsiteX44" fmla="*/ 3278953 w 4206653"/>
                <a:gd name="connsiteY44" fmla="*/ 2034918 h 4460042"/>
                <a:gd name="connsiteX45" fmla="*/ 3233233 w 4206653"/>
                <a:gd name="connsiteY45" fmla="*/ 2309238 h 4460042"/>
                <a:gd name="connsiteX46" fmla="*/ 3404683 w 4206653"/>
                <a:gd name="connsiteY46" fmla="*/ 2457828 h 4460042"/>
                <a:gd name="connsiteX47" fmla="*/ 3759013 w 4206653"/>
                <a:gd name="connsiteY47" fmla="*/ 2663568 h 4460042"/>
                <a:gd name="connsiteX48" fmla="*/ 4079053 w 4206653"/>
                <a:gd name="connsiteY48" fmla="*/ 2777868 h 4460042"/>
                <a:gd name="connsiteX49" fmla="*/ 4079053 w 4206653"/>
                <a:gd name="connsiteY49" fmla="*/ 2880738 h 4460042"/>
                <a:gd name="connsiteX50" fmla="*/ 3770443 w 4206653"/>
                <a:gd name="connsiteY50" fmla="*/ 2869308 h 4460042"/>
                <a:gd name="connsiteX51" fmla="*/ 3404683 w 4206653"/>
                <a:gd name="connsiteY51" fmla="*/ 2732148 h 4460042"/>
                <a:gd name="connsiteX52" fmla="*/ 3084643 w 4206653"/>
                <a:gd name="connsiteY52" fmla="*/ 2663568 h 4460042"/>
                <a:gd name="connsiteX53" fmla="*/ 2995919 w 4206653"/>
                <a:gd name="connsiteY53" fmla="*/ 2782832 h 4460042"/>
                <a:gd name="connsiteX54" fmla="*/ 2832855 w 4206653"/>
                <a:gd name="connsiteY54" fmla="*/ 2930924 h 4460042"/>
                <a:gd name="connsiteX55" fmla="*/ 2820111 w 4206653"/>
                <a:gd name="connsiteY55" fmla="*/ 3026344 h 4460042"/>
                <a:gd name="connsiteX56" fmla="*/ 2959241 w 4206653"/>
                <a:gd name="connsiteY56" fmla="*/ 3167976 h 4460042"/>
                <a:gd name="connsiteX57" fmla="*/ 3176083 w 4206653"/>
                <a:gd name="connsiteY57" fmla="*/ 3269358 h 4460042"/>
                <a:gd name="connsiteX58" fmla="*/ 3388239 w 4206653"/>
                <a:gd name="connsiteY58" fmla="*/ 3442290 h 4460042"/>
                <a:gd name="connsiteX59" fmla="*/ 3212014 w 4206653"/>
                <a:gd name="connsiteY59" fmla="*/ 3363782 h 4460042"/>
                <a:gd name="connsiteX60" fmla="*/ 3004633 w 4206653"/>
                <a:gd name="connsiteY60" fmla="*/ 3276814 h 4460042"/>
                <a:gd name="connsiteX61" fmla="*/ 2771676 w 4206653"/>
                <a:gd name="connsiteY61" fmla="*/ 3166987 h 4460042"/>
                <a:gd name="connsiteX62" fmla="*/ 2638873 w 4206653"/>
                <a:gd name="connsiteY62" fmla="*/ 3097908 h 4460042"/>
                <a:gd name="connsiteX63" fmla="*/ 2570293 w 4206653"/>
                <a:gd name="connsiteY63" fmla="*/ 3109338 h 4460042"/>
                <a:gd name="connsiteX64" fmla="*/ 2525557 w 4206653"/>
                <a:gd name="connsiteY64" fmla="*/ 3326508 h 4460042"/>
                <a:gd name="connsiteX65" fmla="*/ 2610253 w 4206653"/>
                <a:gd name="connsiteY65" fmla="*/ 3564053 h 4460042"/>
                <a:gd name="connsiteX66" fmla="*/ 2682206 w 4206653"/>
                <a:gd name="connsiteY66" fmla="*/ 4005849 h 4460042"/>
                <a:gd name="connsiteX67" fmla="*/ 2647915 w 4206653"/>
                <a:gd name="connsiteY67" fmla="*/ 4183758 h 4460042"/>
                <a:gd name="connsiteX68" fmla="*/ 2539703 w 4206653"/>
                <a:gd name="connsiteY68" fmla="*/ 4455574 h 4460042"/>
                <a:gd name="connsiteX69" fmla="*/ 2595212 w 4206653"/>
                <a:gd name="connsiteY69" fmla="*/ 3945217 h 4460042"/>
                <a:gd name="connsiteX70" fmla="*/ 2481240 w 4206653"/>
                <a:gd name="connsiteY70" fmla="*/ 3566538 h 4460042"/>
                <a:gd name="connsiteX71" fmla="*/ 2307403 w 4206653"/>
                <a:gd name="connsiteY71" fmla="*/ 3166488 h 4460042"/>
                <a:gd name="connsiteX72" fmla="*/ 2261683 w 4206653"/>
                <a:gd name="connsiteY72" fmla="*/ 3063618 h 4460042"/>
                <a:gd name="connsiteX73" fmla="*/ 2078803 w 4206653"/>
                <a:gd name="connsiteY73" fmla="*/ 2949318 h 4460042"/>
                <a:gd name="connsiteX74" fmla="*/ 1850203 w 4206653"/>
                <a:gd name="connsiteY74" fmla="*/ 3029328 h 4460042"/>
                <a:gd name="connsiteX75" fmla="*/ 1415863 w 4206653"/>
                <a:gd name="connsiteY75" fmla="*/ 3360798 h 4460042"/>
                <a:gd name="connsiteX76" fmla="*/ 1381573 w 4206653"/>
                <a:gd name="connsiteY76" fmla="*/ 3680838 h 4460042"/>
                <a:gd name="connsiteX77" fmla="*/ 1381573 w 4206653"/>
                <a:gd name="connsiteY77" fmla="*/ 3989448 h 4460042"/>
                <a:gd name="connsiteX78" fmla="*/ 1290133 w 4206653"/>
                <a:gd name="connsiteY78" fmla="*/ 4309488 h 4460042"/>
                <a:gd name="connsiteX79" fmla="*/ 1198693 w 4206653"/>
                <a:gd name="connsiteY79" fmla="*/ 4298058 h 4460042"/>
                <a:gd name="connsiteX80" fmla="*/ 1187263 w 4206653"/>
                <a:gd name="connsiteY80" fmla="*/ 4080888 h 4460042"/>
                <a:gd name="connsiteX81" fmla="*/ 1198693 w 4206653"/>
                <a:gd name="connsiteY81" fmla="*/ 3909438 h 4460042"/>
                <a:gd name="connsiteX82" fmla="*/ 970093 w 4206653"/>
                <a:gd name="connsiteY82" fmla="*/ 3989448 h 4460042"/>
                <a:gd name="connsiteX83" fmla="*/ 718633 w 4206653"/>
                <a:gd name="connsiteY83" fmla="*/ 4069458 h 4460042"/>
                <a:gd name="connsiteX84" fmla="*/ 741493 w 4206653"/>
                <a:gd name="connsiteY84" fmla="*/ 3955158 h 4460042"/>
                <a:gd name="connsiteX85" fmla="*/ 1130113 w 4206653"/>
                <a:gd name="connsiteY85" fmla="*/ 3795138 h 4460042"/>
                <a:gd name="connsiteX86" fmla="*/ 1278703 w 4206653"/>
                <a:gd name="connsiteY86" fmla="*/ 3726558 h 4460042"/>
                <a:gd name="connsiteX87" fmla="*/ 1221553 w 4206653"/>
                <a:gd name="connsiteY87" fmla="*/ 3372228 h 4460042"/>
                <a:gd name="connsiteX88" fmla="*/ 1324423 w 4206653"/>
                <a:gd name="connsiteY88" fmla="*/ 3120768 h 4460042"/>
                <a:gd name="connsiteX89" fmla="*/ 1393003 w 4206653"/>
                <a:gd name="connsiteY89" fmla="*/ 3052188 h 4460042"/>
                <a:gd name="connsiteX90" fmla="*/ 1084393 w 4206653"/>
                <a:gd name="connsiteY90" fmla="*/ 3029328 h 4460042"/>
                <a:gd name="connsiteX91" fmla="*/ 730063 w 4206653"/>
                <a:gd name="connsiteY91" fmla="*/ 2960748 h 4460042"/>
                <a:gd name="connsiteX92" fmla="*/ 375733 w 4206653"/>
                <a:gd name="connsiteY92" fmla="*/ 3132198 h 4460042"/>
                <a:gd name="connsiteX93" fmla="*/ 421453 w 4206653"/>
                <a:gd name="connsiteY93" fmla="*/ 3029328 h 4460042"/>
                <a:gd name="connsiteX94" fmla="*/ 627193 w 4206653"/>
                <a:gd name="connsiteY94" fmla="*/ 2926458 h 4460042"/>
                <a:gd name="connsiteX95" fmla="*/ 810073 w 4206653"/>
                <a:gd name="connsiteY95" fmla="*/ 2755008 h 4460042"/>
                <a:gd name="connsiteX96" fmla="*/ 1152973 w 4206653"/>
                <a:gd name="connsiteY96" fmla="*/ 2777868 h 4460042"/>
                <a:gd name="connsiteX97" fmla="*/ 1461583 w 4206653"/>
                <a:gd name="connsiteY97" fmla="*/ 2823588 h 4460042"/>
                <a:gd name="connsiteX98" fmla="*/ 1953073 w 4206653"/>
                <a:gd name="connsiteY98" fmla="*/ 2663568 h 4460042"/>
                <a:gd name="connsiteX99" fmla="*/ 1701613 w 4206653"/>
                <a:gd name="connsiteY99" fmla="*/ 2263518 h 4460042"/>
                <a:gd name="connsiteX100" fmla="*/ 1690183 w 4206653"/>
                <a:gd name="connsiteY100" fmla="*/ 1966338 h 4460042"/>
                <a:gd name="connsiteX101" fmla="*/ 1381991 w 4206653"/>
                <a:gd name="connsiteY101" fmla="*/ 1841604 h 4460042"/>
                <a:gd name="connsiteX102" fmla="*/ 1095823 w 4206653"/>
                <a:gd name="connsiteY102" fmla="*/ 1714878 h 4460042"/>
                <a:gd name="connsiteX103" fmla="*/ 746507 w 4206653"/>
                <a:gd name="connsiteY103" fmla="*/ 1626415 h 4460042"/>
                <a:gd name="connsiteX104" fmla="*/ 352873 w 4206653"/>
                <a:gd name="connsiteY104" fmla="*/ 1726308 h 4460042"/>
                <a:gd name="connsiteX105" fmla="*/ 113171 w 4206653"/>
                <a:gd name="connsiteY105" fmla="*/ 1763582 h 4460042"/>
                <a:gd name="connsiteX106" fmla="*/ 9973 w 4206653"/>
                <a:gd name="connsiteY106" fmla="*/ 1737738 h 4460042"/>
                <a:gd name="connsiteX107" fmla="*/ 348516 w 4206653"/>
                <a:gd name="connsiteY107" fmla="*/ 1643812 h 4460042"/>
                <a:gd name="connsiteX108" fmla="*/ 653097 w 4206653"/>
                <a:gd name="connsiteY108" fmla="*/ 1543920 h 4460042"/>
                <a:gd name="connsiteX109" fmla="*/ 1072963 w 4206653"/>
                <a:gd name="connsiteY109" fmla="*/ 1612008 h 4460042"/>
                <a:gd name="connsiteX110" fmla="*/ 1244413 w 4206653"/>
                <a:gd name="connsiteY110" fmla="*/ 1657728 h 4460042"/>
                <a:gd name="connsiteX111" fmla="*/ 1205766 w 4206653"/>
                <a:gd name="connsiteY111" fmla="*/ 1451988 h 4460042"/>
                <a:gd name="connsiteX112" fmla="*/ 1046313 w 4206653"/>
                <a:gd name="connsiteY112" fmla="*/ 815409 h 4460042"/>
                <a:gd name="connsiteX113" fmla="*/ 1221553 w 4206653"/>
                <a:gd name="connsiteY113" fmla="*/ 1211958 h 4460042"/>
                <a:gd name="connsiteX0" fmla="*/ 1221553 w 4206653"/>
                <a:gd name="connsiteY0" fmla="*/ 1211958 h 4460500"/>
                <a:gd name="connsiteX1" fmla="*/ 1343911 w 4206653"/>
                <a:gd name="connsiteY1" fmla="*/ 1559828 h 4460500"/>
                <a:gd name="connsiteX2" fmla="*/ 1553023 w 4206653"/>
                <a:gd name="connsiteY2" fmla="*/ 1657728 h 4460500"/>
                <a:gd name="connsiteX3" fmla="*/ 1907353 w 4206653"/>
                <a:gd name="connsiteY3" fmla="*/ 1680588 h 4460500"/>
                <a:gd name="connsiteX4" fmla="*/ 2021653 w 4206653"/>
                <a:gd name="connsiteY4" fmla="*/ 1543428 h 4460500"/>
                <a:gd name="connsiteX5" fmla="*/ 2124523 w 4206653"/>
                <a:gd name="connsiteY5" fmla="*/ 1291968 h 4460500"/>
                <a:gd name="connsiteX6" fmla="*/ 2124523 w 4206653"/>
                <a:gd name="connsiteY6" fmla="*/ 1120518 h 4460500"/>
                <a:gd name="connsiteX7" fmla="*/ 2068029 w 4206653"/>
                <a:gd name="connsiteY7" fmla="*/ 825325 h 4460500"/>
                <a:gd name="connsiteX8" fmla="*/ 2078803 w 4206653"/>
                <a:gd name="connsiteY8" fmla="*/ 777618 h 4460500"/>
                <a:gd name="connsiteX9" fmla="*/ 2170243 w 4206653"/>
                <a:gd name="connsiteY9" fmla="*/ 1086228 h 4460500"/>
                <a:gd name="connsiteX10" fmla="*/ 2215963 w 4206653"/>
                <a:gd name="connsiteY10" fmla="*/ 1269108 h 4460500"/>
                <a:gd name="connsiteX11" fmla="*/ 2284543 w 4206653"/>
                <a:gd name="connsiteY11" fmla="*/ 1303398 h 4460500"/>
                <a:gd name="connsiteX12" fmla="*/ 2330263 w 4206653"/>
                <a:gd name="connsiteY12" fmla="*/ 1166238 h 4460500"/>
                <a:gd name="connsiteX13" fmla="*/ 2467423 w 4206653"/>
                <a:gd name="connsiteY13" fmla="*/ 880488 h 4460500"/>
                <a:gd name="connsiteX14" fmla="*/ 2558863 w 4206653"/>
                <a:gd name="connsiteY14" fmla="*/ 640458 h 4460500"/>
                <a:gd name="connsiteX15" fmla="*/ 2616013 w 4206653"/>
                <a:gd name="connsiteY15" fmla="*/ 537588 h 4460500"/>
                <a:gd name="connsiteX16" fmla="*/ 2558863 w 4206653"/>
                <a:gd name="connsiteY16" fmla="*/ 789048 h 4460500"/>
                <a:gd name="connsiteX17" fmla="*/ 2444563 w 4206653"/>
                <a:gd name="connsiteY17" fmla="*/ 1097658 h 4460500"/>
                <a:gd name="connsiteX18" fmla="*/ 2375983 w 4206653"/>
                <a:gd name="connsiteY18" fmla="*/ 1406268 h 4460500"/>
                <a:gd name="connsiteX19" fmla="*/ 2558863 w 4206653"/>
                <a:gd name="connsiteY19" fmla="*/ 1577718 h 4460500"/>
                <a:gd name="connsiteX20" fmla="*/ 2878903 w 4206653"/>
                <a:gd name="connsiteY20" fmla="*/ 1657728 h 4460500"/>
                <a:gd name="connsiteX21" fmla="*/ 3187513 w 4206653"/>
                <a:gd name="connsiteY21" fmla="*/ 1657728 h 4460500"/>
                <a:gd name="connsiteX22" fmla="*/ 3370393 w 4206653"/>
                <a:gd name="connsiteY22" fmla="*/ 1566288 h 4460500"/>
                <a:gd name="connsiteX23" fmla="*/ 3488066 w 4206653"/>
                <a:gd name="connsiteY23" fmla="*/ 1246753 h 4460500"/>
                <a:gd name="connsiteX24" fmla="*/ 3495138 w 4206653"/>
                <a:gd name="connsiteY24" fmla="*/ 1115548 h 4460500"/>
                <a:gd name="connsiteX25" fmla="*/ 3493650 w 4206653"/>
                <a:gd name="connsiteY25" fmla="*/ 1063976 h 4460500"/>
                <a:gd name="connsiteX26" fmla="*/ 3450403 w 4206653"/>
                <a:gd name="connsiteY26" fmla="*/ 777618 h 4460500"/>
                <a:gd name="connsiteX27" fmla="*/ 3119893 w 4206653"/>
                <a:gd name="connsiteY27" fmla="*/ 321571 h 4460500"/>
                <a:gd name="connsiteX28" fmla="*/ 3497351 w 4206653"/>
                <a:gd name="connsiteY28" fmla="*/ 674883 h 4460500"/>
                <a:gd name="connsiteX29" fmla="*/ 3759013 w 4206653"/>
                <a:gd name="connsiteY29" fmla="*/ 571878 h 4460500"/>
                <a:gd name="connsiteX30" fmla="*/ 3999043 w 4206653"/>
                <a:gd name="connsiteY30" fmla="*/ 91818 h 4460500"/>
                <a:gd name="connsiteX31" fmla="*/ 4033333 w 4206653"/>
                <a:gd name="connsiteY31" fmla="*/ 11808 h 4460500"/>
                <a:gd name="connsiteX32" fmla="*/ 3984569 w 4206653"/>
                <a:gd name="connsiteY32" fmla="*/ 247366 h 4460500"/>
                <a:gd name="connsiteX33" fmla="*/ 3812791 w 4206653"/>
                <a:gd name="connsiteY33" fmla="*/ 647417 h 4460500"/>
                <a:gd name="connsiteX34" fmla="*/ 3592906 w 4206653"/>
                <a:gd name="connsiteY34" fmla="*/ 811408 h 4460500"/>
                <a:gd name="connsiteX35" fmla="*/ 3604425 w 4206653"/>
                <a:gd name="connsiteY35" fmla="*/ 999253 h 4460500"/>
                <a:gd name="connsiteX36" fmla="*/ 3872985 w 4206653"/>
                <a:gd name="connsiteY36" fmla="*/ 881976 h 4460500"/>
                <a:gd name="connsiteX37" fmla="*/ 4200754 w 4206653"/>
                <a:gd name="connsiteY37" fmla="*/ 774136 h 4460500"/>
                <a:gd name="connsiteX38" fmla="*/ 4064251 w 4206653"/>
                <a:gd name="connsiteY38" fmla="*/ 847195 h 4460500"/>
                <a:gd name="connsiteX39" fmla="*/ 3818880 w 4206653"/>
                <a:gd name="connsiteY39" fmla="*/ 991305 h 4460500"/>
                <a:gd name="connsiteX40" fmla="*/ 3658531 w 4206653"/>
                <a:gd name="connsiteY40" fmla="*/ 1093178 h 4460500"/>
                <a:gd name="connsiteX41" fmla="*/ 3622838 w 4206653"/>
                <a:gd name="connsiteY41" fmla="*/ 1221401 h 4460500"/>
                <a:gd name="connsiteX42" fmla="*/ 3577446 w 4206653"/>
                <a:gd name="connsiteY42" fmla="*/ 1500691 h 4460500"/>
                <a:gd name="connsiteX43" fmla="*/ 3461833 w 4206653"/>
                <a:gd name="connsiteY43" fmla="*/ 1726308 h 4460500"/>
                <a:gd name="connsiteX44" fmla="*/ 3278953 w 4206653"/>
                <a:gd name="connsiteY44" fmla="*/ 2034918 h 4460500"/>
                <a:gd name="connsiteX45" fmla="*/ 3233233 w 4206653"/>
                <a:gd name="connsiteY45" fmla="*/ 2309238 h 4460500"/>
                <a:gd name="connsiteX46" fmla="*/ 3404683 w 4206653"/>
                <a:gd name="connsiteY46" fmla="*/ 2457828 h 4460500"/>
                <a:gd name="connsiteX47" fmla="*/ 3759013 w 4206653"/>
                <a:gd name="connsiteY47" fmla="*/ 2663568 h 4460500"/>
                <a:gd name="connsiteX48" fmla="*/ 4079053 w 4206653"/>
                <a:gd name="connsiteY48" fmla="*/ 2777868 h 4460500"/>
                <a:gd name="connsiteX49" fmla="*/ 4079053 w 4206653"/>
                <a:gd name="connsiteY49" fmla="*/ 2880738 h 4460500"/>
                <a:gd name="connsiteX50" fmla="*/ 3770443 w 4206653"/>
                <a:gd name="connsiteY50" fmla="*/ 2869308 h 4460500"/>
                <a:gd name="connsiteX51" fmla="*/ 3404683 w 4206653"/>
                <a:gd name="connsiteY51" fmla="*/ 2732148 h 4460500"/>
                <a:gd name="connsiteX52" fmla="*/ 3084643 w 4206653"/>
                <a:gd name="connsiteY52" fmla="*/ 2663568 h 4460500"/>
                <a:gd name="connsiteX53" fmla="*/ 2995919 w 4206653"/>
                <a:gd name="connsiteY53" fmla="*/ 2782832 h 4460500"/>
                <a:gd name="connsiteX54" fmla="*/ 2832855 w 4206653"/>
                <a:gd name="connsiteY54" fmla="*/ 2930924 h 4460500"/>
                <a:gd name="connsiteX55" fmla="*/ 2820111 w 4206653"/>
                <a:gd name="connsiteY55" fmla="*/ 3026344 h 4460500"/>
                <a:gd name="connsiteX56" fmla="*/ 2959241 w 4206653"/>
                <a:gd name="connsiteY56" fmla="*/ 3167976 h 4460500"/>
                <a:gd name="connsiteX57" fmla="*/ 3176083 w 4206653"/>
                <a:gd name="connsiteY57" fmla="*/ 3269358 h 4460500"/>
                <a:gd name="connsiteX58" fmla="*/ 3388239 w 4206653"/>
                <a:gd name="connsiteY58" fmla="*/ 3442290 h 4460500"/>
                <a:gd name="connsiteX59" fmla="*/ 3212014 w 4206653"/>
                <a:gd name="connsiteY59" fmla="*/ 3363782 h 4460500"/>
                <a:gd name="connsiteX60" fmla="*/ 3004633 w 4206653"/>
                <a:gd name="connsiteY60" fmla="*/ 3276814 h 4460500"/>
                <a:gd name="connsiteX61" fmla="*/ 2771676 w 4206653"/>
                <a:gd name="connsiteY61" fmla="*/ 3166987 h 4460500"/>
                <a:gd name="connsiteX62" fmla="*/ 2638873 w 4206653"/>
                <a:gd name="connsiteY62" fmla="*/ 3097908 h 4460500"/>
                <a:gd name="connsiteX63" fmla="*/ 2570293 w 4206653"/>
                <a:gd name="connsiteY63" fmla="*/ 3109338 h 4460500"/>
                <a:gd name="connsiteX64" fmla="*/ 2525557 w 4206653"/>
                <a:gd name="connsiteY64" fmla="*/ 3326508 h 4460500"/>
                <a:gd name="connsiteX65" fmla="*/ 2610253 w 4206653"/>
                <a:gd name="connsiteY65" fmla="*/ 3564053 h 4460500"/>
                <a:gd name="connsiteX66" fmla="*/ 2682206 w 4206653"/>
                <a:gd name="connsiteY66" fmla="*/ 4005849 h 4460500"/>
                <a:gd name="connsiteX67" fmla="*/ 2633113 w 4206653"/>
                <a:gd name="connsiteY67" fmla="*/ 4192703 h 4460500"/>
                <a:gd name="connsiteX68" fmla="*/ 2539703 w 4206653"/>
                <a:gd name="connsiteY68" fmla="*/ 4455574 h 4460500"/>
                <a:gd name="connsiteX69" fmla="*/ 2595212 w 4206653"/>
                <a:gd name="connsiteY69" fmla="*/ 3945217 h 4460500"/>
                <a:gd name="connsiteX70" fmla="*/ 2481240 w 4206653"/>
                <a:gd name="connsiteY70" fmla="*/ 3566538 h 4460500"/>
                <a:gd name="connsiteX71" fmla="*/ 2307403 w 4206653"/>
                <a:gd name="connsiteY71" fmla="*/ 3166488 h 4460500"/>
                <a:gd name="connsiteX72" fmla="*/ 2261683 w 4206653"/>
                <a:gd name="connsiteY72" fmla="*/ 3063618 h 4460500"/>
                <a:gd name="connsiteX73" fmla="*/ 2078803 w 4206653"/>
                <a:gd name="connsiteY73" fmla="*/ 2949318 h 4460500"/>
                <a:gd name="connsiteX74" fmla="*/ 1850203 w 4206653"/>
                <a:gd name="connsiteY74" fmla="*/ 3029328 h 4460500"/>
                <a:gd name="connsiteX75" fmla="*/ 1415863 w 4206653"/>
                <a:gd name="connsiteY75" fmla="*/ 3360798 h 4460500"/>
                <a:gd name="connsiteX76" fmla="*/ 1381573 w 4206653"/>
                <a:gd name="connsiteY76" fmla="*/ 3680838 h 4460500"/>
                <a:gd name="connsiteX77" fmla="*/ 1381573 w 4206653"/>
                <a:gd name="connsiteY77" fmla="*/ 3989448 h 4460500"/>
                <a:gd name="connsiteX78" fmla="*/ 1290133 w 4206653"/>
                <a:gd name="connsiteY78" fmla="*/ 4309488 h 4460500"/>
                <a:gd name="connsiteX79" fmla="*/ 1198693 w 4206653"/>
                <a:gd name="connsiteY79" fmla="*/ 4298058 h 4460500"/>
                <a:gd name="connsiteX80" fmla="*/ 1187263 w 4206653"/>
                <a:gd name="connsiteY80" fmla="*/ 4080888 h 4460500"/>
                <a:gd name="connsiteX81" fmla="*/ 1198693 w 4206653"/>
                <a:gd name="connsiteY81" fmla="*/ 3909438 h 4460500"/>
                <a:gd name="connsiteX82" fmla="*/ 970093 w 4206653"/>
                <a:gd name="connsiteY82" fmla="*/ 3989448 h 4460500"/>
                <a:gd name="connsiteX83" fmla="*/ 718633 w 4206653"/>
                <a:gd name="connsiteY83" fmla="*/ 4069458 h 4460500"/>
                <a:gd name="connsiteX84" fmla="*/ 741493 w 4206653"/>
                <a:gd name="connsiteY84" fmla="*/ 3955158 h 4460500"/>
                <a:gd name="connsiteX85" fmla="*/ 1130113 w 4206653"/>
                <a:gd name="connsiteY85" fmla="*/ 3795138 h 4460500"/>
                <a:gd name="connsiteX86" fmla="*/ 1278703 w 4206653"/>
                <a:gd name="connsiteY86" fmla="*/ 3726558 h 4460500"/>
                <a:gd name="connsiteX87" fmla="*/ 1221553 w 4206653"/>
                <a:gd name="connsiteY87" fmla="*/ 3372228 h 4460500"/>
                <a:gd name="connsiteX88" fmla="*/ 1324423 w 4206653"/>
                <a:gd name="connsiteY88" fmla="*/ 3120768 h 4460500"/>
                <a:gd name="connsiteX89" fmla="*/ 1393003 w 4206653"/>
                <a:gd name="connsiteY89" fmla="*/ 3052188 h 4460500"/>
                <a:gd name="connsiteX90" fmla="*/ 1084393 w 4206653"/>
                <a:gd name="connsiteY90" fmla="*/ 3029328 h 4460500"/>
                <a:gd name="connsiteX91" fmla="*/ 730063 w 4206653"/>
                <a:gd name="connsiteY91" fmla="*/ 2960748 h 4460500"/>
                <a:gd name="connsiteX92" fmla="*/ 375733 w 4206653"/>
                <a:gd name="connsiteY92" fmla="*/ 3132198 h 4460500"/>
                <a:gd name="connsiteX93" fmla="*/ 421453 w 4206653"/>
                <a:gd name="connsiteY93" fmla="*/ 3029328 h 4460500"/>
                <a:gd name="connsiteX94" fmla="*/ 627193 w 4206653"/>
                <a:gd name="connsiteY94" fmla="*/ 2926458 h 4460500"/>
                <a:gd name="connsiteX95" fmla="*/ 810073 w 4206653"/>
                <a:gd name="connsiteY95" fmla="*/ 2755008 h 4460500"/>
                <a:gd name="connsiteX96" fmla="*/ 1152973 w 4206653"/>
                <a:gd name="connsiteY96" fmla="*/ 2777868 h 4460500"/>
                <a:gd name="connsiteX97" fmla="*/ 1461583 w 4206653"/>
                <a:gd name="connsiteY97" fmla="*/ 2823588 h 4460500"/>
                <a:gd name="connsiteX98" fmla="*/ 1953073 w 4206653"/>
                <a:gd name="connsiteY98" fmla="*/ 2663568 h 4460500"/>
                <a:gd name="connsiteX99" fmla="*/ 1701613 w 4206653"/>
                <a:gd name="connsiteY99" fmla="*/ 2263518 h 4460500"/>
                <a:gd name="connsiteX100" fmla="*/ 1690183 w 4206653"/>
                <a:gd name="connsiteY100" fmla="*/ 1966338 h 4460500"/>
                <a:gd name="connsiteX101" fmla="*/ 1381991 w 4206653"/>
                <a:gd name="connsiteY101" fmla="*/ 1841604 h 4460500"/>
                <a:gd name="connsiteX102" fmla="*/ 1095823 w 4206653"/>
                <a:gd name="connsiteY102" fmla="*/ 1714878 h 4460500"/>
                <a:gd name="connsiteX103" fmla="*/ 746507 w 4206653"/>
                <a:gd name="connsiteY103" fmla="*/ 1626415 h 4460500"/>
                <a:gd name="connsiteX104" fmla="*/ 352873 w 4206653"/>
                <a:gd name="connsiteY104" fmla="*/ 1726308 h 4460500"/>
                <a:gd name="connsiteX105" fmla="*/ 113171 w 4206653"/>
                <a:gd name="connsiteY105" fmla="*/ 1763582 h 4460500"/>
                <a:gd name="connsiteX106" fmla="*/ 9973 w 4206653"/>
                <a:gd name="connsiteY106" fmla="*/ 1737738 h 4460500"/>
                <a:gd name="connsiteX107" fmla="*/ 348516 w 4206653"/>
                <a:gd name="connsiteY107" fmla="*/ 1643812 h 4460500"/>
                <a:gd name="connsiteX108" fmla="*/ 653097 w 4206653"/>
                <a:gd name="connsiteY108" fmla="*/ 1543920 h 4460500"/>
                <a:gd name="connsiteX109" fmla="*/ 1072963 w 4206653"/>
                <a:gd name="connsiteY109" fmla="*/ 1612008 h 4460500"/>
                <a:gd name="connsiteX110" fmla="*/ 1244413 w 4206653"/>
                <a:gd name="connsiteY110" fmla="*/ 1657728 h 4460500"/>
                <a:gd name="connsiteX111" fmla="*/ 1205766 w 4206653"/>
                <a:gd name="connsiteY111" fmla="*/ 1451988 h 4460500"/>
                <a:gd name="connsiteX112" fmla="*/ 1046313 w 4206653"/>
                <a:gd name="connsiteY112" fmla="*/ 815409 h 4460500"/>
                <a:gd name="connsiteX113" fmla="*/ 1221553 w 4206653"/>
                <a:gd name="connsiteY113" fmla="*/ 1211958 h 4460500"/>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610253 w 4206653"/>
                <a:gd name="connsiteY65" fmla="*/ 3564053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953073 w 4206653"/>
                <a:gd name="connsiteY98" fmla="*/ 2663568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461583 w 4206653"/>
                <a:gd name="connsiteY97" fmla="*/ 2823588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50203 w 4206653"/>
                <a:gd name="connsiteY74" fmla="*/ 3029328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5863 w 4206653"/>
                <a:gd name="connsiteY75" fmla="*/ 3360798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52973 w 4206653"/>
                <a:gd name="connsiteY96" fmla="*/ 2777868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10073 w 4206653"/>
                <a:gd name="connsiteY95" fmla="*/ 275500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4393 w 4206653"/>
                <a:gd name="connsiteY90" fmla="*/ 3029328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30063 w 4206653"/>
                <a:gd name="connsiteY91" fmla="*/ 2960748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375733 w 4206653"/>
                <a:gd name="connsiteY92" fmla="*/ 3132198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726362 w 4206653"/>
                <a:gd name="connsiteY91" fmla="*/ 2992054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76992 w 4206653"/>
                <a:gd name="connsiteY90" fmla="*/ 3015911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24423 w 4206653"/>
                <a:gd name="connsiteY88" fmla="*/ 3120768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21553 w 4206653"/>
                <a:gd name="connsiteY87" fmla="*/ 3372228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81573 w 4206653"/>
                <a:gd name="connsiteY77" fmla="*/ 3989448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460527"/>
                <a:gd name="connsiteX1" fmla="*/ 1343911 w 4206653"/>
                <a:gd name="connsiteY1" fmla="*/ 1559828 h 4460527"/>
                <a:gd name="connsiteX2" fmla="*/ 1553023 w 4206653"/>
                <a:gd name="connsiteY2" fmla="*/ 1657728 h 4460527"/>
                <a:gd name="connsiteX3" fmla="*/ 1907353 w 4206653"/>
                <a:gd name="connsiteY3" fmla="*/ 1680588 h 4460527"/>
                <a:gd name="connsiteX4" fmla="*/ 2021653 w 4206653"/>
                <a:gd name="connsiteY4" fmla="*/ 1543428 h 4460527"/>
                <a:gd name="connsiteX5" fmla="*/ 2124523 w 4206653"/>
                <a:gd name="connsiteY5" fmla="*/ 1291968 h 4460527"/>
                <a:gd name="connsiteX6" fmla="*/ 2124523 w 4206653"/>
                <a:gd name="connsiteY6" fmla="*/ 1120518 h 4460527"/>
                <a:gd name="connsiteX7" fmla="*/ 2068029 w 4206653"/>
                <a:gd name="connsiteY7" fmla="*/ 825325 h 4460527"/>
                <a:gd name="connsiteX8" fmla="*/ 2078803 w 4206653"/>
                <a:gd name="connsiteY8" fmla="*/ 777618 h 4460527"/>
                <a:gd name="connsiteX9" fmla="*/ 2170243 w 4206653"/>
                <a:gd name="connsiteY9" fmla="*/ 1086228 h 4460527"/>
                <a:gd name="connsiteX10" fmla="*/ 2215963 w 4206653"/>
                <a:gd name="connsiteY10" fmla="*/ 1269108 h 4460527"/>
                <a:gd name="connsiteX11" fmla="*/ 2284543 w 4206653"/>
                <a:gd name="connsiteY11" fmla="*/ 1303398 h 4460527"/>
                <a:gd name="connsiteX12" fmla="*/ 2330263 w 4206653"/>
                <a:gd name="connsiteY12" fmla="*/ 1166238 h 4460527"/>
                <a:gd name="connsiteX13" fmla="*/ 2467423 w 4206653"/>
                <a:gd name="connsiteY13" fmla="*/ 880488 h 4460527"/>
                <a:gd name="connsiteX14" fmla="*/ 2558863 w 4206653"/>
                <a:gd name="connsiteY14" fmla="*/ 640458 h 4460527"/>
                <a:gd name="connsiteX15" fmla="*/ 2616013 w 4206653"/>
                <a:gd name="connsiteY15" fmla="*/ 537588 h 4460527"/>
                <a:gd name="connsiteX16" fmla="*/ 2558863 w 4206653"/>
                <a:gd name="connsiteY16" fmla="*/ 789048 h 4460527"/>
                <a:gd name="connsiteX17" fmla="*/ 2444563 w 4206653"/>
                <a:gd name="connsiteY17" fmla="*/ 1097658 h 4460527"/>
                <a:gd name="connsiteX18" fmla="*/ 2375983 w 4206653"/>
                <a:gd name="connsiteY18" fmla="*/ 1406268 h 4460527"/>
                <a:gd name="connsiteX19" fmla="*/ 2558863 w 4206653"/>
                <a:gd name="connsiteY19" fmla="*/ 1577718 h 4460527"/>
                <a:gd name="connsiteX20" fmla="*/ 2878903 w 4206653"/>
                <a:gd name="connsiteY20" fmla="*/ 1657728 h 4460527"/>
                <a:gd name="connsiteX21" fmla="*/ 3187513 w 4206653"/>
                <a:gd name="connsiteY21" fmla="*/ 1657728 h 4460527"/>
                <a:gd name="connsiteX22" fmla="*/ 3370393 w 4206653"/>
                <a:gd name="connsiteY22" fmla="*/ 1566288 h 4460527"/>
                <a:gd name="connsiteX23" fmla="*/ 3488066 w 4206653"/>
                <a:gd name="connsiteY23" fmla="*/ 1246753 h 4460527"/>
                <a:gd name="connsiteX24" fmla="*/ 3495138 w 4206653"/>
                <a:gd name="connsiteY24" fmla="*/ 1115548 h 4460527"/>
                <a:gd name="connsiteX25" fmla="*/ 3493650 w 4206653"/>
                <a:gd name="connsiteY25" fmla="*/ 1063976 h 4460527"/>
                <a:gd name="connsiteX26" fmla="*/ 3450403 w 4206653"/>
                <a:gd name="connsiteY26" fmla="*/ 777618 h 4460527"/>
                <a:gd name="connsiteX27" fmla="*/ 3119893 w 4206653"/>
                <a:gd name="connsiteY27" fmla="*/ 321571 h 4460527"/>
                <a:gd name="connsiteX28" fmla="*/ 3497351 w 4206653"/>
                <a:gd name="connsiteY28" fmla="*/ 674883 h 4460527"/>
                <a:gd name="connsiteX29" fmla="*/ 3759013 w 4206653"/>
                <a:gd name="connsiteY29" fmla="*/ 571878 h 4460527"/>
                <a:gd name="connsiteX30" fmla="*/ 3999043 w 4206653"/>
                <a:gd name="connsiteY30" fmla="*/ 91818 h 4460527"/>
                <a:gd name="connsiteX31" fmla="*/ 4033333 w 4206653"/>
                <a:gd name="connsiteY31" fmla="*/ 11808 h 4460527"/>
                <a:gd name="connsiteX32" fmla="*/ 3984569 w 4206653"/>
                <a:gd name="connsiteY32" fmla="*/ 247366 h 4460527"/>
                <a:gd name="connsiteX33" fmla="*/ 3812791 w 4206653"/>
                <a:gd name="connsiteY33" fmla="*/ 647417 h 4460527"/>
                <a:gd name="connsiteX34" fmla="*/ 3592906 w 4206653"/>
                <a:gd name="connsiteY34" fmla="*/ 811408 h 4460527"/>
                <a:gd name="connsiteX35" fmla="*/ 3604425 w 4206653"/>
                <a:gd name="connsiteY35" fmla="*/ 999253 h 4460527"/>
                <a:gd name="connsiteX36" fmla="*/ 3872985 w 4206653"/>
                <a:gd name="connsiteY36" fmla="*/ 881976 h 4460527"/>
                <a:gd name="connsiteX37" fmla="*/ 4200754 w 4206653"/>
                <a:gd name="connsiteY37" fmla="*/ 774136 h 4460527"/>
                <a:gd name="connsiteX38" fmla="*/ 4064251 w 4206653"/>
                <a:gd name="connsiteY38" fmla="*/ 847195 h 4460527"/>
                <a:gd name="connsiteX39" fmla="*/ 3818880 w 4206653"/>
                <a:gd name="connsiteY39" fmla="*/ 991305 h 4460527"/>
                <a:gd name="connsiteX40" fmla="*/ 3658531 w 4206653"/>
                <a:gd name="connsiteY40" fmla="*/ 1093178 h 4460527"/>
                <a:gd name="connsiteX41" fmla="*/ 3622838 w 4206653"/>
                <a:gd name="connsiteY41" fmla="*/ 1221401 h 4460527"/>
                <a:gd name="connsiteX42" fmla="*/ 3577446 w 4206653"/>
                <a:gd name="connsiteY42" fmla="*/ 1500691 h 4460527"/>
                <a:gd name="connsiteX43" fmla="*/ 3461833 w 4206653"/>
                <a:gd name="connsiteY43" fmla="*/ 1726308 h 4460527"/>
                <a:gd name="connsiteX44" fmla="*/ 3278953 w 4206653"/>
                <a:gd name="connsiteY44" fmla="*/ 2034918 h 4460527"/>
                <a:gd name="connsiteX45" fmla="*/ 3233233 w 4206653"/>
                <a:gd name="connsiteY45" fmla="*/ 2309238 h 4460527"/>
                <a:gd name="connsiteX46" fmla="*/ 3404683 w 4206653"/>
                <a:gd name="connsiteY46" fmla="*/ 2457828 h 4460527"/>
                <a:gd name="connsiteX47" fmla="*/ 3759013 w 4206653"/>
                <a:gd name="connsiteY47" fmla="*/ 2663568 h 4460527"/>
                <a:gd name="connsiteX48" fmla="*/ 4079053 w 4206653"/>
                <a:gd name="connsiteY48" fmla="*/ 2777868 h 4460527"/>
                <a:gd name="connsiteX49" fmla="*/ 4079053 w 4206653"/>
                <a:gd name="connsiteY49" fmla="*/ 2880738 h 4460527"/>
                <a:gd name="connsiteX50" fmla="*/ 3770443 w 4206653"/>
                <a:gd name="connsiteY50" fmla="*/ 2869308 h 4460527"/>
                <a:gd name="connsiteX51" fmla="*/ 3404683 w 4206653"/>
                <a:gd name="connsiteY51" fmla="*/ 2732148 h 4460527"/>
                <a:gd name="connsiteX52" fmla="*/ 3084643 w 4206653"/>
                <a:gd name="connsiteY52" fmla="*/ 2663568 h 4460527"/>
                <a:gd name="connsiteX53" fmla="*/ 2995919 w 4206653"/>
                <a:gd name="connsiteY53" fmla="*/ 2782832 h 4460527"/>
                <a:gd name="connsiteX54" fmla="*/ 2832855 w 4206653"/>
                <a:gd name="connsiteY54" fmla="*/ 2930924 h 4460527"/>
                <a:gd name="connsiteX55" fmla="*/ 2820111 w 4206653"/>
                <a:gd name="connsiteY55" fmla="*/ 3026344 h 4460527"/>
                <a:gd name="connsiteX56" fmla="*/ 2959241 w 4206653"/>
                <a:gd name="connsiteY56" fmla="*/ 3167976 h 4460527"/>
                <a:gd name="connsiteX57" fmla="*/ 3176083 w 4206653"/>
                <a:gd name="connsiteY57" fmla="*/ 3269358 h 4460527"/>
                <a:gd name="connsiteX58" fmla="*/ 3388239 w 4206653"/>
                <a:gd name="connsiteY58" fmla="*/ 3442290 h 4460527"/>
                <a:gd name="connsiteX59" fmla="*/ 3212014 w 4206653"/>
                <a:gd name="connsiteY59" fmla="*/ 3363782 h 4460527"/>
                <a:gd name="connsiteX60" fmla="*/ 3004633 w 4206653"/>
                <a:gd name="connsiteY60" fmla="*/ 3276814 h 4460527"/>
                <a:gd name="connsiteX61" fmla="*/ 2771676 w 4206653"/>
                <a:gd name="connsiteY61" fmla="*/ 3166987 h 4460527"/>
                <a:gd name="connsiteX62" fmla="*/ 2638873 w 4206653"/>
                <a:gd name="connsiteY62" fmla="*/ 3097908 h 4460527"/>
                <a:gd name="connsiteX63" fmla="*/ 2570293 w 4206653"/>
                <a:gd name="connsiteY63" fmla="*/ 3109338 h 4460527"/>
                <a:gd name="connsiteX64" fmla="*/ 2525557 w 4206653"/>
                <a:gd name="connsiteY64" fmla="*/ 3326508 h 4460527"/>
                <a:gd name="connsiteX65" fmla="*/ 2584349 w 4206653"/>
                <a:gd name="connsiteY65" fmla="*/ 3577470 h 4460527"/>
                <a:gd name="connsiteX66" fmla="*/ 2663703 w 4206653"/>
                <a:gd name="connsiteY66" fmla="*/ 3996904 h 4460527"/>
                <a:gd name="connsiteX67" fmla="*/ 2633113 w 4206653"/>
                <a:gd name="connsiteY67" fmla="*/ 4192703 h 4460527"/>
                <a:gd name="connsiteX68" fmla="*/ 2539703 w 4206653"/>
                <a:gd name="connsiteY68" fmla="*/ 4455574 h 4460527"/>
                <a:gd name="connsiteX69" fmla="*/ 2595212 w 4206653"/>
                <a:gd name="connsiteY69" fmla="*/ 3945217 h 4460527"/>
                <a:gd name="connsiteX70" fmla="*/ 2481240 w 4206653"/>
                <a:gd name="connsiteY70" fmla="*/ 3566538 h 4460527"/>
                <a:gd name="connsiteX71" fmla="*/ 2307403 w 4206653"/>
                <a:gd name="connsiteY71" fmla="*/ 3166488 h 4460527"/>
                <a:gd name="connsiteX72" fmla="*/ 2261683 w 4206653"/>
                <a:gd name="connsiteY72" fmla="*/ 3063618 h 4460527"/>
                <a:gd name="connsiteX73" fmla="*/ 2078803 w 4206653"/>
                <a:gd name="connsiteY73" fmla="*/ 2949318 h 4460527"/>
                <a:gd name="connsiteX74" fmla="*/ 1824299 w 4206653"/>
                <a:gd name="connsiteY74" fmla="*/ 3002494 h 4460527"/>
                <a:gd name="connsiteX75" fmla="*/ 1412162 w 4206653"/>
                <a:gd name="connsiteY75" fmla="*/ 3235573 h 4460527"/>
                <a:gd name="connsiteX76" fmla="*/ 1381573 w 4206653"/>
                <a:gd name="connsiteY76" fmla="*/ 3680838 h 4460527"/>
                <a:gd name="connsiteX77" fmla="*/ 1340867 w 4206653"/>
                <a:gd name="connsiteY77" fmla="*/ 3980504 h 4460527"/>
                <a:gd name="connsiteX78" fmla="*/ 1290133 w 4206653"/>
                <a:gd name="connsiteY78" fmla="*/ 4309488 h 4460527"/>
                <a:gd name="connsiteX79" fmla="*/ 1198693 w 4206653"/>
                <a:gd name="connsiteY79" fmla="*/ 4298058 h 4460527"/>
                <a:gd name="connsiteX80" fmla="*/ 1187263 w 4206653"/>
                <a:gd name="connsiteY80" fmla="*/ 4080888 h 4460527"/>
                <a:gd name="connsiteX81" fmla="*/ 1198693 w 4206653"/>
                <a:gd name="connsiteY81" fmla="*/ 3909438 h 4460527"/>
                <a:gd name="connsiteX82" fmla="*/ 970093 w 4206653"/>
                <a:gd name="connsiteY82" fmla="*/ 3989448 h 4460527"/>
                <a:gd name="connsiteX83" fmla="*/ 718633 w 4206653"/>
                <a:gd name="connsiteY83" fmla="*/ 4069458 h 4460527"/>
                <a:gd name="connsiteX84" fmla="*/ 741493 w 4206653"/>
                <a:gd name="connsiteY84" fmla="*/ 3955158 h 4460527"/>
                <a:gd name="connsiteX85" fmla="*/ 1130113 w 4206653"/>
                <a:gd name="connsiteY85" fmla="*/ 3795138 h 4460527"/>
                <a:gd name="connsiteX86" fmla="*/ 1278703 w 4206653"/>
                <a:gd name="connsiteY86" fmla="*/ 3726558 h 4460527"/>
                <a:gd name="connsiteX87" fmla="*/ 1269661 w 4206653"/>
                <a:gd name="connsiteY87" fmla="*/ 3390117 h 4460527"/>
                <a:gd name="connsiteX88" fmla="*/ 1309620 w 4206653"/>
                <a:gd name="connsiteY88" fmla="*/ 3169963 h 4460527"/>
                <a:gd name="connsiteX89" fmla="*/ 1393003 w 4206653"/>
                <a:gd name="connsiteY89" fmla="*/ 3052188 h 4460527"/>
                <a:gd name="connsiteX90" fmla="*/ 1080693 w 4206653"/>
                <a:gd name="connsiteY90" fmla="*/ 2984604 h 4460527"/>
                <a:gd name="connsiteX91" fmla="*/ 663453 w 4206653"/>
                <a:gd name="connsiteY91" fmla="*/ 3023360 h 4460527"/>
                <a:gd name="connsiteX92" fmla="*/ 235111 w 4206653"/>
                <a:gd name="connsiteY92" fmla="*/ 3217172 h 4460527"/>
                <a:gd name="connsiteX93" fmla="*/ 421453 w 4206653"/>
                <a:gd name="connsiteY93" fmla="*/ 3029328 h 4460527"/>
                <a:gd name="connsiteX94" fmla="*/ 627193 w 4206653"/>
                <a:gd name="connsiteY94" fmla="*/ 2926458 h 4460527"/>
                <a:gd name="connsiteX95" fmla="*/ 854480 w 4206653"/>
                <a:gd name="connsiteY95" fmla="*/ 2889178 h 4460527"/>
                <a:gd name="connsiteX96" fmla="*/ 1149272 w 4206653"/>
                <a:gd name="connsiteY96" fmla="*/ 2889676 h 4460527"/>
                <a:gd name="connsiteX97" fmla="*/ 1531894 w 4206653"/>
                <a:gd name="connsiteY97" fmla="*/ 2917507 h 4460527"/>
                <a:gd name="connsiteX98" fmla="*/ 1860559 w 4206653"/>
                <a:gd name="connsiteY98" fmla="*/ 2766431 h 4460527"/>
                <a:gd name="connsiteX99" fmla="*/ 1701613 w 4206653"/>
                <a:gd name="connsiteY99" fmla="*/ 2263518 h 4460527"/>
                <a:gd name="connsiteX100" fmla="*/ 1690183 w 4206653"/>
                <a:gd name="connsiteY100" fmla="*/ 1966338 h 4460527"/>
                <a:gd name="connsiteX101" fmla="*/ 1381991 w 4206653"/>
                <a:gd name="connsiteY101" fmla="*/ 1841604 h 4460527"/>
                <a:gd name="connsiteX102" fmla="*/ 1095823 w 4206653"/>
                <a:gd name="connsiteY102" fmla="*/ 1714878 h 4460527"/>
                <a:gd name="connsiteX103" fmla="*/ 746507 w 4206653"/>
                <a:gd name="connsiteY103" fmla="*/ 1626415 h 4460527"/>
                <a:gd name="connsiteX104" fmla="*/ 352873 w 4206653"/>
                <a:gd name="connsiteY104" fmla="*/ 1726308 h 4460527"/>
                <a:gd name="connsiteX105" fmla="*/ 113171 w 4206653"/>
                <a:gd name="connsiteY105" fmla="*/ 1763582 h 4460527"/>
                <a:gd name="connsiteX106" fmla="*/ 9973 w 4206653"/>
                <a:gd name="connsiteY106" fmla="*/ 1737738 h 4460527"/>
                <a:gd name="connsiteX107" fmla="*/ 348516 w 4206653"/>
                <a:gd name="connsiteY107" fmla="*/ 1643812 h 4460527"/>
                <a:gd name="connsiteX108" fmla="*/ 653097 w 4206653"/>
                <a:gd name="connsiteY108" fmla="*/ 1543920 h 4460527"/>
                <a:gd name="connsiteX109" fmla="*/ 1072963 w 4206653"/>
                <a:gd name="connsiteY109" fmla="*/ 1612008 h 4460527"/>
                <a:gd name="connsiteX110" fmla="*/ 1244413 w 4206653"/>
                <a:gd name="connsiteY110" fmla="*/ 1657728 h 4460527"/>
                <a:gd name="connsiteX111" fmla="*/ 1205766 w 4206653"/>
                <a:gd name="connsiteY111" fmla="*/ 1451988 h 4460527"/>
                <a:gd name="connsiteX112" fmla="*/ 1046313 w 4206653"/>
                <a:gd name="connsiteY112" fmla="*/ 815409 h 4460527"/>
                <a:gd name="connsiteX113" fmla="*/ 1221553 w 4206653"/>
                <a:gd name="connsiteY113" fmla="*/ 1211958 h 4460527"/>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187263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18633 w 4206653"/>
                <a:gd name="connsiteY83" fmla="*/ 4069458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41493 w 4206653"/>
                <a:gd name="connsiteY84" fmla="*/ 3955158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795138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670526 w 4206653"/>
                <a:gd name="connsiteY83" fmla="*/ 4199156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555808 w 4206653"/>
                <a:gd name="connsiteY83" fmla="*/ 4355688 h 4743809"/>
                <a:gd name="connsiteX84" fmla="*/ 785900 w 4206653"/>
                <a:gd name="connsiteY84" fmla="*/ 4017771 h 4743809"/>
                <a:gd name="connsiteX85" fmla="*/ 1130113 w 4206653"/>
                <a:gd name="connsiteY85" fmla="*/ 3817500 h 4743809"/>
                <a:gd name="connsiteX86" fmla="*/ 1278703 w 4206653"/>
                <a:gd name="connsiteY86" fmla="*/ 3726558 h 4743809"/>
                <a:gd name="connsiteX87" fmla="*/ 1269661 w 4206653"/>
                <a:gd name="connsiteY87" fmla="*/ 3390117 h 4743809"/>
                <a:gd name="connsiteX88" fmla="*/ 1309620 w 4206653"/>
                <a:gd name="connsiteY88" fmla="*/ 3169963 h 4743809"/>
                <a:gd name="connsiteX89" fmla="*/ 1393003 w 4206653"/>
                <a:gd name="connsiteY89" fmla="*/ 3052188 h 4743809"/>
                <a:gd name="connsiteX90" fmla="*/ 1080693 w 4206653"/>
                <a:gd name="connsiteY90" fmla="*/ 2984604 h 4743809"/>
                <a:gd name="connsiteX91" fmla="*/ 663453 w 4206653"/>
                <a:gd name="connsiteY91" fmla="*/ 3023360 h 4743809"/>
                <a:gd name="connsiteX92" fmla="*/ 235111 w 4206653"/>
                <a:gd name="connsiteY92" fmla="*/ 3217172 h 4743809"/>
                <a:gd name="connsiteX93" fmla="*/ 421453 w 4206653"/>
                <a:gd name="connsiteY93" fmla="*/ 3029328 h 4743809"/>
                <a:gd name="connsiteX94" fmla="*/ 627193 w 4206653"/>
                <a:gd name="connsiteY94" fmla="*/ 2926458 h 4743809"/>
                <a:gd name="connsiteX95" fmla="*/ 854480 w 4206653"/>
                <a:gd name="connsiteY95" fmla="*/ 2889178 h 4743809"/>
                <a:gd name="connsiteX96" fmla="*/ 1149272 w 4206653"/>
                <a:gd name="connsiteY96" fmla="*/ 2889676 h 4743809"/>
                <a:gd name="connsiteX97" fmla="*/ 1531894 w 4206653"/>
                <a:gd name="connsiteY97" fmla="*/ 2917507 h 4743809"/>
                <a:gd name="connsiteX98" fmla="*/ 1860559 w 4206653"/>
                <a:gd name="connsiteY98" fmla="*/ 2766431 h 4743809"/>
                <a:gd name="connsiteX99" fmla="*/ 1701613 w 4206653"/>
                <a:gd name="connsiteY99" fmla="*/ 2263518 h 4743809"/>
                <a:gd name="connsiteX100" fmla="*/ 1690183 w 4206653"/>
                <a:gd name="connsiteY100" fmla="*/ 1966338 h 4743809"/>
                <a:gd name="connsiteX101" fmla="*/ 1381991 w 4206653"/>
                <a:gd name="connsiteY101" fmla="*/ 1841604 h 4743809"/>
                <a:gd name="connsiteX102" fmla="*/ 1095823 w 4206653"/>
                <a:gd name="connsiteY102" fmla="*/ 1714878 h 4743809"/>
                <a:gd name="connsiteX103" fmla="*/ 746507 w 4206653"/>
                <a:gd name="connsiteY103" fmla="*/ 1626415 h 4743809"/>
                <a:gd name="connsiteX104" fmla="*/ 352873 w 4206653"/>
                <a:gd name="connsiteY104" fmla="*/ 1726308 h 4743809"/>
                <a:gd name="connsiteX105" fmla="*/ 113171 w 4206653"/>
                <a:gd name="connsiteY105" fmla="*/ 1763582 h 4743809"/>
                <a:gd name="connsiteX106" fmla="*/ 9973 w 4206653"/>
                <a:gd name="connsiteY106" fmla="*/ 1737738 h 4743809"/>
                <a:gd name="connsiteX107" fmla="*/ 348516 w 4206653"/>
                <a:gd name="connsiteY107" fmla="*/ 1643812 h 4743809"/>
                <a:gd name="connsiteX108" fmla="*/ 653097 w 4206653"/>
                <a:gd name="connsiteY108" fmla="*/ 1543920 h 4743809"/>
                <a:gd name="connsiteX109" fmla="*/ 1072963 w 4206653"/>
                <a:gd name="connsiteY109" fmla="*/ 1612008 h 4743809"/>
                <a:gd name="connsiteX110" fmla="*/ 1244413 w 4206653"/>
                <a:gd name="connsiteY110" fmla="*/ 1657728 h 4743809"/>
                <a:gd name="connsiteX111" fmla="*/ 1205766 w 4206653"/>
                <a:gd name="connsiteY111" fmla="*/ 1451988 h 4743809"/>
                <a:gd name="connsiteX112" fmla="*/ 1046313 w 4206653"/>
                <a:gd name="connsiteY112" fmla="*/ 815409 h 4743809"/>
                <a:gd name="connsiteX113" fmla="*/ 1221553 w 4206653"/>
                <a:gd name="connsiteY113"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70028 w 4206653"/>
                <a:gd name="connsiteY83" fmla="*/ 4167767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3809"/>
                <a:gd name="connsiteX1" fmla="*/ 1343911 w 4206653"/>
                <a:gd name="connsiteY1" fmla="*/ 1559828 h 4743809"/>
                <a:gd name="connsiteX2" fmla="*/ 1553023 w 4206653"/>
                <a:gd name="connsiteY2" fmla="*/ 1657728 h 4743809"/>
                <a:gd name="connsiteX3" fmla="*/ 1907353 w 4206653"/>
                <a:gd name="connsiteY3" fmla="*/ 1680588 h 4743809"/>
                <a:gd name="connsiteX4" fmla="*/ 2021653 w 4206653"/>
                <a:gd name="connsiteY4" fmla="*/ 1543428 h 4743809"/>
                <a:gd name="connsiteX5" fmla="*/ 2124523 w 4206653"/>
                <a:gd name="connsiteY5" fmla="*/ 1291968 h 4743809"/>
                <a:gd name="connsiteX6" fmla="*/ 2124523 w 4206653"/>
                <a:gd name="connsiteY6" fmla="*/ 1120518 h 4743809"/>
                <a:gd name="connsiteX7" fmla="*/ 2068029 w 4206653"/>
                <a:gd name="connsiteY7" fmla="*/ 825325 h 4743809"/>
                <a:gd name="connsiteX8" fmla="*/ 2078803 w 4206653"/>
                <a:gd name="connsiteY8" fmla="*/ 777618 h 4743809"/>
                <a:gd name="connsiteX9" fmla="*/ 2170243 w 4206653"/>
                <a:gd name="connsiteY9" fmla="*/ 1086228 h 4743809"/>
                <a:gd name="connsiteX10" fmla="*/ 2215963 w 4206653"/>
                <a:gd name="connsiteY10" fmla="*/ 1269108 h 4743809"/>
                <a:gd name="connsiteX11" fmla="*/ 2284543 w 4206653"/>
                <a:gd name="connsiteY11" fmla="*/ 1303398 h 4743809"/>
                <a:gd name="connsiteX12" fmla="*/ 2330263 w 4206653"/>
                <a:gd name="connsiteY12" fmla="*/ 1166238 h 4743809"/>
                <a:gd name="connsiteX13" fmla="*/ 2467423 w 4206653"/>
                <a:gd name="connsiteY13" fmla="*/ 880488 h 4743809"/>
                <a:gd name="connsiteX14" fmla="*/ 2558863 w 4206653"/>
                <a:gd name="connsiteY14" fmla="*/ 640458 h 4743809"/>
                <a:gd name="connsiteX15" fmla="*/ 2616013 w 4206653"/>
                <a:gd name="connsiteY15" fmla="*/ 537588 h 4743809"/>
                <a:gd name="connsiteX16" fmla="*/ 2558863 w 4206653"/>
                <a:gd name="connsiteY16" fmla="*/ 789048 h 4743809"/>
                <a:gd name="connsiteX17" fmla="*/ 2444563 w 4206653"/>
                <a:gd name="connsiteY17" fmla="*/ 1097658 h 4743809"/>
                <a:gd name="connsiteX18" fmla="*/ 2375983 w 4206653"/>
                <a:gd name="connsiteY18" fmla="*/ 1406268 h 4743809"/>
                <a:gd name="connsiteX19" fmla="*/ 2558863 w 4206653"/>
                <a:gd name="connsiteY19" fmla="*/ 1577718 h 4743809"/>
                <a:gd name="connsiteX20" fmla="*/ 2878903 w 4206653"/>
                <a:gd name="connsiteY20" fmla="*/ 1657728 h 4743809"/>
                <a:gd name="connsiteX21" fmla="*/ 3187513 w 4206653"/>
                <a:gd name="connsiteY21" fmla="*/ 1657728 h 4743809"/>
                <a:gd name="connsiteX22" fmla="*/ 3370393 w 4206653"/>
                <a:gd name="connsiteY22" fmla="*/ 1566288 h 4743809"/>
                <a:gd name="connsiteX23" fmla="*/ 3488066 w 4206653"/>
                <a:gd name="connsiteY23" fmla="*/ 1246753 h 4743809"/>
                <a:gd name="connsiteX24" fmla="*/ 3495138 w 4206653"/>
                <a:gd name="connsiteY24" fmla="*/ 1115548 h 4743809"/>
                <a:gd name="connsiteX25" fmla="*/ 3493650 w 4206653"/>
                <a:gd name="connsiteY25" fmla="*/ 1063976 h 4743809"/>
                <a:gd name="connsiteX26" fmla="*/ 3450403 w 4206653"/>
                <a:gd name="connsiteY26" fmla="*/ 777618 h 4743809"/>
                <a:gd name="connsiteX27" fmla="*/ 3119893 w 4206653"/>
                <a:gd name="connsiteY27" fmla="*/ 321571 h 4743809"/>
                <a:gd name="connsiteX28" fmla="*/ 3497351 w 4206653"/>
                <a:gd name="connsiteY28" fmla="*/ 674883 h 4743809"/>
                <a:gd name="connsiteX29" fmla="*/ 3759013 w 4206653"/>
                <a:gd name="connsiteY29" fmla="*/ 571878 h 4743809"/>
                <a:gd name="connsiteX30" fmla="*/ 3999043 w 4206653"/>
                <a:gd name="connsiteY30" fmla="*/ 91818 h 4743809"/>
                <a:gd name="connsiteX31" fmla="*/ 4033333 w 4206653"/>
                <a:gd name="connsiteY31" fmla="*/ 11808 h 4743809"/>
                <a:gd name="connsiteX32" fmla="*/ 3984569 w 4206653"/>
                <a:gd name="connsiteY32" fmla="*/ 247366 h 4743809"/>
                <a:gd name="connsiteX33" fmla="*/ 3812791 w 4206653"/>
                <a:gd name="connsiteY33" fmla="*/ 647417 h 4743809"/>
                <a:gd name="connsiteX34" fmla="*/ 3592906 w 4206653"/>
                <a:gd name="connsiteY34" fmla="*/ 811408 h 4743809"/>
                <a:gd name="connsiteX35" fmla="*/ 3604425 w 4206653"/>
                <a:gd name="connsiteY35" fmla="*/ 999253 h 4743809"/>
                <a:gd name="connsiteX36" fmla="*/ 3872985 w 4206653"/>
                <a:gd name="connsiteY36" fmla="*/ 881976 h 4743809"/>
                <a:gd name="connsiteX37" fmla="*/ 4200754 w 4206653"/>
                <a:gd name="connsiteY37" fmla="*/ 774136 h 4743809"/>
                <a:gd name="connsiteX38" fmla="*/ 4064251 w 4206653"/>
                <a:gd name="connsiteY38" fmla="*/ 847195 h 4743809"/>
                <a:gd name="connsiteX39" fmla="*/ 3818880 w 4206653"/>
                <a:gd name="connsiteY39" fmla="*/ 991305 h 4743809"/>
                <a:gd name="connsiteX40" fmla="*/ 3658531 w 4206653"/>
                <a:gd name="connsiteY40" fmla="*/ 1093178 h 4743809"/>
                <a:gd name="connsiteX41" fmla="*/ 3622838 w 4206653"/>
                <a:gd name="connsiteY41" fmla="*/ 1221401 h 4743809"/>
                <a:gd name="connsiteX42" fmla="*/ 3577446 w 4206653"/>
                <a:gd name="connsiteY42" fmla="*/ 1500691 h 4743809"/>
                <a:gd name="connsiteX43" fmla="*/ 3461833 w 4206653"/>
                <a:gd name="connsiteY43" fmla="*/ 1726308 h 4743809"/>
                <a:gd name="connsiteX44" fmla="*/ 3278953 w 4206653"/>
                <a:gd name="connsiteY44" fmla="*/ 2034918 h 4743809"/>
                <a:gd name="connsiteX45" fmla="*/ 3233233 w 4206653"/>
                <a:gd name="connsiteY45" fmla="*/ 2309238 h 4743809"/>
                <a:gd name="connsiteX46" fmla="*/ 3404683 w 4206653"/>
                <a:gd name="connsiteY46" fmla="*/ 2457828 h 4743809"/>
                <a:gd name="connsiteX47" fmla="*/ 3759013 w 4206653"/>
                <a:gd name="connsiteY47" fmla="*/ 2663568 h 4743809"/>
                <a:gd name="connsiteX48" fmla="*/ 4079053 w 4206653"/>
                <a:gd name="connsiteY48" fmla="*/ 2777868 h 4743809"/>
                <a:gd name="connsiteX49" fmla="*/ 4079053 w 4206653"/>
                <a:gd name="connsiteY49" fmla="*/ 2880738 h 4743809"/>
                <a:gd name="connsiteX50" fmla="*/ 3770443 w 4206653"/>
                <a:gd name="connsiteY50" fmla="*/ 2869308 h 4743809"/>
                <a:gd name="connsiteX51" fmla="*/ 3404683 w 4206653"/>
                <a:gd name="connsiteY51" fmla="*/ 2732148 h 4743809"/>
                <a:gd name="connsiteX52" fmla="*/ 3084643 w 4206653"/>
                <a:gd name="connsiteY52" fmla="*/ 2663568 h 4743809"/>
                <a:gd name="connsiteX53" fmla="*/ 2995919 w 4206653"/>
                <a:gd name="connsiteY53" fmla="*/ 2782832 h 4743809"/>
                <a:gd name="connsiteX54" fmla="*/ 2832855 w 4206653"/>
                <a:gd name="connsiteY54" fmla="*/ 2930924 h 4743809"/>
                <a:gd name="connsiteX55" fmla="*/ 2820111 w 4206653"/>
                <a:gd name="connsiteY55" fmla="*/ 3026344 h 4743809"/>
                <a:gd name="connsiteX56" fmla="*/ 2959241 w 4206653"/>
                <a:gd name="connsiteY56" fmla="*/ 3167976 h 4743809"/>
                <a:gd name="connsiteX57" fmla="*/ 3176083 w 4206653"/>
                <a:gd name="connsiteY57" fmla="*/ 3269358 h 4743809"/>
                <a:gd name="connsiteX58" fmla="*/ 3388239 w 4206653"/>
                <a:gd name="connsiteY58" fmla="*/ 3442290 h 4743809"/>
                <a:gd name="connsiteX59" fmla="*/ 3212014 w 4206653"/>
                <a:gd name="connsiteY59" fmla="*/ 3363782 h 4743809"/>
                <a:gd name="connsiteX60" fmla="*/ 3004633 w 4206653"/>
                <a:gd name="connsiteY60" fmla="*/ 3276814 h 4743809"/>
                <a:gd name="connsiteX61" fmla="*/ 2771676 w 4206653"/>
                <a:gd name="connsiteY61" fmla="*/ 3166987 h 4743809"/>
                <a:gd name="connsiteX62" fmla="*/ 2638873 w 4206653"/>
                <a:gd name="connsiteY62" fmla="*/ 3097908 h 4743809"/>
                <a:gd name="connsiteX63" fmla="*/ 2570293 w 4206653"/>
                <a:gd name="connsiteY63" fmla="*/ 3109338 h 4743809"/>
                <a:gd name="connsiteX64" fmla="*/ 2525557 w 4206653"/>
                <a:gd name="connsiteY64" fmla="*/ 3326508 h 4743809"/>
                <a:gd name="connsiteX65" fmla="*/ 2584349 w 4206653"/>
                <a:gd name="connsiteY65" fmla="*/ 3577470 h 4743809"/>
                <a:gd name="connsiteX66" fmla="*/ 2663703 w 4206653"/>
                <a:gd name="connsiteY66" fmla="*/ 3996904 h 4743809"/>
                <a:gd name="connsiteX67" fmla="*/ 2633113 w 4206653"/>
                <a:gd name="connsiteY67" fmla="*/ 4192703 h 4743809"/>
                <a:gd name="connsiteX68" fmla="*/ 2539703 w 4206653"/>
                <a:gd name="connsiteY68" fmla="*/ 4455574 h 4743809"/>
                <a:gd name="connsiteX69" fmla="*/ 2595212 w 4206653"/>
                <a:gd name="connsiteY69" fmla="*/ 3945217 h 4743809"/>
                <a:gd name="connsiteX70" fmla="*/ 2481240 w 4206653"/>
                <a:gd name="connsiteY70" fmla="*/ 3566538 h 4743809"/>
                <a:gd name="connsiteX71" fmla="*/ 2307403 w 4206653"/>
                <a:gd name="connsiteY71" fmla="*/ 3166488 h 4743809"/>
                <a:gd name="connsiteX72" fmla="*/ 2261683 w 4206653"/>
                <a:gd name="connsiteY72" fmla="*/ 3063618 h 4743809"/>
                <a:gd name="connsiteX73" fmla="*/ 2078803 w 4206653"/>
                <a:gd name="connsiteY73" fmla="*/ 2949318 h 4743809"/>
                <a:gd name="connsiteX74" fmla="*/ 1824299 w 4206653"/>
                <a:gd name="connsiteY74" fmla="*/ 3002494 h 4743809"/>
                <a:gd name="connsiteX75" fmla="*/ 1412162 w 4206653"/>
                <a:gd name="connsiteY75" fmla="*/ 3235573 h 4743809"/>
                <a:gd name="connsiteX76" fmla="*/ 1381573 w 4206653"/>
                <a:gd name="connsiteY76" fmla="*/ 3680838 h 4743809"/>
                <a:gd name="connsiteX77" fmla="*/ 1340867 w 4206653"/>
                <a:gd name="connsiteY77" fmla="*/ 3980504 h 4743809"/>
                <a:gd name="connsiteX78" fmla="*/ 1197619 w 4206653"/>
                <a:gd name="connsiteY78" fmla="*/ 4738831 h 4743809"/>
                <a:gd name="connsiteX79" fmla="*/ 1198693 w 4206653"/>
                <a:gd name="connsiteY79" fmla="*/ 4298058 h 4743809"/>
                <a:gd name="connsiteX80" fmla="*/ 1242772 w 4206653"/>
                <a:gd name="connsiteY80" fmla="*/ 4080888 h 4743809"/>
                <a:gd name="connsiteX81" fmla="*/ 1198693 w 4206653"/>
                <a:gd name="connsiteY81" fmla="*/ 3909438 h 4743809"/>
                <a:gd name="connsiteX82" fmla="*/ 970093 w 4206653"/>
                <a:gd name="connsiteY82" fmla="*/ 3989448 h 4743809"/>
                <a:gd name="connsiteX83" fmla="*/ 766328 w 4206653"/>
                <a:gd name="connsiteY83" fmla="*/ 4145406 h 4743809"/>
                <a:gd name="connsiteX84" fmla="*/ 555808 w 4206653"/>
                <a:gd name="connsiteY84" fmla="*/ 4355688 h 4743809"/>
                <a:gd name="connsiteX85" fmla="*/ 785900 w 4206653"/>
                <a:gd name="connsiteY85" fmla="*/ 4017771 h 4743809"/>
                <a:gd name="connsiteX86" fmla="*/ 1130113 w 4206653"/>
                <a:gd name="connsiteY86" fmla="*/ 3817500 h 4743809"/>
                <a:gd name="connsiteX87" fmla="*/ 1278703 w 4206653"/>
                <a:gd name="connsiteY87" fmla="*/ 3726558 h 4743809"/>
                <a:gd name="connsiteX88" fmla="*/ 1269661 w 4206653"/>
                <a:gd name="connsiteY88" fmla="*/ 3390117 h 4743809"/>
                <a:gd name="connsiteX89" fmla="*/ 1309620 w 4206653"/>
                <a:gd name="connsiteY89" fmla="*/ 3169963 h 4743809"/>
                <a:gd name="connsiteX90" fmla="*/ 1393003 w 4206653"/>
                <a:gd name="connsiteY90" fmla="*/ 3052188 h 4743809"/>
                <a:gd name="connsiteX91" fmla="*/ 1080693 w 4206653"/>
                <a:gd name="connsiteY91" fmla="*/ 2984604 h 4743809"/>
                <a:gd name="connsiteX92" fmla="*/ 663453 w 4206653"/>
                <a:gd name="connsiteY92" fmla="*/ 3023360 h 4743809"/>
                <a:gd name="connsiteX93" fmla="*/ 235111 w 4206653"/>
                <a:gd name="connsiteY93" fmla="*/ 3217172 h 4743809"/>
                <a:gd name="connsiteX94" fmla="*/ 421453 w 4206653"/>
                <a:gd name="connsiteY94" fmla="*/ 3029328 h 4743809"/>
                <a:gd name="connsiteX95" fmla="*/ 627193 w 4206653"/>
                <a:gd name="connsiteY95" fmla="*/ 2926458 h 4743809"/>
                <a:gd name="connsiteX96" fmla="*/ 854480 w 4206653"/>
                <a:gd name="connsiteY96" fmla="*/ 2889178 h 4743809"/>
                <a:gd name="connsiteX97" fmla="*/ 1149272 w 4206653"/>
                <a:gd name="connsiteY97" fmla="*/ 2889676 h 4743809"/>
                <a:gd name="connsiteX98" fmla="*/ 1531894 w 4206653"/>
                <a:gd name="connsiteY98" fmla="*/ 2917507 h 4743809"/>
                <a:gd name="connsiteX99" fmla="*/ 1860559 w 4206653"/>
                <a:gd name="connsiteY99" fmla="*/ 2766431 h 4743809"/>
                <a:gd name="connsiteX100" fmla="*/ 1701613 w 4206653"/>
                <a:gd name="connsiteY100" fmla="*/ 2263518 h 4743809"/>
                <a:gd name="connsiteX101" fmla="*/ 1690183 w 4206653"/>
                <a:gd name="connsiteY101" fmla="*/ 1966338 h 4743809"/>
                <a:gd name="connsiteX102" fmla="*/ 1381991 w 4206653"/>
                <a:gd name="connsiteY102" fmla="*/ 1841604 h 4743809"/>
                <a:gd name="connsiteX103" fmla="*/ 1095823 w 4206653"/>
                <a:gd name="connsiteY103" fmla="*/ 1714878 h 4743809"/>
                <a:gd name="connsiteX104" fmla="*/ 746507 w 4206653"/>
                <a:gd name="connsiteY104" fmla="*/ 1626415 h 4743809"/>
                <a:gd name="connsiteX105" fmla="*/ 352873 w 4206653"/>
                <a:gd name="connsiteY105" fmla="*/ 1726308 h 4743809"/>
                <a:gd name="connsiteX106" fmla="*/ 113171 w 4206653"/>
                <a:gd name="connsiteY106" fmla="*/ 1763582 h 4743809"/>
                <a:gd name="connsiteX107" fmla="*/ 9973 w 4206653"/>
                <a:gd name="connsiteY107" fmla="*/ 1737738 h 4743809"/>
                <a:gd name="connsiteX108" fmla="*/ 348516 w 4206653"/>
                <a:gd name="connsiteY108" fmla="*/ 1643812 h 4743809"/>
                <a:gd name="connsiteX109" fmla="*/ 653097 w 4206653"/>
                <a:gd name="connsiteY109" fmla="*/ 1543920 h 4743809"/>
                <a:gd name="connsiteX110" fmla="*/ 1072963 w 4206653"/>
                <a:gd name="connsiteY110" fmla="*/ 1612008 h 4743809"/>
                <a:gd name="connsiteX111" fmla="*/ 1244413 w 4206653"/>
                <a:gd name="connsiteY111" fmla="*/ 1657728 h 4743809"/>
                <a:gd name="connsiteX112" fmla="*/ 1205766 w 4206653"/>
                <a:gd name="connsiteY112" fmla="*/ 1451988 h 4743809"/>
                <a:gd name="connsiteX113" fmla="*/ 1046313 w 4206653"/>
                <a:gd name="connsiteY113" fmla="*/ 815409 h 4743809"/>
                <a:gd name="connsiteX114" fmla="*/ 1221553 w 4206653"/>
                <a:gd name="connsiteY114" fmla="*/ 1211958 h 4743809"/>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45406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63782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33233 w 4206653"/>
                <a:gd name="connsiteY45" fmla="*/ 2309238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04683 w 4206653"/>
                <a:gd name="connsiteY46" fmla="*/ 2457828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59013 w 4206653"/>
                <a:gd name="connsiteY47" fmla="*/ 2663568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3770443 w 4206653"/>
                <a:gd name="connsiteY50" fmla="*/ 2869308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206653"/>
                <a:gd name="connsiteY0" fmla="*/ 1211958 h 4745608"/>
                <a:gd name="connsiteX1" fmla="*/ 1343911 w 4206653"/>
                <a:gd name="connsiteY1" fmla="*/ 1559828 h 4745608"/>
                <a:gd name="connsiteX2" fmla="*/ 1553023 w 4206653"/>
                <a:gd name="connsiteY2" fmla="*/ 1657728 h 4745608"/>
                <a:gd name="connsiteX3" fmla="*/ 1907353 w 4206653"/>
                <a:gd name="connsiteY3" fmla="*/ 1680588 h 4745608"/>
                <a:gd name="connsiteX4" fmla="*/ 2021653 w 4206653"/>
                <a:gd name="connsiteY4" fmla="*/ 1543428 h 4745608"/>
                <a:gd name="connsiteX5" fmla="*/ 2124523 w 4206653"/>
                <a:gd name="connsiteY5" fmla="*/ 1291968 h 4745608"/>
                <a:gd name="connsiteX6" fmla="*/ 2124523 w 4206653"/>
                <a:gd name="connsiteY6" fmla="*/ 1120518 h 4745608"/>
                <a:gd name="connsiteX7" fmla="*/ 2068029 w 4206653"/>
                <a:gd name="connsiteY7" fmla="*/ 825325 h 4745608"/>
                <a:gd name="connsiteX8" fmla="*/ 2078803 w 4206653"/>
                <a:gd name="connsiteY8" fmla="*/ 777618 h 4745608"/>
                <a:gd name="connsiteX9" fmla="*/ 2170243 w 4206653"/>
                <a:gd name="connsiteY9" fmla="*/ 1086228 h 4745608"/>
                <a:gd name="connsiteX10" fmla="*/ 2215963 w 4206653"/>
                <a:gd name="connsiteY10" fmla="*/ 1269108 h 4745608"/>
                <a:gd name="connsiteX11" fmla="*/ 2284543 w 4206653"/>
                <a:gd name="connsiteY11" fmla="*/ 1303398 h 4745608"/>
                <a:gd name="connsiteX12" fmla="*/ 2330263 w 4206653"/>
                <a:gd name="connsiteY12" fmla="*/ 1166238 h 4745608"/>
                <a:gd name="connsiteX13" fmla="*/ 2467423 w 4206653"/>
                <a:gd name="connsiteY13" fmla="*/ 880488 h 4745608"/>
                <a:gd name="connsiteX14" fmla="*/ 2558863 w 4206653"/>
                <a:gd name="connsiteY14" fmla="*/ 640458 h 4745608"/>
                <a:gd name="connsiteX15" fmla="*/ 2616013 w 4206653"/>
                <a:gd name="connsiteY15" fmla="*/ 537588 h 4745608"/>
                <a:gd name="connsiteX16" fmla="*/ 2558863 w 4206653"/>
                <a:gd name="connsiteY16" fmla="*/ 789048 h 4745608"/>
                <a:gd name="connsiteX17" fmla="*/ 2444563 w 4206653"/>
                <a:gd name="connsiteY17" fmla="*/ 1097658 h 4745608"/>
                <a:gd name="connsiteX18" fmla="*/ 2375983 w 4206653"/>
                <a:gd name="connsiteY18" fmla="*/ 1406268 h 4745608"/>
                <a:gd name="connsiteX19" fmla="*/ 2558863 w 4206653"/>
                <a:gd name="connsiteY19" fmla="*/ 1577718 h 4745608"/>
                <a:gd name="connsiteX20" fmla="*/ 2878903 w 4206653"/>
                <a:gd name="connsiteY20" fmla="*/ 1657728 h 4745608"/>
                <a:gd name="connsiteX21" fmla="*/ 3187513 w 4206653"/>
                <a:gd name="connsiteY21" fmla="*/ 1657728 h 4745608"/>
                <a:gd name="connsiteX22" fmla="*/ 3370393 w 4206653"/>
                <a:gd name="connsiteY22" fmla="*/ 1566288 h 4745608"/>
                <a:gd name="connsiteX23" fmla="*/ 3488066 w 4206653"/>
                <a:gd name="connsiteY23" fmla="*/ 1246753 h 4745608"/>
                <a:gd name="connsiteX24" fmla="*/ 3495138 w 4206653"/>
                <a:gd name="connsiteY24" fmla="*/ 1115548 h 4745608"/>
                <a:gd name="connsiteX25" fmla="*/ 3493650 w 4206653"/>
                <a:gd name="connsiteY25" fmla="*/ 1063976 h 4745608"/>
                <a:gd name="connsiteX26" fmla="*/ 3450403 w 4206653"/>
                <a:gd name="connsiteY26" fmla="*/ 777618 h 4745608"/>
                <a:gd name="connsiteX27" fmla="*/ 3119893 w 4206653"/>
                <a:gd name="connsiteY27" fmla="*/ 321571 h 4745608"/>
                <a:gd name="connsiteX28" fmla="*/ 3497351 w 4206653"/>
                <a:gd name="connsiteY28" fmla="*/ 674883 h 4745608"/>
                <a:gd name="connsiteX29" fmla="*/ 3759013 w 4206653"/>
                <a:gd name="connsiteY29" fmla="*/ 571878 h 4745608"/>
                <a:gd name="connsiteX30" fmla="*/ 3999043 w 4206653"/>
                <a:gd name="connsiteY30" fmla="*/ 91818 h 4745608"/>
                <a:gd name="connsiteX31" fmla="*/ 4033333 w 4206653"/>
                <a:gd name="connsiteY31" fmla="*/ 11808 h 4745608"/>
                <a:gd name="connsiteX32" fmla="*/ 3984569 w 4206653"/>
                <a:gd name="connsiteY32" fmla="*/ 247366 h 4745608"/>
                <a:gd name="connsiteX33" fmla="*/ 3812791 w 4206653"/>
                <a:gd name="connsiteY33" fmla="*/ 647417 h 4745608"/>
                <a:gd name="connsiteX34" fmla="*/ 3592906 w 4206653"/>
                <a:gd name="connsiteY34" fmla="*/ 811408 h 4745608"/>
                <a:gd name="connsiteX35" fmla="*/ 3604425 w 4206653"/>
                <a:gd name="connsiteY35" fmla="*/ 999253 h 4745608"/>
                <a:gd name="connsiteX36" fmla="*/ 3872985 w 4206653"/>
                <a:gd name="connsiteY36" fmla="*/ 881976 h 4745608"/>
                <a:gd name="connsiteX37" fmla="*/ 4200754 w 4206653"/>
                <a:gd name="connsiteY37" fmla="*/ 774136 h 4745608"/>
                <a:gd name="connsiteX38" fmla="*/ 4064251 w 4206653"/>
                <a:gd name="connsiteY38" fmla="*/ 847195 h 4745608"/>
                <a:gd name="connsiteX39" fmla="*/ 3818880 w 4206653"/>
                <a:gd name="connsiteY39" fmla="*/ 991305 h 4745608"/>
                <a:gd name="connsiteX40" fmla="*/ 3658531 w 4206653"/>
                <a:gd name="connsiteY40" fmla="*/ 1093178 h 4745608"/>
                <a:gd name="connsiteX41" fmla="*/ 3622838 w 4206653"/>
                <a:gd name="connsiteY41" fmla="*/ 1221401 h 4745608"/>
                <a:gd name="connsiteX42" fmla="*/ 3577446 w 4206653"/>
                <a:gd name="connsiteY42" fmla="*/ 1500691 h 4745608"/>
                <a:gd name="connsiteX43" fmla="*/ 3461833 w 4206653"/>
                <a:gd name="connsiteY43" fmla="*/ 1726308 h 4745608"/>
                <a:gd name="connsiteX44" fmla="*/ 3278953 w 4206653"/>
                <a:gd name="connsiteY44" fmla="*/ 2034918 h 4745608"/>
                <a:gd name="connsiteX45" fmla="*/ 3288742 w 4206653"/>
                <a:gd name="connsiteY45" fmla="*/ 2273460 h 4745608"/>
                <a:gd name="connsiteX46" fmla="*/ 3434288 w 4206653"/>
                <a:gd name="connsiteY46" fmla="*/ 2417577 h 4745608"/>
                <a:gd name="connsiteX47" fmla="*/ 3781217 w 4206653"/>
                <a:gd name="connsiteY47" fmla="*/ 2618845 h 4745608"/>
                <a:gd name="connsiteX48" fmla="*/ 4079053 w 4206653"/>
                <a:gd name="connsiteY48" fmla="*/ 2777868 h 4745608"/>
                <a:gd name="connsiteX49" fmla="*/ 4079053 w 4206653"/>
                <a:gd name="connsiteY49" fmla="*/ 2880738 h 4745608"/>
                <a:gd name="connsiteX50" fmla="*/ 4070190 w 4206653"/>
                <a:gd name="connsiteY50" fmla="*/ 3021367 h 4745608"/>
                <a:gd name="connsiteX51" fmla="*/ 3404683 w 4206653"/>
                <a:gd name="connsiteY51" fmla="*/ 2732148 h 4745608"/>
                <a:gd name="connsiteX52" fmla="*/ 3084643 w 4206653"/>
                <a:gd name="connsiteY52" fmla="*/ 2663568 h 4745608"/>
                <a:gd name="connsiteX53" fmla="*/ 2995919 w 4206653"/>
                <a:gd name="connsiteY53" fmla="*/ 2782832 h 4745608"/>
                <a:gd name="connsiteX54" fmla="*/ 2832855 w 4206653"/>
                <a:gd name="connsiteY54" fmla="*/ 2930924 h 4745608"/>
                <a:gd name="connsiteX55" fmla="*/ 2820111 w 4206653"/>
                <a:gd name="connsiteY55" fmla="*/ 3026344 h 4745608"/>
                <a:gd name="connsiteX56" fmla="*/ 2959241 w 4206653"/>
                <a:gd name="connsiteY56" fmla="*/ 3167976 h 4745608"/>
                <a:gd name="connsiteX57" fmla="*/ 3176083 w 4206653"/>
                <a:gd name="connsiteY57" fmla="*/ 3269358 h 4745608"/>
                <a:gd name="connsiteX58" fmla="*/ 3388239 w 4206653"/>
                <a:gd name="connsiteY58" fmla="*/ 3442290 h 4745608"/>
                <a:gd name="connsiteX59" fmla="*/ 3212014 w 4206653"/>
                <a:gd name="connsiteY59" fmla="*/ 3336948 h 4745608"/>
                <a:gd name="connsiteX60" fmla="*/ 3004633 w 4206653"/>
                <a:gd name="connsiteY60" fmla="*/ 3276814 h 4745608"/>
                <a:gd name="connsiteX61" fmla="*/ 2771676 w 4206653"/>
                <a:gd name="connsiteY61" fmla="*/ 3166987 h 4745608"/>
                <a:gd name="connsiteX62" fmla="*/ 2638873 w 4206653"/>
                <a:gd name="connsiteY62" fmla="*/ 3097908 h 4745608"/>
                <a:gd name="connsiteX63" fmla="*/ 2570293 w 4206653"/>
                <a:gd name="connsiteY63" fmla="*/ 3109338 h 4745608"/>
                <a:gd name="connsiteX64" fmla="*/ 2525557 w 4206653"/>
                <a:gd name="connsiteY64" fmla="*/ 3326508 h 4745608"/>
                <a:gd name="connsiteX65" fmla="*/ 2584349 w 4206653"/>
                <a:gd name="connsiteY65" fmla="*/ 3577470 h 4745608"/>
                <a:gd name="connsiteX66" fmla="*/ 2663703 w 4206653"/>
                <a:gd name="connsiteY66" fmla="*/ 3996904 h 4745608"/>
                <a:gd name="connsiteX67" fmla="*/ 2633113 w 4206653"/>
                <a:gd name="connsiteY67" fmla="*/ 4192703 h 4745608"/>
                <a:gd name="connsiteX68" fmla="*/ 2539703 w 4206653"/>
                <a:gd name="connsiteY68" fmla="*/ 4455574 h 4745608"/>
                <a:gd name="connsiteX69" fmla="*/ 2595212 w 4206653"/>
                <a:gd name="connsiteY69" fmla="*/ 3945217 h 4745608"/>
                <a:gd name="connsiteX70" fmla="*/ 2481240 w 4206653"/>
                <a:gd name="connsiteY70" fmla="*/ 3566538 h 4745608"/>
                <a:gd name="connsiteX71" fmla="*/ 2307403 w 4206653"/>
                <a:gd name="connsiteY71" fmla="*/ 3166488 h 4745608"/>
                <a:gd name="connsiteX72" fmla="*/ 2261683 w 4206653"/>
                <a:gd name="connsiteY72" fmla="*/ 3063618 h 4745608"/>
                <a:gd name="connsiteX73" fmla="*/ 2078803 w 4206653"/>
                <a:gd name="connsiteY73" fmla="*/ 2949318 h 4745608"/>
                <a:gd name="connsiteX74" fmla="*/ 1824299 w 4206653"/>
                <a:gd name="connsiteY74" fmla="*/ 3002494 h 4745608"/>
                <a:gd name="connsiteX75" fmla="*/ 1412162 w 4206653"/>
                <a:gd name="connsiteY75" fmla="*/ 3235573 h 4745608"/>
                <a:gd name="connsiteX76" fmla="*/ 1381573 w 4206653"/>
                <a:gd name="connsiteY76" fmla="*/ 3680838 h 4745608"/>
                <a:gd name="connsiteX77" fmla="*/ 1340867 w 4206653"/>
                <a:gd name="connsiteY77" fmla="*/ 3980504 h 4745608"/>
                <a:gd name="connsiteX78" fmla="*/ 1197619 w 4206653"/>
                <a:gd name="connsiteY78" fmla="*/ 4738831 h 4745608"/>
                <a:gd name="connsiteX79" fmla="*/ 1220896 w 4206653"/>
                <a:gd name="connsiteY79" fmla="*/ 4338309 h 4745608"/>
                <a:gd name="connsiteX80" fmla="*/ 1242772 w 4206653"/>
                <a:gd name="connsiteY80" fmla="*/ 4080888 h 4745608"/>
                <a:gd name="connsiteX81" fmla="*/ 1198693 w 4206653"/>
                <a:gd name="connsiteY81" fmla="*/ 3909438 h 4745608"/>
                <a:gd name="connsiteX82" fmla="*/ 970093 w 4206653"/>
                <a:gd name="connsiteY82" fmla="*/ 3989448 h 4745608"/>
                <a:gd name="connsiteX83" fmla="*/ 766328 w 4206653"/>
                <a:gd name="connsiteY83" fmla="*/ 4131990 h 4745608"/>
                <a:gd name="connsiteX84" fmla="*/ 555808 w 4206653"/>
                <a:gd name="connsiteY84" fmla="*/ 4355688 h 4745608"/>
                <a:gd name="connsiteX85" fmla="*/ 785900 w 4206653"/>
                <a:gd name="connsiteY85" fmla="*/ 4017771 h 4745608"/>
                <a:gd name="connsiteX86" fmla="*/ 1130113 w 4206653"/>
                <a:gd name="connsiteY86" fmla="*/ 3817500 h 4745608"/>
                <a:gd name="connsiteX87" fmla="*/ 1278703 w 4206653"/>
                <a:gd name="connsiteY87" fmla="*/ 3726558 h 4745608"/>
                <a:gd name="connsiteX88" fmla="*/ 1269661 w 4206653"/>
                <a:gd name="connsiteY88" fmla="*/ 3390117 h 4745608"/>
                <a:gd name="connsiteX89" fmla="*/ 1309620 w 4206653"/>
                <a:gd name="connsiteY89" fmla="*/ 3169963 h 4745608"/>
                <a:gd name="connsiteX90" fmla="*/ 1393003 w 4206653"/>
                <a:gd name="connsiteY90" fmla="*/ 3052188 h 4745608"/>
                <a:gd name="connsiteX91" fmla="*/ 1080693 w 4206653"/>
                <a:gd name="connsiteY91" fmla="*/ 2984604 h 4745608"/>
                <a:gd name="connsiteX92" fmla="*/ 663453 w 4206653"/>
                <a:gd name="connsiteY92" fmla="*/ 3023360 h 4745608"/>
                <a:gd name="connsiteX93" fmla="*/ 235111 w 4206653"/>
                <a:gd name="connsiteY93" fmla="*/ 3217172 h 4745608"/>
                <a:gd name="connsiteX94" fmla="*/ 421453 w 4206653"/>
                <a:gd name="connsiteY94" fmla="*/ 3029328 h 4745608"/>
                <a:gd name="connsiteX95" fmla="*/ 627193 w 4206653"/>
                <a:gd name="connsiteY95" fmla="*/ 2926458 h 4745608"/>
                <a:gd name="connsiteX96" fmla="*/ 854480 w 4206653"/>
                <a:gd name="connsiteY96" fmla="*/ 2889178 h 4745608"/>
                <a:gd name="connsiteX97" fmla="*/ 1149272 w 4206653"/>
                <a:gd name="connsiteY97" fmla="*/ 2889676 h 4745608"/>
                <a:gd name="connsiteX98" fmla="*/ 1531894 w 4206653"/>
                <a:gd name="connsiteY98" fmla="*/ 2917507 h 4745608"/>
                <a:gd name="connsiteX99" fmla="*/ 1860559 w 4206653"/>
                <a:gd name="connsiteY99" fmla="*/ 2766431 h 4745608"/>
                <a:gd name="connsiteX100" fmla="*/ 1701613 w 4206653"/>
                <a:gd name="connsiteY100" fmla="*/ 2263518 h 4745608"/>
                <a:gd name="connsiteX101" fmla="*/ 1690183 w 4206653"/>
                <a:gd name="connsiteY101" fmla="*/ 1966338 h 4745608"/>
                <a:gd name="connsiteX102" fmla="*/ 1381991 w 4206653"/>
                <a:gd name="connsiteY102" fmla="*/ 1841604 h 4745608"/>
                <a:gd name="connsiteX103" fmla="*/ 1095823 w 4206653"/>
                <a:gd name="connsiteY103" fmla="*/ 1714878 h 4745608"/>
                <a:gd name="connsiteX104" fmla="*/ 746507 w 4206653"/>
                <a:gd name="connsiteY104" fmla="*/ 1626415 h 4745608"/>
                <a:gd name="connsiteX105" fmla="*/ 352873 w 4206653"/>
                <a:gd name="connsiteY105" fmla="*/ 1726308 h 4745608"/>
                <a:gd name="connsiteX106" fmla="*/ 113171 w 4206653"/>
                <a:gd name="connsiteY106" fmla="*/ 1763582 h 4745608"/>
                <a:gd name="connsiteX107" fmla="*/ 9973 w 4206653"/>
                <a:gd name="connsiteY107" fmla="*/ 1737738 h 4745608"/>
                <a:gd name="connsiteX108" fmla="*/ 348516 w 4206653"/>
                <a:gd name="connsiteY108" fmla="*/ 1643812 h 4745608"/>
                <a:gd name="connsiteX109" fmla="*/ 653097 w 4206653"/>
                <a:gd name="connsiteY109" fmla="*/ 1543920 h 4745608"/>
                <a:gd name="connsiteX110" fmla="*/ 1072963 w 4206653"/>
                <a:gd name="connsiteY110" fmla="*/ 1612008 h 4745608"/>
                <a:gd name="connsiteX111" fmla="*/ 1244413 w 4206653"/>
                <a:gd name="connsiteY111" fmla="*/ 1657728 h 4745608"/>
                <a:gd name="connsiteX112" fmla="*/ 1205766 w 4206653"/>
                <a:gd name="connsiteY112" fmla="*/ 1451988 h 4745608"/>
                <a:gd name="connsiteX113" fmla="*/ 1046313 w 4206653"/>
                <a:gd name="connsiteY113" fmla="*/ 815409 h 4745608"/>
                <a:gd name="connsiteX114" fmla="*/ 1221553 w 4206653"/>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084643 w 4560132"/>
                <a:gd name="connsiteY52" fmla="*/ 2663568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2995919 w 4560132"/>
                <a:gd name="connsiteY53" fmla="*/ 2782832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04683 w 4560132"/>
                <a:gd name="connsiteY51" fmla="*/ 2732148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195661 w 4560132"/>
                <a:gd name="connsiteY52" fmla="*/ 2770904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12085 w 4560132"/>
                <a:gd name="connsiteY51" fmla="*/ 279476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4560132"/>
                <a:gd name="connsiteY0" fmla="*/ 1211958 h 4745608"/>
                <a:gd name="connsiteX1" fmla="*/ 1343911 w 4560132"/>
                <a:gd name="connsiteY1" fmla="*/ 1559828 h 4745608"/>
                <a:gd name="connsiteX2" fmla="*/ 1553023 w 4560132"/>
                <a:gd name="connsiteY2" fmla="*/ 1657728 h 4745608"/>
                <a:gd name="connsiteX3" fmla="*/ 1907353 w 4560132"/>
                <a:gd name="connsiteY3" fmla="*/ 1680588 h 4745608"/>
                <a:gd name="connsiteX4" fmla="*/ 2021653 w 4560132"/>
                <a:gd name="connsiteY4" fmla="*/ 1543428 h 4745608"/>
                <a:gd name="connsiteX5" fmla="*/ 2124523 w 4560132"/>
                <a:gd name="connsiteY5" fmla="*/ 1291968 h 4745608"/>
                <a:gd name="connsiteX6" fmla="*/ 2124523 w 4560132"/>
                <a:gd name="connsiteY6" fmla="*/ 1120518 h 4745608"/>
                <a:gd name="connsiteX7" fmla="*/ 2068029 w 4560132"/>
                <a:gd name="connsiteY7" fmla="*/ 825325 h 4745608"/>
                <a:gd name="connsiteX8" fmla="*/ 2078803 w 4560132"/>
                <a:gd name="connsiteY8" fmla="*/ 777618 h 4745608"/>
                <a:gd name="connsiteX9" fmla="*/ 2170243 w 4560132"/>
                <a:gd name="connsiteY9" fmla="*/ 1086228 h 4745608"/>
                <a:gd name="connsiteX10" fmla="*/ 2215963 w 4560132"/>
                <a:gd name="connsiteY10" fmla="*/ 1269108 h 4745608"/>
                <a:gd name="connsiteX11" fmla="*/ 2284543 w 4560132"/>
                <a:gd name="connsiteY11" fmla="*/ 1303398 h 4745608"/>
                <a:gd name="connsiteX12" fmla="*/ 2330263 w 4560132"/>
                <a:gd name="connsiteY12" fmla="*/ 1166238 h 4745608"/>
                <a:gd name="connsiteX13" fmla="*/ 2467423 w 4560132"/>
                <a:gd name="connsiteY13" fmla="*/ 880488 h 4745608"/>
                <a:gd name="connsiteX14" fmla="*/ 2558863 w 4560132"/>
                <a:gd name="connsiteY14" fmla="*/ 640458 h 4745608"/>
                <a:gd name="connsiteX15" fmla="*/ 2616013 w 4560132"/>
                <a:gd name="connsiteY15" fmla="*/ 537588 h 4745608"/>
                <a:gd name="connsiteX16" fmla="*/ 2558863 w 4560132"/>
                <a:gd name="connsiteY16" fmla="*/ 789048 h 4745608"/>
                <a:gd name="connsiteX17" fmla="*/ 2444563 w 4560132"/>
                <a:gd name="connsiteY17" fmla="*/ 1097658 h 4745608"/>
                <a:gd name="connsiteX18" fmla="*/ 2375983 w 4560132"/>
                <a:gd name="connsiteY18" fmla="*/ 1406268 h 4745608"/>
                <a:gd name="connsiteX19" fmla="*/ 2558863 w 4560132"/>
                <a:gd name="connsiteY19" fmla="*/ 1577718 h 4745608"/>
                <a:gd name="connsiteX20" fmla="*/ 2878903 w 4560132"/>
                <a:gd name="connsiteY20" fmla="*/ 1657728 h 4745608"/>
                <a:gd name="connsiteX21" fmla="*/ 3187513 w 4560132"/>
                <a:gd name="connsiteY21" fmla="*/ 1657728 h 4745608"/>
                <a:gd name="connsiteX22" fmla="*/ 3370393 w 4560132"/>
                <a:gd name="connsiteY22" fmla="*/ 1566288 h 4745608"/>
                <a:gd name="connsiteX23" fmla="*/ 3488066 w 4560132"/>
                <a:gd name="connsiteY23" fmla="*/ 1246753 h 4745608"/>
                <a:gd name="connsiteX24" fmla="*/ 3495138 w 4560132"/>
                <a:gd name="connsiteY24" fmla="*/ 1115548 h 4745608"/>
                <a:gd name="connsiteX25" fmla="*/ 3493650 w 4560132"/>
                <a:gd name="connsiteY25" fmla="*/ 1063976 h 4745608"/>
                <a:gd name="connsiteX26" fmla="*/ 3450403 w 4560132"/>
                <a:gd name="connsiteY26" fmla="*/ 777618 h 4745608"/>
                <a:gd name="connsiteX27" fmla="*/ 3119893 w 4560132"/>
                <a:gd name="connsiteY27" fmla="*/ 321571 h 4745608"/>
                <a:gd name="connsiteX28" fmla="*/ 3497351 w 4560132"/>
                <a:gd name="connsiteY28" fmla="*/ 674883 h 4745608"/>
                <a:gd name="connsiteX29" fmla="*/ 3759013 w 4560132"/>
                <a:gd name="connsiteY29" fmla="*/ 571878 h 4745608"/>
                <a:gd name="connsiteX30" fmla="*/ 3999043 w 4560132"/>
                <a:gd name="connsiteY30" fmla="*/ 91818 h 4745608"/>
                <a:gd name="connsiteX31" fmla="*/ 4033333 w 4560132"/>
                <a:gd name="connsiteY31" fmla="*/ 11808 h 4745608"/>
                <a:gd name="connsiteX32" fmla="*/ 3984569 w 4560132"/>
                <a:gd name="connsiteY32" fmla="*/ 247366 h 4745608"/>
                <a:gd name="connsiteX33" fmla="*/ 3812791 w 4560132"/>
                <a:gd name="connsiteY33" fmla="*/ 647417 h 4745608"/>
                <a:gd name="connsiteX34" fmla="*/ 3592906 w 4560132"/>
                <a:gd name="connsiteY34" fmla="*/ 811408 h 4745608"/>
                <a:gd name="connsiteX35" fmla="*/ 3604425 w 4560132"/>
                <a:gd name="connsiteY35" fmla="*/ 999253 h 4745608"/>
                <a:gd name="connsiteX36" fmla="*/ 3872985 w 4560132"/>
                <a:gd name="connsiteY36" fmla="*/ 881976 h 4745608"/>
                <a:gd name="connsiteX37" fmla="*/ 4200754 w 4560132"/>
                <a:gd name="connsiteY37" fmla="*/ 774136 h 4745608"/>
                <a:gd name="connsiteX38" fmla="*/ 4064251 w 4560132"/>
                <a:gd name="connsiteY38" fmla="*/ 847195 h 4745608"/>
                <a:gd name="connsiteX39" fmla="*/ 3818880 w 4560132"/>
                <a:gd name="connsiteY39" fmla="*/ 991305 h 4745608"/>
                <a:gd name="connsiteX40" fmla="*/ 3658531 w 4560132"/>
                <a:gd name="connsiteY40" fmla="*/ 1093178 h 4745608"/>
                <a:gd name="connsiteX41" fmla="*/ 3622838 w 4560132"/>
                <a:gd name="connsiteY41" fmla="*/ 1221401 h 4745608"/>
                <a:gd name="connsiteX42" fmla="*/ 3577446 w 4560132"/>
                <a:gd name="connsiteY42" fmla="*/ 1500691 h 4745608"/>
                <a:gd name="connsiteX43" fmla="*/ 3461833 w 4560132"/>
                <a:gd name="connsiteY43" fmla="*/ 1726308 h 4745608"/>
                <a:gd name="connsiteX44" fmla="*/ 3278953 w 4560132"/>
                <a:gd name="connsiteY44" fmla="*/ 2034918 h 4745608"/>
                <a:gd name="connsiteX45" fmla="*/ 3288742 w 4560132"/>
                <a:gd name="connsiteY45" fmla="*/ 2273460 h 4745608"/>
                <a:gd name="connsiteX46" fmla="*/ 3434288 w 4560132"/>
                <a:gd name="connsiteY46" fmla="*/ 2417577 h 4745608"/>
                <a:gd name="connsiteX47" fmla="*/ 3781217 w 4560132"/>
                <a:gd name="connsiteY47" fmla="*/ 2618845 h 4745608"/>
                <a:gd name="connsiteX48" fmla="*/ 4079053 w 4560132"/>
                <a:gd name="connsiteY48" fmla="*/ 2777868 h 4745608"/>
                <a:gd name="connsiteX49" fmla="*/ 4560128 w 4560132"/>
                <a:gd name="connsiteY49" fmla="*/ 3010436 h 4745608"/>
                <a:gd name="connsiteX50" fmla="*/ 4070190 w 4560132"/>
                <a:gd name="connsiteY50" fmla="*/ 3021367 h 4745608"/>
                <a:gd name="connsiteX51" fmla="*/ 3460193 w 4560132"/>
                <a:gd name="connsiteY51" fmla="*/ 2852901 h 4745608"/>
                <a:gd name="connsiteX52" fmla="*/ 3217865 w 4560132"/>
                <a:gd name="connsiteY52" fmla="*/ 2829045 h 4745608"/>
                <a:gd name="connsiteX53" fmla="*/ 3025524 w 4560132"/>
                <a:gd name="connsiteY53" fmla="*/ 2858861 h 4745608"/>
                <a:gd name="connsiteX54" fmla="*/ 2832855 w 4560132"/>
                <a:gd name="connsiteY54" fmla="*/ 2930924 h 4745608"/>
                <a:gd name="connsiteX55" fmla="*/ 2820111 w 4560132"/>
                <a:gd name="connsiteY55" fmla="*/ 3026344 h 4745608"/>
                <a:gd name="connsiteX56" fmla="*/ 2959241 w 4560132"/>
                <a:gd name="connsiteY56" fmla="*/ 3167976 h 4745608"/>
                <a:gd name="connsiteX57" fmla="*/ 3176083 w 4560132"/>
                <a:gd name="connsiteY57" fmla="*/ 3269358 h 4745608"/>
                <a:gd name="connsiteX58" fmla="*/ 3388239 w 4560132"/>
                <a:gd name="connsiteY58" fmla="*/ 3442290 h 4745608"/>
                <a:gd name="connsiteX59" fmla="*/ 3212014 w 4560132"/>
                <a:gd name="connsiteY59" fmla="*/ 3336948 h 4745608"/>
                <a:gd name="connsiteX60" fmla="*/ 3004633 w 4560132"/>
                <a:gd name="connsiteY60" fmla="*/ 3276814 h 4745608"/>
                <a:gd name="connsiteX61" fmla="*/ 2771676 w 4560132"/>
                <a:gd name="connsiteY61" fmla="*/ 3166987 h 4745608"/>
                <a:gd name="connsiteX62" fmla="*/ 2638873 w 4560132"/>
                <a:gd name="connsiteY62" fmla="*/ 3097908 h 4745608"/>
                <a:gd name="connsiteX63" fmla="*/ 2570293 w 4560132"/>
                <a:gd name="connsiteY63" fmla="*/ 3109338 h 4745608"/>
                <a:gd name="connsiteX64" fmla="*/ 2525557 w 4560132"/>
                <a:gd name="connsiteY64" fmla="*/ 3326508 h 4745608"/>
                <a:gd name="connsiteX65" fmla="*/ 2584349 w 4560132"/>
                <a:gd name="connsiteY65" fmla="*/ 3577470 h 4745608"/>
                <a:gd name="connsiteX66" fmla="*/ 2663703 w 4560132"/>
                <a:gd name="connsiteY66" fmla="*/ 3996904 h 4745608"/>
                <a:gd name="connsiteX67" fmla="*/ 2633113 w 4560132"/>
                <a:gd name="connsiteY67" fmla="*/ 4192703 h 4745608"/>
                <a:gd name="connsiteX68" fmla="*/ 2539703 w 4560132"/>
                <a:gd name="connsiteY68" fmla="*/ 4455574 h 4745608"/>
                <a:gd name="connsiteX69" fmla="*/ 2595212 w 4560132"/>
                <a:gd name="connsiteY69" fmla="*/ 3945217 h 4745608"/>
                <a:gd name="connsiteX70" fmla="*/ 2481240 w 4560132"/>
                <a:gd name="connsiteY70" fmla="*/ 3566538 h 4745608"/>
                <a:gd name="connsiteX71" fmla="*/ 2307403 w 4560132"/>
                <a:gd name="connsiteY71" fmla="*/ 3166488 h 4745608"/>
                <a:gd name="connsiteX72" fmla="*/ 2261683 w 4560132"/>
                <a:gd name="connsiteY72" fmla="*/ 3063618 h 4745608"/>
                <a:gd name="connsiteX73" fmla="*/ 2078803 w 4560132"/>
                <a:gd name="connsiteY73" fmla="*/ 2949318 h 4745608"/>
                <a:gd name="connsiteX74" fmla="*/ 1824299 w 4560132"/>
                <a:gd name="connsiteY74" fmla="*/ 3002494 h 4745608"/>
                <a:gd name="connsiteX75" fmla="*/ 1412162 w 4560132"/>
                <a:gd name="connsiteY75" fmla="*/ 3235573 h 4745608"/>
                <a:gd name="connsiteX76" fmla="*/ 1381573 w 4560132"/>
                <a:gd name="connsiteY76" fmla="*/ 3680838 h 4745608"/>
                <a:gd name="connsiteX77" fmla="*/ 1340867 w 4560132"/>
                <a:gd name="connsiteY77" fmla="*/ 3980504 h 4745608"/>
                <a:gd name="connsiteX78" fmla="*/ 1197619 w 4560132"/>
                <a:gd name="connsiteY78" fmla="*/ 4738831 h 4745608"/>
                <a:gd name="connsiteX79" fmla="*/ 1220896 w 4560132"/>
                <a:gd name="connsiteY79" fmla="*/ 4338309 h 4745608"/>
                <a:gd name="connsiteX80" fmla="*/ 1242772 w 4560132"/>
                <a:gd name="connsiteY80" fmla="*/ 4080888 h 4745608"/>
                <a:gd name="connsiteX81" fmla="*/ 1198693 w 4560132"/>
                <a:gd name="connsiteY81" fmla="*/ 3909438 h 4745608"/>
                <a:gd name="connsiteX82" fmla="*/ 970093 w 4560132"/>
                <a:gd name="connsiteY82" fmla="*/ 3989448 h 4745608"/>
                <a:gd name="connsiteX83" fmla="*/ 766328 w 4560132"/>
                <a:gd name="connsiteY83" fmla="*/ 4131990 h 4745608"/>
                <a:gd name="connsiteX84" fmla="*/ 555808 w 4560132"/>
                <a:gd name="connsiteY84" fmla="*/ 4355688 h 4745608"/>
                <a:gd name="connsiteX85" fmla="*/ 785900 w 4560132"/>
                <a:gd name="connsiteY85" fmla="*/ 4017771 h 4745608"/>
                <a:gd name="connsiteX86" fmla="*/ 1130113 w 4560132"/>
                <a:gd name="connsiteY86" fmla="*/ 3817500 h 4745608"/>
                <a:gd name="connsiteX87" fmla="*/ 1278703 w 4560132"/>
                <a:gd name="connsiteY87" fmla="*/ 3726558 h 4745608"/>
                <a:gd name="connsiteX88" fmla="*/ 1269661 w 4560132"/>
                <a:gd name="connsiteY88" fmla="*/ 3390117 h 4745608"/>
                <a:gd name="connsiteX89" fmla="*/ 1309620 w 4560132"/>
                <a:gd name="connsiteY89" fmla="*/ 3169963 h 4745608"/>
                <a:gd name="connsiteX90" fmla="*/ 1393003 w 4560132"/>
                <a:gd name="connsiteY90" fmla="*/ 3052188 h 4745608"/>
                <a:gd name="connsiteX91" fmla="*/ 1080693 w 4560132"/>
                <a:gd name="connsiteY91" fmla="*/ 2984604 h 4745608"/>
                <a:gd name="connsiteX92" fmla="*/ 663453 w 4560132"/>
                <a:gd name="connsiteY92" fmla="*/ 3023360 h 4745608"/>
                <a:gd name="connsiteX93" fmla="*/ 235111 w 4560132"/>
                <a:gd name="connsiteY93" fmla="*/ 3217172 h 4745608"/>
                <a:gd name="connsiteX94" fmla="*/ 421453 w 4560132"/>
                <a:gd name="connsiteY94" fmla="*/ 3029328 h 4745608"/>
                <a:gd name="connsiteX95" fmla="*/ 627193 w 4560132"/>
                <a:gd name="connsiteY95" fmla="*/ 2926458 h 4745608"/>
                <a:gd name="connsiteX96" fmla="*/ 854480 w 4560132"/>
                <a:gd name="connsiteY96" fmla="*/ 2889178 h 4745608"/>
                <a:gd name="connsiteX97" fmla="*/ 1149272 w 4560132"/>
                <a:gd name="connsiteY97" fmla="*/ 2889676 h 4745608"/>
                <a:gd name="connsiteX98" fmla="*/ 1531894 w 4560132"/>
                <a:gd name="connsiteY98" fmla="*/ 2917507 h 4745608"/>
                <a:gd name="connsiteX99" fmla="*/ 1860559 w 4560132"/>
                <a:gd name="connsiteY99" fmla="*/ 2766431 h 4745608"/>
                <a:gd name="connsiteX100" fmla="*/ 1701613 w 4560132"/>
                <a:gd name="connsiteY100" fmla="*/ 2263518 h 4745608"/>
                <a:gd name="connsiteX101" fmla="*/ 1690183 w 4560132"/>
                <a:gd name="connsiteY101" fmla="*/ 1966338 h 4745608"/>
                <a:gd name="connsiteX102" fmla="*/ 1381991 w 4560132"/>
                <a:gd name="connsiteY102" fmla="*/ 1841604 h 4745608"/>
                <a:gd name="connsiteX103" fmla="*/ 1095823 w 4560132"/>
                <a:gd name="connsiteY103" fmla="*/ 1714878 h 4745608"/>
                <a:gd name="connsiteX104" fmla="*/ 746507 w 4560132"/>
                <a:gd name="connsiteY104" fmla="*/ 1626415 h 4745608"/>
                <a:gd name="connsiteX105" fmla="*/ 352873 w 4560132"/>
                <a:gd name="connsiteY105" fmla="*/ 1726308 h 4745608"/>
                <a:gd name="connsiteX106" fmla="*/ 113171 w 4560132"/>
                <a:gd name="connsiteY106" fmla="*/ 1763582 h 4745608"/>
                <a:gd name="connsiteX107" fmla="*/ 9973 w 4560132"/>
                <a:gd name="connsiteY107" fmla="*/ 1737738 h 4745608"/>
                <a:gd name="connsiteX108" fmla="*/ 348516 w 4560132"/>
                <a:gd name="connsiteY108" fmla="*/ 1643812 h 4745608"/>
                <a:gd name="connsiteX109" fmla="*/ 653097 w 4560132"/>
                <a:gd name="connsiteY109" fmla="*/ 1543920 h 4745608"/>
                <a:gd name="connsiteX110" fmla="*/ 1072963 w 4560132"/>
                <a:gd name="connsiteY110" fmla="*/ 1612008 h 4745608"/>
                <a:gd name="connsiteX111" fmla="*/ 1244413 w 4560132"/>
                <a:gd name="connsiteY111" fmla="*/ 1657728 h 4745608"/>
                <a:gd name="connsiteX112" fmla="*/ 1205766 w 4560132"/>
                <a:gd name="connsiteY112" fmla="*/ 1451988 h 4745608"/>
                <a:gd name="connsiteX113" fmla="*/ 1046313 w 4560132"/>
                <a:gd name="connsiteY113" fmla="*/ 815409 h 4745608"/>
                <a:gd name="connsiteX114" fmla="*/ 1221553 w 4560132"/>
                <a:gd name="connsiteY114" fmla="*/ 1211958 h 4745608"/>
                <a:gd name="connsiteX0" fmla="*/ 1221553 w 5011600"/>
                <a:gd name="connsiteY0" fmla="*/ 1211958 h 4745608"/>
                <a:gd name="connsiteX1" fmla="*/ 1343911 w 5011600"/>
                <a:gd name="connsiteY1" fmla="*/ 1559828 h 4745608"/>
                <a:gd name="connsiteX2" fmla="*/ 1553023 w 5011600"/>
                <a:gd name="connsiteY2" fmla="*/ 1657728 h 4745608"/>
                <a:gd name="connsiteX3" fmla="*/ 1907353 w 5011600"/>
                <a:gd name="connsiteY3" fmla="*/ 1680588 h 4745608"/>
                <a:gd name="connsiteX4" fmla="*/ 2021653 w 5011600"/>
                <a:gd name="connsiteY4" fmla="*/ 1543428 h 4745608"/>
                <a:gd name="connsiteX5" fmla="*/ 2124523 w 5011600"/>
                <a:gd name="connsiteY5" fmla="*/ 1291968 h 4745608"/>
                <a:gd name="connsiteX6" fmla="*/ 2124523 w 5011600"/>
                <a:gd name="connsiteY6" fmla="*/ 1120518 h 4745608"/>
                <a:gd name="connsiteX7" fmla="*/ 2068029 w 5011600"/>
                <a:gd name="connsiteY7" fmla="*/ 825325 h 4745608"/>
                <a:gd name="connsiteX8" fmla="*/ 2078803 w 5011600"/>
                <a:gd name="connsiteY8" fmla="*/ 777618 h 4745608"/>
                <a:gd name="connsiteX9" fmla="*/ 2170243 w 5011600"/>
                <a:gd name="connsiteY9" fmla="*/ 1086228 h 4745608"/>
                <a:gd name="connsiteX10" fmla="*/ 2215963 w 5011600"/>
                <a:gd name="connsiteY10" fmla="*/ 1269108 h 4745608"/>
                <a:gd name="connsiteX11" fmla="*/ 2284543 w 5011600"/>
                <a:gd name="connsiteY11" fmla="*/ 1303398 h 4745608"/>
                <a:gd name="connsiteX12" fmla="*/ 2330263 w 5011600"/>
                <a:gd name="connsiteY12" fmla="*/ 1166238 h 4745608"/>
                <a:gd name="connsiteX13" fmla="*/ 2467423 w 5011600"/>
                <a:gd name="connsiteY13" fmla="*/ 880488 h 4745608"/>
                <a:gd name="connsiteX14" fmla="*/ 2558863 w 5011600"/>
                <a:gd name="connsiteY14" fmla="*/ 640458 h 4745608"/>
                <a:gd name="connsiteX15" fmla="*/ 2616013 w 5011600"/>
                <a:gd name="connsiteY15" fmla="*/ 537588 h 4745608"/>
                <a:gd name="connsiteX16" fmla="*/ 2558863 w 5011600"/>
                <a:gd name="connsiteY16" fmla="*/ 789048 h 4745608"/>
                <a:gd name="connsiteX17" fmla="*/ 2444563 w 5011600"/>
                <a:gd name="connsiteY17" fmla="*/ 1097658 h 4745608"/>
                <a:gd name="connsiteX18" fmla="*/ 2375983 w 5011600"/>
                <a:gd name="connsiteY18" fmla="*/ 1406268 h 4745608"/>
                <a:gd name="connsiteX19" fmla="*/ 2558863 w 5011600"/>
                <a:gd name="connsiteY19" fmla="*/ 1577718 h 4745608"/>
                <a:gd name="connsiteX20" fmla="*/ 2878903 w 5011600"/>
                <a:gd name="connsiteY20" fmla="*/ 1657728 h 4745608"/>
                <a:gd name="connsiteX21" fmla="*/ 3187513 w 5011600"/>
                <a:gd name="connsiteY21" fmla="*/ 1657728 h 4745608"/>
                <a:gd name="connsiteX22" fmla="*/ 3370393 w 5011600"/>
                <a:gd name="connsiteY22" fmla="*/ 1566288 h 4745608"/>
                <a:gd name="connsiteX23" fmla="*/ 3488066 w 5011600"/>
                <a:gd name="connsiteY23" fmla="*/ 1246753 h 4745608"/>
                <a:gd name="connsiteX24" fmla="*/ 3495138 w 5011600"/>
                <a:gd name="connsiteY24" fmla="*/ 1115548 h 4745608"/>
                <a:gd name="connsiteX25" fmla="*/ 3493650 w 5011600"/>
                <a:gd name="connsiteY25" fmla="*/ 1063976 h 4745608"/>
                <a:gd name="connsiteX26" fmla="*/ 3450403 w 5011600"/>
                <a:gd name="connsiteY26" fmla="*/ 777618 h 4745608"/>
                <a:gd name="connsiteX27" fmla="*/ 3119893 w 5011600"/>
                <a:gd name="connsiteY27" fmla="*/ 321571 h 4745608"/>
                <a:gd name="connsiteX28" fmla="*/ 3497351 w 5011600"/>
                <a:gd name="connsiteY28" fmla="*/ 674883 h 4745608"/>
                <a:gd name="connsiteX29" fmla="*/ 3759013 w 5011600"/>
                <a:gd name="connsiteY29" fmla="*/ 571878 h 4745608"/>
                <a:gd name="connsiteX30" fmla="*/ 3999043 w 5011600"/>
                <a:gd name="connsiteY30" fmla="*/ 91818 h 4745608"/>
                <a:gd name="connsiteX31" fmla="*/ 4033333 w 5011600"/>
                <a:gd name="connsiteY31" fmla="*/ 11808 h 4745608"/>
                <a:gd name="connsiteX32" fmla="*/ 3984569 w 5011600"/>
                <a:gd name="connsiteY32" fmla="*/ 247366 h 4745608"/>
                <a:gd name="connsiteX33" fmla="*/ 3812791 w 5011600"/>
                <a:gd name="connsiteY33" fmla="*/ 647417 h 4745608"/>
                <a:gd name="connsiteX34" fmla="*/ 3592906 w 5011600"/>
                <a:gd name="connsiteY34" fmla="*/ 811408 h 4745608"/>
                <a:gd name="connsiteX35" fmla="*/ 3604425 w 5011600"/>
                <a:gd name="connsiteY35" fmla="*/ 999253 h 4745608"/>
                <a:gd name="connsiteX36" fmla="*/ 3872985 w 5011600"/>
                <a:gd name="connsiteY36" fmla="*/ 881976 h 4745608"/>
                <a:gd name="connsiteX37" fmla="*/ 4200754 w 5011600"/>
                <a:gd name="connsiteY37" fmla="*/ 774136 h 4745608"/>
                <a:gd name="connsiteX38" fmla="*/ 4064251 w 5011600"/>
                <a:gd name="connsiteY38" fmla="*/ 847195 h 4745608"/>
                <a:gd name="connsiteX39" fmla="*/ 3818880 w 5011600"/>
                <a:gd name="connsiteY39" fmla="*/ 991305 h 4745608"/>
                <a:gd name="connsiteX40" fmla="*/ 3658531 w 5011600"/>
                <a:gd name="connsiteY40" fmla="*/ 1093178 h 4745608"/>
                <a:gd name="connsiteX41" fmla="*/ 3622838 w 5011600"/>
                <a:gd name="connsiteY41" fmla="*/ 1221401 h 4745608"/>
                <a:gd name="connsiteX42" fmla="*/ 3577446 w 5011600"/>
                <a:gd name="connsiteY42" fmla="*/ 1500691 h 4745608"/>
                <a:gd name="connsiteX43" fmla="*/ 3461833 w 5011600"/>
                <a:gd name="connsiteY43" fmla="*/ 1726308 h 4745608"/>
                <a:gd name="connsiteX44" fmla="*/ 3278953 w 5011600"/>
                <a:gd name="connsiteY44" fmla="*/ 2034918 h 4745608"/>
                <a:gd name="connsiteX45" fmla="*/ 3288742 w 5011600"/>
                <a:gd name="connsiteY45" fmla="*/ 2273460 h 4745608"/>
                <a:gd name="connsiteX46" fmla="*/ 3434288 w 5011600"/>
                <a:gd name="connsiteY46" fmla="*/ 2417577 h 4745608"/>
                <a:gd name="connsiteX47" fmla="*/ 3781217 w 5011600"/>
                <a:gd name="connsiteY47" fmla="*/ 2618845 h 4745608"/>
                <a:gd name="connsiteX48" fmla="*/ 4079053 w 5011600"/>
                <a:gd name="connsiteY48" fmla="*/ 2777868 h 4745608"/>
                <a:gd name="connsiteX49" fmla="*/ 5011598 w 5011600"/>
                <a:gd name="connsiteY49" fmla="*/ 3189329 h 4745608"/>
                <a:gd name="connsiteX50" fmla="*/ 4070190 w 5011600"/>
                <a:gd name="connsiteY50" fmla="*/ 3021367 h 4745608"/>
                <a:gd name="connsiteX51" fmla="*/ 3460193 w 5011600"/>
                <a:gd name="connsiteY51" fmla="*/ 2852901 h 4745608"/>
                <a:gd name="connsiteX52" fmla="*/ 3217865 w 5011600"/>
                <a:gd name="connsiteY52" fmla="*/ 2829045 h 4745608"/>
                <a:gd name="connsiteX53" fmla="*/ 3025524 w 5011600"/>
                <a:gd name="connsiteY53" fmla="*/ 2858861 h 4745608"/>
                <a:gd name="connsiteX54" fmla="*/ 2832855 w 5011600"/>
                <a:gd name="connsiteY54" fmla="*/ 2930924 h 4745608"/>
                <a:gd name="connsiteX55" fmla="*/ 2820111 w 5011600"/>
                <a:gd name="connsiteY55" fmla="*/ 3026344 h 4745608"/>
                <a:gd name="connsiteX56" fmla="*/ 2959241 w 5011600"/>
                <a:gd name="connsiteY56" fmla="*/ 3167976 h 4745608"/>
                <a:gd name="connsiteX57" fmla="*/ 3176083 w 5011600"/>
                <a:gd name="connsiteY57" fmla="*/ 3269358 h 4745608"/>
                <a:gd name="connsiteX58" fmla="*/ 3388239 w 5011600"/>
                <a:gd name="connsiteY58" fmla="*/ 3442290 h 4745608"/>
                <a:gd name="connsiteX59" fmla="*/ 3212014 w 5011600"/>
                <a:gd name="connsiteY59" fmla="*/ 3336948 h 4745608"/>
                <a:gd name="connsiteX60" fmla="*/ 3004633 w 5011600"/>
                <a:gd name="connsiteY60" fmla="*/ 3276814 h 4745608"/>
                <a:gd name="connsiteX61" fmla="*/ 2771676 w 5011600"/>
                <a:gd name="connsiteY61" fmla="*/ 3166987 h 4745608"/>
                <a:gd name="connsiteX62" fmla="*/ 2638873 w 5011600"/>
                <a:gd name="connsiteY62" fmla="*/ 3097908 h 4745608"/>
                <a:gd name="connsiteX63" fmla="*/ 2570293 w 5011600"/>
                <a:gd name="connsiteY63" fmla="*/ 3109338 h 4745608"/>
                <a:gd name="connsiteX64" fmla="*/ 2525557 w 5011600"/>
                <a:gd name="connsiteY64" fmla="*/ 3326508 h 4745608"/>
                <a:gd name="connsiteX65" fmla="*/ 2584349 w 5011600"/>
                <a:gd name="connsiteY65" fmla="*/ 3577470 h 4745608"/>
                <a:gd name="connsiteX66" fmla="*/ 2663703 w 5011600"/>
                <a:gd name="connsiteY66" fmla="*/ 3996904 h 4745608"/>
                <a:gd name="connsiteX67" fmla="*/ 2633113 w 5011600"/>
                <a:gd name="connsiteY67" fmla="*/ 4192703 h 4745608"/>
                <a:gd name="connsiteX68" fmla="*/ 2539703 w 5011600"/>
                <a:gd name="connsiteY68" fmla="*/ 4455574 h 4745608"/>
                <a:gd name="connsiteX69" fmla="*/ 2595212 w 5011600"/>
                <a:gd name="connsiteY69" fmla="*/ 3945217 h 4745608"/>
                <a:gd name="connsiteX70" fmla="*/ 2481240 w 5011600"/>
                <a:gd name="connsiteY70" fmla="*/ 3566538 h 4745608"/>
                <a:gd name="connsiteX71" fmla="*/ 2307403 w 5011600"/>
                <a:gd name="connsiteY71" fmla="*/ 3166488 h 4745608"/>
                <a:gd name="connsiteX72" fmla="*/ 2261683 w 5011600"/>
                <a:gd name="connsiteY72" fmla="*/ 3063618 h 4745608"/>
                <a:gd name="connsiteX73" fmla="*/ 2078803 w 5011600"/>
                <a:gd name="connsiteY73" fmla="*/ 2949318 h 4745608"/>
                <a:gd name="connsiteX74" fmla="*/ 1824299 w 5011600"/>
                <a:gd name="connsiteY74" fmla="*/ 3002494 h 4745608"/>
                <a:gd name="connsiteX75" fmla="*/ 1412162 w 5011600"/>
                <a:gd name="connsiteY75" fmla="*/ 3235573 h 4745608"/>
                <a:gd name="connsiteX76" fmla="*/ 1381573 w 5011600"/>
                <a:gd name="connsiteY76" fmla="*/ 3680838 h 4745608"/>
                <a:gd name="connsiteX77" fmla="*/ 1340867 w 5011600"/>
                <a:gd name="connsiteY77" fmla="*/ 3980504 h 4745608"/>
                <a:gd name="connsiteX78" fmla="*/ 1197619 w 5011600"/>
                <a:gd name="connsiteY78" fmla="*/ 4738831 h 4745608"/>
                <a:gd name="connsiteX79" fmla="*/ 1220896 w 5011600"/>
                <a:gd name="connsiteY79" fmla="*/ 4338309 h 4745608"/>
                <a:gd name="connsiteX80" fmla="*/ 1242772 w 5011600"/>
                <a:gd name="connsiteY80" fmla="*/ 4080888 h 4745608"/>
                <a:gd name="connsiteX81" fmla="*/ 1198693 w 5011600"/>
                <a:gd name="connsiteY81" fmla="*/ 3909438 h 4745608"/>
                <a:gd name="connsiteX82" fmla="*/ 970093 w 5011600"/>
                <a:gd name="connsiteY82" fmla="*/ 3989448 h 4745608"/>
                <a:gd name="connsiteX83" fmla="*/ 766328 w 5011600"/>
                <a:gd name="connsiteY83" fmla="*/ 4131990 h 4745608"/>
                <a:gd name="connsiteX84" fmla="*/ 555808 w 5011600"/>
                <a:gd name="connsiteY84" fmla="*/ 4355688 h 4745608"/>
                <a:gd name="connsiteX85" fmla="*/ 785900 w 5011600"/>
                <a:gd name="connsiteY85" fmla="*/ 4017771 h 4745608"/>
                <a:gd name="connsiteX86" fmla="*/ 1130113 w 5011600"/>
                <a:gd name="connsiteY86" fmla="*/ 3817500 h 4745608"/>
                <a:gd name="connsiteX87" fmla="*/ 1278703 w 5011600"/>
                <a:gd name="connsiteY87" fmla="*/ 3726558 h 4745608"/>
                <a:gd name="connsiteX88" fmla="*/ 1269661 w 5011600"/>
                <a:gd name="connsiteY88" fmla="*/ 3390117 h 4745608"/>
                <a:gd name="connsiteX89" fmla="*/ 1309620 w 5011600"/>
                <a:gd name="connsiteY89" fmla="*/ 3169963 h 4745608"/>
                <a:gd name="connsiteX90" fmla="*/ 1393003 w 5011600"/>
                <a:gd name="connsiteY90" fmla="*/ 3052188 h 4745608"/>
                <a:gd name="connsiteX91" fmla="*/ 1080693 w 5011600"/>
                <a:gd name="connsiteY91" fmla="*/ 2984604 h 4745608"/>
                <a:gd name="connsiteX92" fmla="*/ 663453 w 5011600"/>
                <a:gd name="connsiteY92" fmla="*/ 3023360 h 4745608"/>
                <a:gd name="connsiteX93" fmla="*/ 235111 w 5011600"/>
                <a:gd name="connsiteY93" fmla="*/ 3217172 h 4745608"/>
                <a:gd name="connsiteX94" fmla="*/ 421453 w 5011600"/>
                <a:gd name="connsiteY94" fmla="*/ 3029328 h 4745608"/>
                <a:gd name="connsiteX95" fmla="*/ 627193 w 5011600"/>
                <a:gd name="connsiteY95" fmla="*/ 2926458 h 4745608"/>
                <a:gd name="connsiteX96" fmla="*/ 854480 w 5011600"/>
                <a:gd name="connsiteY96" fmla="*/ 2889178 h 4745608"/>
                <a:gd name="connsiteX97" fmla="*/ 1149272 w 5011600"/>
                <a:gd name="connsiteY97" fmla="*/ 2889676 h 4745608"/>
                <a:gd name="connsiteX98" fmla="*/ 1531894 w 5011600"/>
                <a:gd name="connsiteY98" fmla="*/ 2917507 h 4745608"/>
                <a:gd name="connsiteX99" fmla="*/ 1860559 w 5011600"/>
                <a:gd name="connsiteY99" fmla="*/ 2766431 h 4745608"/>
                <a:gd name="connsiteX100" fmla="*/ 1701613 w 5011600"/>
                <a:gd name="connsiteY100" fmla="*/ 2263518 h 4745608"/>
                <a:gd name="connsiteX101" fmla="*/ 1690183 w 5011600"/>
                <a:gd name="connsiteY101" fmla="*/ 1966338 h 4745608"/>
                <a:gd name="connsiteX102" fmla="*/ 1381991 w 5011600"/>
                <a:gd name="connsiteY102" fmla="*/ 1841604 h 4745608"/>
                <a:gd name="connsiteX103" fmla="*/ 1095823 w 5011600"/>
                <a:gd name="connsiteY103" fmla="*/ 1714878 h 4745608"/>
                <a:gd name="connsiteX104" fmla="*/ 746507 w 5011600"/>
                <a:gd name="connsiteY104" fmla="*/ 1626415 h 4745608"/>
                <a:gd name="connsiteX105" fmla="*/ 352873 w 5011600"/>
                <a:gd name="connsiteY105" fmla="*/ 1726308 h 4745608"/>
                <a:gd name="connsiteX106" fmla="*/ 113171 w 5011600"/>
                <a:gd name="connsiteY106" fmla="*/ 1763582 h 4745608"/>
                <a:gd name="connsiteX107" fmla="*/ 9973 w 5011600"/>
                <a:gd name="connsiteY107" fmla="*/ 1737738 h 4745608"/>
                <a:gd name="connsiteX108" fmla="*/ 348516 w 5011600"/>
                <a:gd name="connsiteY108" fmla="*/ 1643812 h 4745608"/>
                <a:gd name="connsiteX109" fmla="*/ 653097 w 5011600"/>
                <a:gd name="connsiteY109" fmla="*/ 1543920 h 4745608"/>
                <a:gd name="connsiteX110" fmla="*/ 1072963 w 5011600"/>
                <a:gd name="connsiteY110" fmla="*/ 1612008 h 4745608"/>
                <a:gd name="connsiteX111" fmla="*/ 1244413 w 5011600"/>
                <a:gd name="connsiteY111" fmla="*/ 1657728 h 4745608"/>
                <a:gd name="connsiteX112" fmla="*/ 1205766 w 5011600"/>
                <a:gd name="connsiteY112" fmla="*/ 1451988 h 4745608"/>
                <a:gd name="connsiteX113" fmla="*/ 1046313 w 5011600"/>
                <a:gd name="connsiteY113" fmla="*/ 815409 h 4745608"/>
                <a:gd name="connsiteX114" fmla="*/ 1221553 w 5011600"/>
                <a:gd name="connsiteY114"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55473"/>
                <a:gd name="connsiteY0" fmla="*/ 1211958 h 4745608"/>
                <a:gd name="connsiteX1" fmla="*/ 1343911 w 5055473"/>
                <a:gd name="connsiteY1" fmla="*/ 1559828 h 4745608"/>
                <a:gd name="connsiteX2" fmla="*/ 1553023 w 5055473"/>
                <a:gd name="connsiteY2" fmla="*/ 1657728 h 4745608"/>
                <a:gd name="connsiteX3" fmla="*/ 1907353 w 5055473"/>
                <a:gd name="connsiteY3" fmla="*/ 1680588 h 4745608"/>
                <a:gd name="connsiteX4" fmla="*/ 2021653 w 5055473"/>
                <a:gd name="connsiteY4" fmla="*/ 1543428 h 4745608"/>
                <a:gd name="connsiteX5" fmla="*/ 2124523 w 5055473"/>
                <a:gd name="connsiteY5" fmla="*/ 1291968 h 4745608"/>
                <a:gd name="connsiteX6" fmla="*/ 2124523 w 5055473"/>
                <a:gd name="connsiteY6" fmla="*/ 1120518 h 4745608"/>
                <a:gd name="connsiteX7" fmla="*/ 2068029 w 5055473"/>
                <a:gd name="connsiteY7" fmla="*/ 825325 h 4745608"/>
                <a:gd name="connsiteX8" fmla="*/ 2078803 w 5055473"/>
                <a:gd name="connsiteY8" fmla="*/ 777618 h 4745608"/>
                <a:gd name="connsiteX9" fmla="*/ 2170243 w 5055473"/>
                <a:gd name="connsiteY9" fmla="*/ 1086228 h 4745608"/>
                <a:gd name="connsiteX10" fmla="*/ 2215963 w 5055473"/>
                <a:gd name="connsiteY10" fmla="*/ 1269108 h 4745608"/>
                <a:gd name="connsiteX11" fmla="*/ 2284543 w 5055473"/>
                <a:gd name="connsiteY11" fmla="*/ 1303398 h 4745608"/>
                <a:gd name="connsiteX12" fmla="*/ 2330263 w 5055473"/>
                <a:gd name="connsiteY12" fmla="*/ 1166238 h 4745608"/>
                <a:gd name="connsiteX13" fmla="*/ 2467423 w 5055473"/>
                <a:gd name="connsiteY13" fmla="*/ 880488 h 4745608"/>
                <a:gd name="connsiteX14" fmla="*/ 2558863 w 5055473"/>
                <a:gd name="connsiteY14" fmla="*/ 640458 h 4745608"/>
                <a:gd name="connsiteX15" fmla="*/ 2616013 w 5055473"/>
                <a:gd name="connsiteY15" fmla="*/ 537588 h 4745608"/>
                <a:gd name="connsiteX16" fmla="*/ 2558863 w 5055473"/>
                <a:gd name="connsiteY16" fmla="*/ 789048 h 4745608"/>
                <a:gd name="connsiteX17" fmla="*/ 2444563 w 5055473"/>
                <a:gd name="connsiteY17" fmla="*/ 1097658 h 4745608"/>
                <a:gd name="connsiteX18" fmla="*/ 2375983 w 5055473"/>
                <a:gd name="connsiteY18" fmla="*/ 1406268 h 4745608"/>
                <a:gd name="connsiteX19" fmla="*/ 2558863 w 5055473"/>
                <a:gd name="connsiteY19" fmla="*/ 1577718 h 4745608"/>
                <a:gd name="connsiteX20" fmla="*/ 2878903 w 5055473"/>
                <a:gd name="connsiteY20" fmla="*/ 1657728 h 4745608"/>
                <a:gd name="connsiteX21" fmla="*/ 3187513 w 5055473"/>
                <a:gd name="connsiteY21" fmla="*/ 1657728 h 4745608"/>
                <a:gd name="connsiteX22" fmla="*/ 3370393 w 5055473"/>
                <a:gd name="connsiteY22" fmla="*/ 1566288 h 4745608"/>
                <a:gd name="connsiteX23" fmla="*/ 3488066 w 5055473"/>
                <a:gd name="connsiteY23" fmla="*/ 1246753 h 4745608"/>
                <a:gd name="connsiteX24" fmla="*/ 3495138 w 5055473"/>
                <a:gd name="connsiteY24" fmla="*/ 1115548 h 4745608"/>
                <a:gd name="connsiteX25" fmla="*/ 3493650 w 5055473"/>
                <a:gd name="connsiteY25" fmla="*/ 1063976 h 4745608"/>
                <a:gd name="connsiteX26" fmla="*/ 3450403 w 5055473"/>
                <a:gd name="connsiteY26" fmla="*/ 777618 h 4745608"/>
                <a:gd name="connsiteX27" fmla="*/ 3119893 w 5055473"/>
                <a:gd name="connsiteY27" fmla="*/ 321571 h 4745608"/>
                <a:gd name="connsiteX28" fmla="*/ 3497351 w 5055473"/>
                <a:gd name="connsiteY28" fmla="*/ 674883 h 4745608"/>
                <a:gd name="connsiteX29" fmla="*/ 3759013 w 5055473"/>
                <a:gd name="connsiteY29" fmla="*/ 571878 h 4745608"/>
                <a:gd name="connsiteX30" fmla="*/ 3999043 w 5055473"/>
                <a:gd name="connsiteY30" fmla="*/ 91818 h 4745608"/>
                <a:gd name="connsiteX31" fmla="*/ 4033333 w 5055473"/>
                <a:gd name="connsiteY31" fmla="*/ 11808 h 4745608"/>
                <a:gd name="connsiteX32" fmla="*/ 3984569 w 5055473"/>
                <a:gd name="connsiteY32" fmla="*/ 247366 h 4745608"/>
                <a:gd name="connsiteX33" fmla="*/ 3812791 w 5055473"/>
                <a:gd name="connsiteY33" fmla="*/ 647417 h 4745608"/>
                <a:gd name="connsiteX34" fmla="*/ 3592906 w 5055473"/>
                <a:gd name="connsiteY34" fmla="*/ 811408 h 4745608"/>
                <a:gd name="connsiteX35" fmla="*/ 3604425 w 5055473"/>
                <a:gd name="connsiteY35" fmla="*/ 999253 h 4745608"/>
                <a:gd name="connsiteX36" fmla="*/ 3872985 w 5055473"/>
                <a:gd name="connsiteY36" fmla="*/ 881976 h 4745608"/>
                <a:gd name="connsiteX37" fmla="*/ 4200754 w 5055473"/>
                <a:gd name="connsiteY37" fmla="*/ 774136 h 4745608"/>
                <a:gd name="connsiteX38" fmla="*/ 4064251 w 5055473"/>
                <a:gd name="connsiteY38" fmla="*/ 847195 h 4745608"/>
                <a:gd name="connsiteX39" fmla="*/ 3818880 w 5055473"/>
                <a:gd name="connsiteY39" fmla="*/ 991305 h 4745608"/>
                <a:gd name="connsiteX40" fmla="*/ 3658531 w 5055473"/>
                <a:gd name="connsiteY40" fmla="*/ 1093178 h 4745608"/>
                <a:gd name="connsiteX41" fmla="*/ 3622838 w 5055473"/>
                <a:gd name="connsiteY41" fmla="*/ 1221401 h 4745608"/>
                <a:gd name="connsiteX42" fmla="*/ 3577446 w 5055473"/>
                <a:gd name="connsiteY42" fmla="*/ 1500691 h 4745608"/>
                <a:gd name="connsiteX43" fmla="*/ 3461833 w 5055473"/>
                <a:gd name="connsiteY43" fmla="*/ 1726308 h 4745608"/>
                <a:gd name="connsiteX44" fmla="*/ 3278953 w 5055473"/>
                <a:gd name="connsiteY44" fmla="*/ 2034918 h 4745608"/>
                <a:gd name="connsiteX45" fmla="*/ 3288742 w 5055473"/>
                <a:gd name="connsiteY45" fmla="*/ 2273460 h 4745608"/>
                <a:gd name="connsiteX46" fmla="*/ 3434288 w 5055473"/>
                <a:gd name="connsiteY46" fmla="*/ 2417577 h 4745608"/>
                <a:gd name="connsiteX47" fmla="*/ 3781217 w 5055473"/>
                <a:gd name="connsiteY47" fmla="*/ 2618845 h 4745608"/>
                <a:gd name="connsiteX48" fmla="*/ 4079053 w 5055473"/>
                <a:gd name="connsiteY48" fmla="*/ 2777868 h 4745608"/>
                <a:gd name="connsiteX49" fmla="*/ 5011598 w 5055473"/>
                <a:gd name="connsiteY49" fmla="*/ 3189329 h 4745608"/>
                <a:gd name="connsiteX50" fmla="*/ 4818456 w 5055473"/>
                <a:gd name="connsiteY50" fmla="*/ 3291193 h 4745608"/>
                <a:gd name="connsiteX51" fmla="*/ 4070190 w 5055473"/>
                <a:gd name="connsiteY51" fmla="*/ 3021367 h 4745608"/>
                <a:gd name="connsiteX52" fmla="*/ 3460193 w 5055473"/>
                <a:gd name="connsiteY52" fmla="*/ 2852901 h 4745608"/>
                <a:gd name="connsiteX53" fmla="*/ 3217865 w 5055473"/>
                <a:gd name="connsiteY53" fmla="*/ 2829045 h 4745608"/>
                <a:gd name="connsiteX54" fmla="*/ 3025524 w 5055473"/>
                <a:gd name="connsiteY54" fmla="*/ 2858861 h 4745608"/>
                <a:gd name="connsiteX55" fmla="*/ 2832855 w 5055473"/>
                <a:gd name="connsiteY55" fmla="*/ 2930924 h 4745608"/>
                <a:gd name="connsiteX56" fmla="*/ 2820111 w 5055473"/>
                <a:gd name="connsiteY56" fmla="*/ 3026344 h 4745608"/>
                <a:gd name="connsiteX57" fmla="*/ 2959241 w 5055473"/>
                <a:gd name="connsiteY57" fmla="*/ 3167976 h 4745608"/>
                <a:gd name="connsiteX58" fmla="*/ 3176083 w 5055473"/>
                <a:gd name="connsiteY58" fmla="*/ 3269358 h 4745608"/>
                <a:gd name="connsiteX59" fmla="*/ 3388239 w 5055473"/>
                <a:gd name="connsiteY59" fmla="*/ 3442290 h 4745608"/>
                <a:gd name="connsiteX60" fmla="*/ 3212014 w 5055473"/>
                <a:gd name="connsiteY60" fmla="*/ 3336948 h 4745608"/>
                <a:gd name="connsiteX61" fmla="*/ 3004633 w 5055473"/>
                <a:gd name="connsiteY61" fmla="*/ 3276814 h 4745608"/>
                <a:gd name="connsiteX62" fmla="*/ 2771676 w 5055473"/>
                <a:gd name="connsiteY62" fmla="*/ 3166987 h 4745608"/>
                <a:gd name="connsiteX63" fmla="*/ 2638873 w 5055473"/>
                <a:gd name="connsiteY63" fmla="*/ 3097908 h 4745608"/>
                <a:gd name="connsiteX64" fmla="*/ 2570293 w 5055473"/>
                <a:gd name="connsiteY64" fmla="*/ 3109338 h 4745608"/>
                <a:gd name="connsiteX65" fmla="*/ 2525557 w 5055473"/>
                <a:gd name="connsiteY65" fmla="*/ 3326508 h 4745608"/>
                <a:gd name="connsiteX66" fmla="*/ 2584349 w 5055473"/>
                <a:gd name="connsiteY66" fmla="*/ 3577470 h 4745608"/>
                <a:gd name="connsiteX67" fmla="*/ 2663703 w 5055473"/>
                <a:gd name="connsiteY67" fmla="*/ 3996904 h 4745608"/>
                <a:gd name="connsiteX68" fmla="*/ 2633113 w 5055473"/>
                <a:gd name="connsiteY68" fmla="*/ 4192703 h 4745608"/>
                <a:gd name="connsiteX69" fmla="*/ 2539703 w 5055473"/>
                <a:gd name="connsiteY69" fmla="*/ 4455574 h 4745608"/>
                <a:gd name="connsiteX70" fmla="*/ 2595212 w 5055473"/>
                <a:gd name="connsiteY70" fmla="*/ 3945217 h 4745608"/>
                <a:gd name="connsiteX71" fmla="*/ 2481240 w 5055473"/>
                <a:gd name="connsiteY71" fmla="*/ 3566538 h 4745608"/>
                <a:gd name="connsiteX72" fmla="*/ 2307403 w 5055473"/>
                <a:gd name="connsiteY72" fmla="*/ 3166488 h 4745608"/>
                <a:gd name="connsiteX73" fmla="*/ 2261683 w 5055473"/>
                <a:gd name="connsiteY73" fmla="*/ 3063618 h 4745608"/>
                <a:gd name="connsiteX74" fmla="*/ 2078803 w 5055473"/>
                <a:gd name="connsiteY74" fmla="*/ 2949318 h 4745608"/>
                <a:gd name="connsiteX75" fmla="*/ 1824299 w 5055473"/>
                <a:gd name="connsiteY75" fmla="*/ 3002494 h 4745608"/>
                <a:gd name="connsiteX76" fmla="*/ 1412162 w 5055473"/>
                <a:gd name="connsiteY76" fmla="*/ 3235573 h 4745608"/>
                <a:gd name="connsiteX77" fmla="*/ 1381573 w 5055473"/>
                <a:gd name="connsiteY77" fmla="*/ 3680838 h 4745608"/>
                <a:gd name="connsiteX78" fmla="*/ 1340867 w 5055473"/>
                <a:gd name="connsiteY78" fmla="*/ 3980504 h 4745608"/>
                <a:gd name="connsiteX79" fmla="*/ 1197619 w 5055473"/>
                <a:gd name="connsiteY79" fmla="*/ 4738831 h 4745608"/>
                <a:gd name="connsiteX80" fmla="*/ 1220896 w 5055473"/>
                <a:gd name="connsiteY80" fmla="*/ 4338309 h 4745608"/>
                <a:gd name="connsiteX81" fmla="*/ 1242772 w 5055473"/>
                <a:gd name="connsiteY81" fmla="*/ 4080888 h 4745608"/>
                <a:gd name="connsiteX82" fmla="*/ 1198693 w 5055473"/>
                <a:gd name="connsiteY82" fmla="*/ 3909438 h 4745608"/>
                <a:gd name="connsiteX83" fmla="*/ 970093 w 5055473"/>
                <a:gd name="connsiteY83" fmla="*/ 3989448 h 4745608"/>
                <a:gd name="connsiteX84" fmla="*/ 766328 w 5055473"/>
                <a:gd name="connsiteY84" fmla="*/ 4131990 h 4745608"/>
                <a:gd name="connsiteX85" fmla="*/ 555808 w 5055473"/>
                <a:gd name="connsiteY85" fmla="*/ 4355688 h 4745608"/>
                <a:gd name="connsiteX86" fmla="*/ 785900 w 5055473"/>
                <a:gd name="connsiteY86" fmla="*/ 4017771 h 4745608"/>
                <a:gd name="connsiteX87" fmla="*/ 1130113 w 5055473"/>
                <a:gd name="connsiteY87" fmla="*/ 3817500 h 4745608"/>
                <a:gd name="connsiteX88" fmla="*/ 1278703 w 5055473"/>
                <a:gd name="connsiteY88" fmla="*/ 3726558 h 4745608"/>
                <a:gd name="connsiteX89" fmla="*/ 1269661 w 5055473"/>
                <a:gd name="connsiteY89" fmla="*/ 3390117 h 4745608"/>
                <a:gd name="connsiteX90" fmla="*/ 1309620 w 5055473"/>
                <a:gd name="connsiteY90" fmla="*/ 3169963 h 4745608"/>
                <a:gd name="connsiteX91" fmla="*/ 1393003 w 5055473"/>
                <a:gd name="connsiteY91" fmla="*/ 3052188 h 4745608"/>
                <a:gd name="connsiteX92" fmla="*/ 1080693 w 5055473"/>
                <a:gd name="connsiteY92" fmla="*/ 2984604 h 4745608"/>
                <a:gd name="connsiteX93" fmla="*/ 663453 w 5055473"/>
                <a:gd name="connsiteY93" fmla="*/ 3023360 h 4745608"/>
                <a:gd name="connsiteX94" fmla="*/ 235111 w 5055473"/>
                <a:gd name="connsiteY94" fmla="*/ 3217172 h 4745608"/>
                <a:gd name="connsiteX95" fmla="*/ 421453 w 5055473"/>
                <a:gd name="connsiteY95" fmla="*/ 3029328 h 4745608"/>
                <a:gd name="connsiteX96" fmla="*/ 627193 w 5055473"/>
                <a:gd name="connsiteY96" fmla="*/ 2926458 h 4745608"/>
                <a:gd name="connsiteX97" fmla="*/ 854480 w 5055473"/>
                <a:gd name="connsiteY97" fmla="*/ 2889178 h 4745608"/>
                <a:gd name="connsiteX98" fmla="*/ 1149272 w 5055473"/>
                <a:gd name="connsiteY98" fmla="*/ 2889676 h 4745608"/>
                <a:gd name="connsiteX99" fmla="*/ 1531894 w 5055473"/>
                <a:gd name="connsiteY99" fmla="*/ 2917507 h 4745608"/>
                <a:gd name="connsiteX100" fmla="*/ 1860559 w 5055473"/>
                <a:gd name="connsiteY100" fmla="*/ 2766431 h 4745608"/>
                <a:gd name="connsiteX101" fmla="*/ 1701613 w 5055473"/>
                <a:gd name="connsiteY101" fmla="*/ 2263518 h 4745608"/>
                <a:gd name="connsiteX102" fmla="*/ 1690183 w 5055473"/>
                <a:gd name="connsiteY102" fmla="*/ 1966338 h 4745608"/>
                <a:gd name="connsiteX103" fmla="*/ 1381991 w 5055473"/>
                <a:gd name="connsiteY103" fmla="*/ 1841604 h 4745608"/>
                <a:gd name="connsiteX104" fmla="*/ 1095823 w 5055473"/>
                <a:gd name="connsiteY104" fmla="*/ 1714878 h 4745608"/>
                <a:gd name="connsiteX105" fmla="*/ 746507 w 5055473"/>
                <a:gd name="connsiteY105" fmla="*/ 1626415 h 4745608"/>
                <a:gd name="connsiteX106" fmla="*/ 352873 w 5055473"/>
                <a:gd name="connsiteY106" fmla="*/ 1726308 h 4745608"/>
                <a:gd name="connsiteX107" fmla="*/ 113171 w 5055473"/>
                <a:gd name="connsiteY107" fmla="*/ 1763582 h 4745608"/>
                <a:gd name="connsiteX108" fmla="*/ 9973 w 5055473"/>
                <a:gd name="connsiteY108" fmla="*/ 1737738 h 4745608"/>
                <a:gd name="connsiteX109" fmla="*/ 348516 w 5055473"/>
                <a:gd name="connsiteY109" fmla="*/ 1643812 h 4745608"/>
                <a:gd name="connsiteX110" fmla="*/ 653097 w 5055473"/>
                <a:gd name="connsiteY110" fmla="*/ 1543920 h 4745608"/>
                <a:gd name="connsiteX111" fmla="*/ 1072963 w 5055473"/>
                <a:gd name="connsiteY111" fmla="*/ 1612008 h 4745608"/>
                <a:gd name="connsiteX112" fmla="*/ 1244413 w 5055473"/>
                <a:gd name="connsiteY112" fmla="*/ 1657728 h 4745608"/>
                <a:gd name="connsiteX113" fmla="*/ 1205766 w 5055473"/>
                <a:gd name="connsiteY113" fmla="*/ 1451988 h 4745608"/>
                <a:gd name="connsiteX114" fmla="*/ 1046313 w 5055473"/>
                <a:gd name="connsiteY114" fmla="*/ 815409 h 4745608"/>
                <a:gd name="connsiteX115" fmla="*/ 1221553 w 5055473"/>
                <a:gd name="connsiteY115" fmla="*/ 1211958 h 4745608"/>
                <a:gd name="connsiteX0" fmla="*/ 1221553 w 5041218"/>
                <a:gd name="connsiteY0" fmla="*/ 1211958 h 4745608"/>
                <a:gd name="connsiteX1" fmla="*/ 1343911 w 5041218"/>
                <a:gd name="connsiteY1" fmla="*/ 1559828 h 4745608"/>
                <a:gd name="connsiteX2" fmla="*/ 1553023 w 5041218"/>
                <a:gd name="connsiteY2" fmla="*/ 1657728 h 4745608"/>
                <a:gd name="connsiteX3" fmla="*/ 1907353 w 5041218"/>
                <a:gd name="connsiteY3" fmla="*/ 1680588 h 4745608"/>
                <a:gd name="connsiteX4" fmla="*/ 2021653 w 5041218"/>
                <a:gd name="connsiteY4" fmla="*/ 1543428 h 4745608"/>
                <a:gd name="connsiteX5" fmla="*/ 2124523 w 5041218"/>
                <a:gd name="connsiteY5" fmla="*/ 1291968 h 4745608"/>
                <a:gd name="connsiteX6" fmla="*/ 2124523 w 5041218"/>
                <a:gd name="connsiteY6" fmla="*/ 1120518 h 4745608"/>
                <a:gd name="connsiteX7" fmla="*/ 2068029 w 5041218"/>
                <a:gd name="connsiteY7" fmla="*/ 825325 h 4745608"/>
                <a:gd name="connsiteX8" fmla="*/ 2078803 w 5041218"/>
                <a:gd name="connsiteY8" fmla="*/ 777618 h 4745608"/>
                <a:gd name="connsiteX9" fmla="*/ 2170243 w 5041218"/>
                <a:gd name="connsiteY9" fmla="*/ 1086228 h 4745608"/>
                <a:gd name="connsiteX10" fmla="*/ 2215963 w 5041218"/>
                <a:gd name="connsiteY10" fmla="*/ 1269108 h 4745608"/>
                <a:gd name="connsiteX11" fmla="*/ 2284543 w 5041218"/>
                <a:gd name="connsiteY11" fmla="*/ 1303398 h 4745608"/>
                <a:gd name="connsiteX12" fmla="*/ 2330263 w 5041218"/>
                <a:gd name="connsiteY12" fmla="*/ 1166238 h 4745608"/>
                <a:gd name="connsiteX13" fmla="*/ 2467423 w 5041218"/>
                <a:gd name="connsiteY13" fmla="*/ 880488 h 4745608"/>
                <a:gd name="connsiteX14" fmla="*/ 2558863 w 5041218"/>
                <a:gd name="connsiteY14" fmla="*/ 640458 h 4745608"/>
                <a:gd name="connsiteX15" fmla="*/ 2616013 w 5041218"/>
                <a:gd name="connsiteY15" fmla="*/ 537588 h 4745608"/>
                <a:gd name="connsiteX16" fmla="*/ 2558863 w 5041218"/>
                <a:gd name="connsiteY16" fmla="*/ 789048 h 4745608"/>
                <a:gd name="connsiteX17" fmla="*/ 2444563 w 5041218"/>
                <a:gd name="connsiteY17" fmla="*/ 1097658 h 4745608"/>
                <a:gd name="connsiteX18" fmla="*/ 2375983 w 5041218"/>
                <a:gd name="connsiteY18" fmla="*/ 1406268 h 4745608"/>
                <a:gd name="connsiteX19" fmla="*/ 2558863 w 5041218"/>
                <a:gd name="connsiteY19" fmla="*/ 1577718 h 4745608"/>
                <a:gd name="connsiteX20" fmla="*/ 2878903 w 5041218"/>
                <a:gd name="connsiteY20" fmla="*/ 1657728 h 4745608"/>
                <a:gd name="connsiteX21" fmla="*/ 3187513 w 5041218"/>
                <a:gd name="connsiteY21" fmla="*/ 1657728 h 4745608"/>
                <a:gd name="connsiteX22" fmla="*/ 3370393 w 5041218"/>
                <a:gd name="connsiteY22" fmla="*/ 1566288 h 4745608"/>
                <a:gd name="connsiteX23" fmla="*/ 3488066 w 5041218"/>
                <a:gd name="connsiteY23" fmla="*/ 1246753 h 4745608"/>
                <a:gd name="connsiteX24" fmla="*/ 3495138 w 5041218"/>
                <a:gd name="connsiteY24" fmla="*/ 1115548 h 4745608"/>
                <a:gd name="connsiteX25" fmla="*/ 3493650 w 5041218"/>
                <a:gd name="connsiteY25" fmla="*/ 1063976 h 4745608"/>
                <a:gd name="connsiteX26" fmla="*/ 3450403 w 5041218"/>
                <a:gd name="connsiteY26" fmla="*/ 777618 h 4745608"/>
                <a:gd name="connsiteX27" fmla="*/ 3119893 w 5041218"/>
                <a:gd name="connsiteY27" fmla="*/ 321571 h 4745608"/>
                <a:gd name="connsiteX28" fmla="*/ 3497351 w 5041218"/>
                <a:gd name="connsiteY28" fmla="*/ 674883 h 4745608"/>
                <a:gd name="connsiteX29" fmla="*/ 3759013 w 5041218"/>
                <a:gd name="connsiteY29" fmla="*/ 571878 h 4745608"/>
                <a:gd name="connsiteX30" fmla="*/ 3999043 w 5041218"/>
                <a:gd name="connsiteY30" fmla="*/ 91818 h 4745608"/>
                <a:gd name="connsiteX31" fmla="*/ 4033333 w 5041218"/>
                <a:gd name="connsiteY31" fmla="*/ 11808 h 4745608"/>
                <a:gd name="connsiteX32" fmla="*/ 3984569 w 5041218"/>
                <a:gd name="connsiteY32" fmla="*/ 247366 h 4745608"/>
                <a:gd name="connsiteX33" fmla="*/ 3812791 w 5041218"/>
                <a:gd name="connsiteY33" fmla="*/ 647417 h 4745608"/>
                <a:gd name="connsiteX34" fmla="*/ 3592906 w 5041218"/>
                <a:gd name="connsiteY34" fmla="*/ 811408 h 4745608"/>
                <a:gd name="connsiteX35" fmla="*/ 3604425 w 5041218"/>
                <a:gd name="connsiteY35" fmla="*/ 999253 h 4745608"/>
                <a:gd name="connsiteX36" fmla="*/ 3872985 w 5041218"/>
                <a:gd name="connsiteY36" fmla="*/ 881976 h 4745608"/>
                <a:gd name="connsiteX37" fmla="*/ 4200754 w 5041218"/>
                <a:gd name="connsiteY37" fmla="*/ 774136 h 4745608"/>
                <a:gd name="connsiteX38" fmla="*/ 4064251 w 5041218"/>
                <a:gd name="connsiteY38" fmla="*/ 847195 h 4745608"/>
                <a:gd name="connsiteX39" fmla="*/ 3818880 w 5041218"/>
                <a:gd name="connsiteY39" fmla="*/ 991305 h 4745608"/>
                <a:gd name="connsiteX40" fmla="*/ 3658531 w 5041218"/>
                <a:gd name="connsiteY40" fmla="*/ 1093178 h 4745608"/>
                <a:gd name="connsiteX41" fmla="*/ 3622838 w 5041218"/>
                <a:gd name="connsiteY41" fmla="*/ 1221401 h 4745608"/>
                <a:gd name="connsiteX42" fmla="*/ 3577446 w 5041218"/>
                <a:gd name="connsiteY42" fmla="*/ 1500691 h 4745608"/>
                <a:gd name="connsiteX43" fmla="*/ 3461833 w 5041218"/>
                <a:gd name="connsiteY43" fmla="*/ 1726308 h 4745608"/>
                <a:gd name="connsiteX44" fmla="*/ 3278953 w 5041218"/>
                <a:gd name="connsiteY44" fmla="*/ 2034918 h 4745608"/>
                <a:gd name="connsiteX45" fmla="*/ 3288742 w 5041218"/>
                <a:gd name="connsiteY45" fmla="*/ 2273460 h 4745608"/>
                <a:gd name="connsiteX46" fmla="*/ 3434288 w 5041218"/>
                <a:gd name="connsiteY46" fmla="*/ 2417577 h 4745608"/>
                <a:gd name="connsiteX47" fmla="*/ 3781217 w 5041218"/>
                <a:gd name="connsiteY47" fmla="*/ 2618845 h 4745608"/>
                <a:gd name="connsiteX48" fmla="*/ 4079053 w 5041218"/>
                <a:gd name="connsiteY48" fmla="*/ 2777868 h 4745608"/>
                <a:gd name="connsiteX49" fmla="*/ 5011598 w 5041218"/>
                <a:gd name="connsiteY49" fmla="*/ 3189329 h 4745608"/>
                <a:gd name="connsiteX50" fmla="*/ 4818456 w 5041218"/>
                <a:gd name="connsiteY50" fmla="*/ 3291193 h 4745608"/>
                <a:gd name="connsiteX51" fmla="*/ 4070190 w 5041218"/>
                <a:gd name="connsiteY51" fmla="*/ 3021367 h 4745608"/>
                <a:gd name="connsiteX52" fmla="*/ 3460193 w 5041218"/>
                <a:gd name="connsiteY52" fmla="*/ 2852901 h 4745608"/>
                <a:gd name="connsiteX53" fmla="*/ 3217865 w 5041218"/>
                <a:gd name="connsiteY53" fmla="*/ 2829045 h 4745608"/>
                <a:gd name="connsiteX54" fmla="*/ 3025524 w 5041218"/>
                <a:gd name="connsiteY54" fmla="*/ 2858861 h 4745608"/>
                <a:gd name="connsiteX55" fmla="*/ 2832855 w 5041218"/>
                <a:gd name="connsiteY55" fmla="*/ 2930924 h 4745608"/>
                <a:gd name="connsiteX56" fmla="*/ 2820111 w 5041218"/>
                <a:gd name="connsiteY56" fmla="*/ 3026344 h 4745608"/>
                <a:gd name="connsiteX57" fmla="*/ 2959241 w 5041218"/>
                <a:gd name="connsiteY57" fmla="*/ 3167976 h 4745608"/>
                <a:gd name="connsiteX58" fmla="*/ 3176083 w 5041218"/>
                <a:gd name="connsiteY58" fmla="*/ 3269358 h 4745608"/>
                <a:gd name="connsiteX59" fmla="*/ 3388239 w 5041218"/>
                <a:gd name="connsiteY59" fmla="*/ 3442290 h 4745608"/>
                <a:gd name="connsiteX60" fmla="*/ 3212014 w 5041218"/>
                <a:gd name="connsiteY60" fmla="*/ 3336948 h 4745608"/>
                <a:gd name="connsiteX61" fmla="*/ 3004633 w 5041218"/>
                <a:gd name="connsiteY61" fmla="*/ 3276814 h 4745608"/>
                <a:gd name="connsiteX62" fmla="*/ 2771676 w 5041218"/>
                <a:gd name="connsiteY62" fmla="*/ 3166987 h 4745608"/>
                <a:gd name="connsiteX63" fmla="*/ 2638873 w 5041218"/>
                <a:gd name="connsiteY63" fmla="*/ 3097908 h 4745608"/>
                <a:gd name="connsiteX64" fmla="*/ 2570293 w 5041218"/>
                <a:gd name="connsiteY64" fmla="*/ 3109338 h 4745608"/>
                <a:gd name="connsiteX65" fmla="*/ 2525557 w 5041218"/>
                <a:gd name="connsiteY65" fmla="*/ 3326508 h 4745608"/>
                <a:gd name="connsiteX66" fmla="*/ 2584349 w 5041218"/>
                <a:gd name="connsiteY66" fmla="*/ 3577470 h 4745608"/>
                <a:gd name="connsiteX67" fmla="*/ 2663703 w 5041218"/>
                <a:gd name="connsiteY67" fmla="*/ 3996904 h 4745608"/>
                <a:gd name="connsiteX68" fmla="*/ 2633113 w 5041218"/>
                <a:gd name="connsiteY68" fmla="*/ 4192703 h 4745608"/>
                <a:gd name="connsiteX69" fmla="*/ 2539703 w 5041218"/>
                <a:gd name="connsiteY69" fmla="*/ 4455574 h 4745608"/>
                <a:gd name="connsiteX70" fmla="*/ 2595212 w 5041218"/>
                <a:gd name="connsiteY70" fmla="*/ 3945217 h 4745608"/>
                <a:gd name="connsiteX71" fmla="*/ 2481240 w 5041218"/>
                <a:gd name="connsiteY71" fmla="*/ 3566538 h 4745608"/>
                <a:gd name="connsiteX72" fmla="*/ 2307403 w 5041218"/>
                <a:gd name="connsiteY72" fmla="*/ 3166488 h 4745608"/>
                <a:gd name="connsiteX73" fmla="*/ 2261683 w 5041218"/>
                <a:gd name="connsiteY73" fmla="*/ 3063618 h 4745608"/>
                <a:gd name="connsiteX74" fmla="*/ 2078803 w 5041218"/>
                <a:gd name="connsiteY74" fmla="*/ 2949318 h 4745608"/>
                <a:gd name="connsiteX75" fmla="*/ 1824299 w 5041218"/>
                <a:gd name="connsiteY75" fmla="*/ 3002494 h 4745608"/>
                <a:gd name="connsiteX76" fmla="*/ 1412162 w 5041218"/>
                <a:gd name="connsiteY76" fmla="*/ 3235573 h 4745608"/>
                <a:gd name="connsiteX77" fmla="*/ 1381573 w 5041218"/>
                <a:gd name="connsiteY77" fmla="*/ 3680838 h 4745608"/>
                <a:gd name="connsiteX78" fmla="*/ 1340867 w 5041218"/>
                <a:gd name="connsiteY78" fmla="*/ 3980504 h 4745608"/>
                <a:gd name="connsiteX79" fmla="*/ 1197619 w 5041218"/>
                <a:gd name="connsiteY79" fmla="*/ 4738831 h 4745608"/>
                <a:gd name="connsiteX80" fmla="*/ 1220896 w 5041218"/>
                <a:gd name="connsiteY80" fmla="*/ 4338309 h 4745608"/>
                <a:gd name="connsiteX81" fmla="*/ 1242772 w 5041218"/>
                <a:gd name="connsiteY81" fmla="*/ 4080888 h 4745608"/>
                <a:gd name="connsiteX82" fmla="*/ 1198693 w 5041218"/>
                <a:gd name="connsiteY82" fmla="*/ 3909438 h 4745608"/>
                <a:gd name="connsiteX83" fmla="*/ 970093 w 5041218"/>
                <a:gd name="connsiteY83" fmla="*/ 3989448 h 4745608"/>
                <a:gd name="connsiteX84" fmla="*/ 766328 w 5041218"/>
                <a:gd name="connsiteY84" fmla="*/ 4131990 h 4745608"/>
                <a:gd name="connsiteX85" fmla="*/ 555808 w 5041218"/>
                <a:gd name="connsiteY85" fmla="*/ 4355688 h 4745608"/>
                <a:gd name="connsiteX86" fmla="*/ 785900 w 5041218"/>
                <a:gd name="connsiteY86" fmla="*/ 4017771 h 4745608"/>
                <a:gd name="connsiteX87" fmla="*/ 1130113 w 5041218"/>
                <a:gd name="connsiteY87" fmla="*/ 3817500 h 4745608"/>
                <a:gd name="connsiteX88" fmla="*/ 1278703 w 5041218"/>
                <a:gd name="connsiteY88" fmla="*/ 3726558 h 4745608"/>
                <a:gd name="connsiteX89" fmla="*/ 1269661 w 5041218"/>
                <a:gd name="connsiteY89" fmla="*/ 3390117 h 4745608"/>
                <a:gd name="connsiteX90" fmla="*/ 1309620 w 5041218"/>
                <a:gd name="connsiteY90" fmla="*/ 3169963 h 4745608"/>
                <a:gd name="connsiteX91" fmla="*/ 1393003 w 5041218"/>
                <a:gd name="connsiteY91" fmla="*/ 3052188 h 4745608"/>
                <a:gd name="connsiteX92" fmla="*/ 1080693 w 5041218"/>
                <a:gd name="connsiteY92" fmla="*/ 2984604 h 4745608"/>
                <a:gd name="connsiteX93" fmla="*/ 663453 w 5041218"/>
                <a:gd name="connsiteY93" fmla="*/ 3023360 h 4745608"/>
                <a:gd name="connsiteX94" fmla="*/ 235111 w 5041218"/>
                <a:gd name="connsiteY94" fmla="*/ 3217172 h 4745608"/>
                <a:gd name="connsiteX95" fmla="*/ 421453 w 5041218"/>
                <a:gd name="connsiteY95" fmla="*/ 3029328 h 4745608"/>
                <a:gd name="connsiteX96" fmla="*/ 627193 w 5041218"/>
                <a:gd name="connsiteY96" fmla="*/ 2926458 h 4745608"/>
                <a:gd name="connsiteX97" fmla="*/ 854480 w 5041218"/>
                <a:gd name="connsiteY97" fmla="*/ 2889178 h 4745608"/>
                <a:gd name="connsiteX98" fmla="*/ 1149272 w 5041218"/>
                <a:gd name="connsiteY98" fmla="*/ 2889676 h 4745608"/>
                <a:gd name="connsiteX99" fmla="*/ 1531894 w 5041218"/>
                <a:gd name="connsiteY99" fmla="*/ 2917507 h 4745608"/>
                <a:gd name="connsiteX100" fmla="*/ 1860559 w 5041218"/>
                <a:gd name="connsiteY100" fmla="*/ 2766431 h 4745608"/>
                <a:gd name="connsiteX101" fmla="*/ 1701613 w 5041218"/>
                <a:gd name="connsiteY101" fmla="*/ 2263518 h 4745608"/>
                <a:gd name="connsiteX102" fmla="*/ 1690183 w 5041218"/>
                <a:gd name="connsiteY102" fmla="*/ 1966338 h 4745608"/>
                <a:gd name="connsiteX103" fmla="*/ 1381991 w 5041218"/>
                <a:gd name="connsiteY103" fmla="*/ 1841604 h 4745608"/>
                <a:gd name="connsiteX104" fmla="*/ 1095823 w 5041218"/>
                <a:gd name="connsiteY104" fmla="*/ 1714878 h 4745608"/>
                <a:gd name="connsiteX105" fmla="*/ 746507 w 5041218"/>
                <a:gd name="connsiteY105" fmla="*/ 1626415 h 4745608"/>
                <a:gd name="connsiteX106" fmla="*/ 352873 w 5041218"/>
                <a:gd name="connsiteY106" fmla="*/ 1726308 h 4745608"/>
                <a:gd name="connsiteX107" fmla="*/ 113171 w 5041218"/>
                <a:gd name="connsiteY107" fmla="*/ 1763582 h 4745608"/>
                <a:gd name="connsiteX108" fmla="*/ 9973 w 5041218"/>
                <a:gd name="connsiteY108" fmla="*/ 1737738 h 4745608"/>
                <a:gd name="connsiteX109" fmla="*/ 348516 w 5041218"/>
                <a:gd name="connsiteY109" fmla="*/ 1643812 h 4745608"/>
                <a:gd name="connsiteX110" fmla="*/ 653097 w 5041218"/>
                <a:gd name="connsiteY110" fmla="*/ 1543920 h 4745608"/>
                <a:gd name="connsiteX111" fmla="*/ 1072963 w 5041218"/>
                <a:gd name="connsiteY111" fmla="*/ 1612008 h 4745608"/>
                <a:gd name="connsiteX112" fmla="*/ 1244413 w 5041218"/>
                <a:gd name="connsiteY112" fmla="*/ 1657728 h 4745608"/>
                <a:gd name="connsiteX113" fmla="*/ 1205766 w 5041218"/>
                <a:gd name="connsiteY113" fmla="*/ 1451988 h 4745608"/>
                <a:gd name="connsiteX114" fmla="*/ 1046313 w 5041218"/>
                <a:gd name="connsiteY114" fmla="*/ 815409 h 4745608"/>
                <a:gd name="connsiteX115" fmla="*/ 1221553 w 5041218"/>
                <a:gd name="connsiteY115" fmla="*/ 1211958 h 4745608"/>
                <a:gd name="connsiteX0" fmla="*/ 1221553 w 5067201"/>
                <a:gd name="connsiteY0" fmla="*/ 1211958 h 4745608"/>
                <a:gd name="connsiteX1" fmla="*/ 1343911 w 5067201"/>
                <a:gd name="connsiteY1" fmla="*/ 1559828 h 4745608"/>
                <a:gd name="connsiteX2" fmla="*/ 1553023 w 5067201"/>
                <a:gd name="connsiteY2" fmla="*/ 1657728 h 4745608"/>
                <a:gd name="connsiteX3" fmla="*/ 1907353 w 5067201"/>
                <a:gd name="connsiteY3" fmla="*/ 1680588 h 4745608"/>
                <a:gd name="connsiteX4" fmla="*/ 2021653 w 5067201"/>
                <a:gd name="connsiteY4" fmla="*/ 1543428 h 4745608"/>
                <a:gd name="connsiteX5" fmla="*/ 2124523 w 5067201"/>
                <a:gd name="connsiteY5" fmla="*/ 1291968 h 4745608"/>
                <a:gd name="connsiteX6" fmla="*/ 2124523 w 5067201"/>
                <a:gd name="connsiteY6" fmla="*/ 1120518 h 4745608"/>
                <a:gd name="connsiteX7" fmla="*/ 2068029 w 5067201"/>
                <a:gd name="connsiteY7" fmla="*/ 825325 h 4745608"/>
                <a:gd name="connsiteX8" fmla="*/ 2078803 w 5067201"/>
                <a:gd name="connsiteY8" fmla="*/ 777618 h 4745608"/>
                <a:gd name="connsiteX9" fmla="*/ 2170243 w 5067201"/>
                <a:gd name="connsiteY9" fmla="*/ 1086228 h 4745608"/>
                <a:gd name="connsiteX10" fmla="*/ 2215963 w 5067201"/>
                <a:gd name="connsiteY10" fmla="*/ 1269108 h 4745608"/>
                <a:gd name="connsiteX11" fmla="*/ 2284543 w 5067201"/>
                <a:gd name="connsiteY11" fmla="*/ 1303398 h 4745608"/>
                <a:gd name="connsiteX12" fmla="*/ 2330263 w 5067201"/>
                <a:gd name="connsiteY12" fmla="*/ 1166238 h 4745608"/>
                <a:gd name="connsiteX13" fmla="*/ 2467423 w 5067201"/>
                <a:gd name="connsiteY13" fmla="*/ 880488 h 4745608"/>
                <a:gd name="connsiteX14" fmla="*/ 2558863 w 5067201"/>
                <a:gd name="connsiteY14" fmla="*/ 640458 h 4745608"/>
                <a:gd name="connsiteX15" fmla="*/ 2616013 w 5067201"/>
                <a:gd name="connsiteY15" fmla="*/ 537588 h 4745608"/>
                <a:gd name="connsiteX16" fmla="*/ 2558863 w 5067201"/>
                <a:gd name="connsiteY16" fmla="*/ 789048 h 4745608"/>
                <a:gd name="connsiteX17" fmla="*/ 2444563 w 5067201"/>
                <a:gd name="connsiteY17" fmla="*/ 1097658 h 4745608"/>
                <a:gd name="connsiteX18" fmla="*/ 2375983 w 5067201"/>
                <a:gd name="connsiteY18" fmla="*/ 1406268 h 4745608"/>
                <a:gd name="connsiteX19" fmla="*/ 2558863 w 5067201"/>
                <a:gd name="connsiteY19" fmla="*/ 1577718 h 4745608"/>
                <a:gd name="connsiteX20" fmla="*/ 2878903 w 5067201"/>
                <a:gd name="connsiteY20" fmla="*/ 1657728 h 4745608"/>
                <a:gd name="connsiteX21" fmla="*/ 3187513 w 5067201"/>
                <a:gd name="connsiteY21" fmla="*/ 1657728 h 4745608"/>
                <a:gd name="connsiteX22" fmla="*/ 3370393 w 5067201"/>
                <a:gd name="connsiteY22" fmla="*/ 1566288 h 4745608"/>
                <a:gd name="connsiteX23" fmla="*/ 3488066 w 5067201"/>
                <a:gd name="connsiteY23" fmla="*/ 1246753 h 4745608"/>
                <a:gd name="connsiteX24" fmla="*/ 3495138 w 5067201"/>
                <a:gd name="connsiteY24" fmla="*/ 1115548 h 4745608"/>
                <a:gd name="connsiteX25" fmla="*/ 3493650 w 5067201"/>
                <a:gd name="connsiteY25" fmla="*/ 1063976 h 4745608"/>
                <a:gd name="connsiteX26" fmla="*/ 3450403 w 5067201"/>
                <a:gd name="connsiteY26" fmla="*/ 777618 h 4745608"/>
                <a:gd name="connsiteX27" fmla="*/ 3119893 w 5067201"/>
                <a:gd name="connsiteY27" fmla="*/ 321571 h 4745608"/>
                <a:gd name="connsiteX28" fmla="*/ 3497351 w 5067201"/>
                <a:gd name="connsiteY28" fmla="*/ 674883 h 4745608"/>
                <a:gd name="connsiteX29" fmla="*/ 3759013 w 5067201"/>
                <a:gd name="connsiteY29" fmla="*/ 571878 h 4745608"/>
                <a:gd name="connsiteX30" fmla="*/ 3999043 w 5067201"/>
                <a:gd name="connsiteY30" fmla="*/ 91818 h 4745608"/>
                <a:gd name="connsiteX31" fmla="*/ 4033333 w 5067201"/>
                <a:gd name="connsiteY31" fmla="*/ 11808 h 4745608"/>
                <a:gd name="connsiteX32" fmla="*/ 3984569 w 5067201"/>
                <a:gd name="connsiteY32" fmla="*/ 247366 h 4745608"/>
                <a:gd name="connsiteX33" fmla="*/ 3812791 w 5067201"/>
                <a:gd name="connsiteY33" fmla="*/ 647417 h 4745608"/>
                <a:gd name="connsiteX34" fmla="*/ 3592906 w 5067201"/>
                <a:gd name="connsiteY34" fmla="*/ 811408 h 4745608"/>
                <a:gd name="connsiteX35" fmla="*/ 3604425 w 5067201"/>
                <a:gd name="connsiteY35" fmla="*/ 999253 h 4745608"/>
                <a:gd name="connsiteX36" fmla="*/ 3872985 w 5067201"/>
                <a:gd name="connsiteY36" fmla="*/ 881976 h 4745608"/>
                <a:gd name="connsiteX37" fmla="*/ 4200754 w 5067201"/>
                <a:gd name="connsiteY37" fmla="*/ 774136 h 4745608"/>
                <a:gd name="connsiteX38" fmla="*/ 4064251 w 5067201"/>
                <a:gd name="connsiteY38" fmla="*/ 847195 h 4745608"/>
                <a:gd name="connsiteX39" fmla="*/ 3818880 w 5067201"/>
                <a:gd name="connsiteY39" fmla="*/ 991305 h 4745608"/>
                <a:gd name="connsiteX40" fmla="*/ 3658531 w 5067201"/>
                <a:gd name="connsiteY40" fmla="*/ 1093178 h 4745608"/>
                <a:gd name="connsiteX41" fmla="*/ 3622838 w 5067201"/>
                <a:gd name="connsiteY41" fmla="*/ 1221401 h 4745608"/>
                <a:gd name="connsiteX42" fmla="*/ 3577446 w 5067201"/>
                <a:gd name="connsiteY42" fmla="*/ 1500691 h 4745608"/>
                <a:gd name="connsiteX43" fmla="*/ 3461833 w 5067201"/>
                <a:gd name="connsiteY43" fmla="*/ 1726308 h 4745608"/>
                <a:gd name="connsiteX44" fmla="*/ 3278953 w 5067201"/>
                <a:gd name="connsiteY44" fmla="*/ 2034918 h 4745608"/>
                <a:gd name="connsiteX45" fmla="*/ 3288742 w 5067201"/>
                <a:gd name="connsiteY45" fmla="*/ 2273460 h 4745608"/>
                <a:gd name="connsiteX46" fmla="*/ 3434288 w 5067201"/>
                <a:gd name="connsiteY46" fmla="*/ 2417577 h 4745608"/>
                <a:gd name="connsiteX47" fmla="*/ 3781217 w 5067201"/>
                <a:gd name="connsiteY47" fmla="*/ 2618845 h 4745608"/>
                <a:gd name="connsiteX48" fmla="*/ 4079053 w 5067201"/>
                <a:gd name="connsiteY48" fmla="*/ 2777868 h 4745608"/>
                <a:gd name="connsiteX49" fmla="*/ 5011598 w 5067201"/>
                <a:gd name="connsiteY49" fmla="*/ 3189329 h 4745608"/>
                <a:gd name="connsiteX50" fmla="*/ 4955377 w 5067201"/>
                <a:gd name="connsiteY50" fmla="*/ 3340389 h 4745608"/>
                <a:gd name="connsiteX51" fmla="*/ 4070190 w 5067201"/>
                <a:gd name="connsiteY51" fmla="*/ 3021367 h 4745608"/>
                <a:gd name="connsiteX52" fmla="*/ 3460193 w 5067201"/>
                <a:gd name="connsiteY52" fmla="*/ 2852901 h 4745608"/>
                <a:gd name="connsiteX53" fmla="*/ 3217865 w 5067201"/>
                <a:gd name="connsiteY53" fmla="*/ 2829045 h 4745608"/>
                <a:gd name="connsiteX54" fmla="*/ 3025524 w 5067201"/>
                <a:gd name="connsiteY54" fmla="*/ 2858861 h 4745608"/>
                <a:gd name="connsiteX55" fmla="*/ 2832855 w 5067201"/>
                <a:gd name="connsiteY55" fmla="*/ 2930924 h 4745608"/>
                <a:gd name="connsiteX56" fmla="*/ 2820111 w 5067201"/>
                <a:gd name="connsiteY56" fmla="*/ 3026344 h 4745608"/>
                <a:gd name="connsiteX57" fmla="*/ 2959241 w 5067201"/>
                <a:gd name="connsiteY57" fmla="*/ 3167976 h 4745608"/>
                <a:gd name="connsiteX58" fmla="*/ 3176083 w 5067201"/>
                <a:gd name="connsiteY58" fmla="*/ 3269358 h 4745608"/>
                <a:gd name="connsiteX59" fmla="*/ 3388239 w 5067201"/>
                <a:gd name="connsiteY59" fmla="*/ 3442290 h 4745608"/>
                <a:gd name="connsiteX60" fmla="*/ 3212014 w 5067201"/>
                <a:gd name="connsiteY60" fmla="*/ 3336948 h 4745608"/>
                <a:gd name="connsiteX61" fmla="*/ 3004633 w 5067201"/>
                <a:gd name="connsiteY61" fmla="*/ 3276814 h 4745608"/>
                <a:gd name="connsiteX62" fmla="*/ 2771676 w 5067201"/>
                <a:gd name="connsiteY62" fmla="*/ 3166987 h 4745608"/>
                <a:gd name="connsiteX63" fmla="*/ 2638873 w 5067201"/>
                <a:gd name="connsiteY63" fmla="*/ 3097908 h 4745608"/>
                <a:gd name="connsiteX64" fmla="*/ 2570293 w 5067201"/>
                <a:gd name="connsiteY64" fmla="*/ 3109338 h 4745608"/>
                <a:gd name="connsiteX65" fmla="*/ 2525557 w 5067201"/>
                <a:gd name="connsiteY65" fmla="*/ 3326508 h 4745608"/>
                <a:gd name="connsiteX66" fmla="*/ 2584349 w 5067201"/>
                <a:gd name="connsiteY66" fmla="*/ 3577470 h 4745608"/>
                <a:gd name="connsiteX67" fmla="*/ 2663703 w 5067201"/>
                <a:gd name="connsiteY67" fmla="*/ 3996904 h 4745608"/>
                <a:gd name="connsiteX68" fmla="*/ 2633113 w 5067201"/>
                <a:gd name="connsiteY68" fmla="*/ 4192703 h 4745608"/>
                <a:gd name="connsiteX69" fmla="*/ 2539703 w 5067201"/>
                <a:gd name="connsiteY69" fmla="*/ 4455574 h 4745608"/>
                <a:gd name="connsiteX70" fmla="*/ 2595212 w 5067201"/>
                <a:gd name="connsiteY70" fmla="*/ 3945217 h 4745608"/>
                <a:gd name="connsiteX71" fmla="*/ 2481240 w 5067201"/>
                <a:gd name="connsiteY71" fmla="*/ 3566538 h 4745608"/>
                <a:gd name="connsiteX72" fmla="*/ 2307403 w 5067201"/>
                <a:gd name="connsiteY72" fmla="*/ 3166488 h 4745608"/>
                <a:gd name="connsiteX73" fmla="*/ 2261683 w 5067201"/>
                <a:gd name="connsiteY73" fmla="*/ 3063618 h 4745608"/>
                <a:gd name="connsiteX74" fmla="*/ 2078803 w 5067201"/>
                <a:gd name="connsiteY74" fmla="*/ 2949318 h 4745608"/>
                <a:gd name="connsiteX75" fmla="*/ 1824299 w 5067201"/>
                <a:gd name="connsiteY75" fmla="*/ 3002494 h 4745608"/>
                <a:gd name="connsiteX76" fmla="*/ 1412162 w 5067201"/>
                <a:gd name="connsiteY76" fmla="*/ 3235573 h 4745608"/>
                <a:gd name="connsiteX77" fmla="*/ 1381573 w 5067201"/>
                <a:gd name="connsiteY77" fmla="*/ 3680838 h 4745608"/>
                <a:gd name="connsiteX78" fmla="*/ 1340867 w 5067201"/>
                <a:gd name="connsiteY78" fmla="*/ 3980504 h 4745608"/>
                <a:gd name="connsiteX79" fmla="*/ 1197619 w 5067201"/>
                <a:gd name="connsiteY79" fmla="*/ 4738831 h 4745608"/>
                <a:gd name="connsiteX80" fmla="*/ 1220896 w 5067201"/>
                <a:gd name="connsiteY80" fmla="*/ 4338309 h 4745608"/>
                <a:gd name="connsiteX81" fmla="*/ 1242772 w 5067201"/>
                <a:gd name="connsiteY81" fmla="*/ 4080888 h 4745608"/>
                <a:gd name="connsiteX82" fmla="*/ 1198693 w 5067201"/>
                <a:gd name="connsiteY82" fmla="*/ 3909438 h 4745608"/>
                <a:gd name="connsiteX83" fmla="*/ 970093 w 5067201"/>
                <a:gd name="connsiteY83" fmla="*/ 3989448 h 4745608"/>
                <a:gd name="connsiteX84" fmla="*/ 766328 w 5067201"/>
                <a:gd name="connsiteY84" fmla="*/ 4131990 h 4745608"/>
                <a:gd name="connsiteX85" fmla="*/ 555808 w 5067201"/>
                <a:gd name="connsiteY85" fmla="*/ 4355688 h 4745608"/>
                <a:gd name="connsiteX86" fmla="*/ 785900 w 5067201"/>
                <a:gd name="connsiteY86" fmla="*/ 4017771 h 4745608"/>
                <a:gd name="connsiteX87" fmla="*/ 1130113 w 5067201"/>
                <a:gd name="connsiteY87" fmla="*/ 3817500 h 4745608"/>
                <a:gd name="connsiteX88" fmla="*/ 1278703 w 5067201"/>
                <a:gd name="connsiteY88" fmla="*/ 3726558 h 4745608"/>
                <a:gd name="connsiteX89" fmla="*/ 1269661 w 5067201"/>
                <a:gd name="connsiteY89" fmla="*/ 3390117 h 4745608"/>
                <a:gd name="connsiteX90" fmla="*/ 1309620 w 5067201"/>
                <a:gd name="connsiteY90" fmla="*/ 3169963 h 4745608"/>
                <a:gd name="connsiteX91" fmla="*/ 1393003 w 5067201"/>
                <a:gd name="connsiteY91" fmla="*/ 3052188 h 4745608"/>
                <a:gd name="connsiteX92" fmla="*/ 1080693 w 5067201"/>
                <a:gd name="connsiteY92" fmla="*/ 2984604 h 4745608"/>
                <a:gd name="connsiteX93" fmla="*/ 663453 w 5067201"/>
                <a:gd name="connsiteY93" fmla="*/ 3023360 h 4745608"/>
                <a:gd name="connsiteX94" fmla="*/ 235111 w 5067201"/>
                <a:gd name="connsiteY94" fmla="*/ 3217172 h 4745608"/>
                <a:gd name="connsiteX95" fmla="*/ 421453 w 5067201"/>
                <a:gd name="connsiteY95" fmla="*/ 3029328 h 4745608"/>
                <a:gd name="connsiteX96" fmla="*/ 627193 w 5067201"/>
                <a:gd name="connsiteY96" fmla="*/ 2926458 h 4745608"/>
                <a:gd name="connsiteX97" fmla="*/ 854480 w 5067201"/>
                <a:gd name="connsiteY97" fmla="*/ 2889178 h 4745608"/>
                <a:gd name="connsiteX98" fmla="*/ 1149272 w 5067201"/>
                <a:gd name="connsiteY98" fmla="*/ 2889676 h 4745608"/>
                <a:gd name="connsiteX99" fmla="*/ 1531894 w 5067201"/>
                <a:gd name="connsiteY99" fmla="*/ 2917507 h 4745608"/>
                <a:gd name="connsiteX100" fmla="*/ 1860559 w 5067201"/>
                <a:gd name="connsiteY100" fmla="*/ 2766431 h 4745608"/>
                <a:gd name="connsiteX101" fmla="*/ 1701613 w 5067201"/>
                <a:gd name="connsiteY101" fmla="*/ 2263518 h 4745608"/>
                <a:gd name="connsiteX102" fmla="*/ 1690183 w 5067201"/>
                <a:gd name="connsiteY102" fmla="*/ 1966338 h 4745608"/>
                <a:gd name="connsiteX103" fmla="*/ 1381991 w 5067201"/>
                <a:gd name="connsiteY103" fmla="*/ 1841604 h 4745608"/>
                <a:gd name="connsiteX104" fmla="*/ 1095823 w 5067201"/>
                <a:gd name="connsiteY104" fmla="*/ 1714878 h 4745608"/>
                <a:gd name="connsiteX105" fmla="*/ 746507 w 5067201"/>
                <a:gd name="connsiteY105" fmla="*/ 1626415 h 4745608"/>
                <a:gd name="connsiteX106" fmla="*/ 352873 w 5067201"/>
                <a:gd name="connsiteY106" fmla="*/ 1726308 h 4745608"/>
                <a:gd name="connsiteX107" fmla="*/ 113171 w 5067201"/>
                <a:gd name="connsiteY107" fmla="*/ 1763582 h 4745608"/>
                <a:gd name="connsiteX108" fmla="*/ 9973 w 5067201"/>
                <a:gd name="connsiteY108" fmla="*/ 1737738 h 4745608"/>
                <a:gd name="connsiteX109" fmla="*/ 348516 w 5067201"/>
                <a:gd name="connsiteY109" fmla="*/ 1643812 h 4745608"/>
                <a:gd name="connsiteX110" fmla="*/ 653097 w 5067201"/>
                <a:gd name="connsiteY110" fmla="*/ 1543920 h 4745608"/>
                <a:gd name="connsiteX111" fmla="*/ 1072963 w 5067201"/>
                <a:gd name="connsiteY111" fmla="*/ 1612008 h 4745608"/>
                <a:gd name="connsiteX112" fmla="*/ 1244413 w 5067201"/>
                <a:gd name="connsiteY112" fmla="*/ 1657728 h 4745608"/>
                <a:gd name="connsiteX113" fmla="*/ 1205766 w 5067201"/>
                <a:gd name="connsiteY113" fmla="*/ 1451988 h 4745608"/>
                <a:gd name="connsiteX114" fmla="*/ 1046313 w 5067201"/>
                <a:gd name="connsiteY114" fmla="*/ 815409 h 4745608"/>
                <a:gd name="connsiteX115" fmla="*/ 1221553 w 5067201"/>
                <a:gd name="connsiteY115" fmla="*/ 1211958 h 4745608"/>
                <a:gd name="connsiteX0" fmla="*/ 1221553 w 5015709"/>
                <a:gd name="connsiteY0" fmla="*/ 1211958 h 4745608"/>
                <a:gd name="connsiteX1" fmla="*/ 1343911 w 5015709"/>
                <a:gd name="connsiteY1" fmla="*/ 1559828 h 4745608"/>
                <a:gd name="connsiteX2" fmla="*/ 1553023 w 5015709"/>
                <a:gd name="connsiteY2" fmla="*/ 1657728 h 4745608"/>
                <a:gd name="connsiteX3" fmla="*/ 1907353 w 5015709"/>
                <a:gd name="connsiteY3" fmla="*/ 1680588 h 4745608"/>
                <a:gd name="connsiteX4" fmla="*/ 2021653 w 5015709"/>
                <a:gd name="connsiteY4" fmla="*/ 1543428 h 4745608"/>
                <a:gd name="connsiteX5" fmla="*/ 2124523 w 5015709"/>
                <a:gd name="connsiteY5" fmla="*/ 1291968 h 4745608"/>
                <a:gd name="connsiteX6" fmla="*/ 2124523 w 5015709"/>
                <a:gd name="connsiteY6" fmla="*/ 1120518 h 4745608"/>
                <a:gd name="connsiteX7" fmla="*/ 2068029 w 5015709"/>
                <a:gd name="connsiteY7" fmla="*/ 825325 h 4745608"/>
                <a:gd name="connsiteX8" fmla="*/ 2078803 w 5015709"/>
                <a:gd name="connsiteY8" fmla="*/ 777618 h 4745608"/>
                <a:gd name="connsiteX9" fmla="*/ 2170243 w 5015709"/>
                <a:gd name="connsiteY9" fmla="*/ 1086228 h 4745608"/>
                <a:gd name="connsiteX10" fmla="*/ 2215963 w 5015709"/>
                <a:gd name="connsiteY10" fmla="*/ 1269108 h 4745608"/>
                <a:gd name="connsiteX11" fmla="*/ 2284543 w 5015709"/>
                <a:gd name="connsiteY11" fmla="*/ 1303398 h 4745608"/>
                <a:gd name="connsiteX12" fmla="*/ 2330263 w 5015709"/>
                <a:gd name="connsiteY12" fmla="*/ 1166238 h 4745608"/>
                <a:gd name="connsiteX13" fmla="*/ 2467423 w 5015709"/>
                <a:gd name="connsiteY13" fmla="*/ 880488 h 4745608"/>
                <a:gd name="connsiteX14" fmla="*/ 2558863 w 5015709"/>
                <a:gd name="connsiteY14" fmla="*/ 640458 h 4745608"/>
                <a:gd name="connsiteX15" fmla="*/ 2616013 w 5015709"/>
                <a:gd name="connsiteY15" fmla="*/ 537588 h 4745608"/>
                <a:gd name="connsiteX16" fmla="*/ 2558863 w 5015709"/>
                <a:gd name="connsiteY16" fmla="*/ 789048 h 4745608"/>
                <a:gd name="connsiteX17" fmla="*/ 2444563 w 5015709"/>
                <a:gd name="connsiteY17" fmla="*/ 1097658 h 4745608"/>
                <a:gd name="connsiteX18" fmla="*/ 2375983 w 5015709"/>
                <a:gd name="connsiteY18" fmla="*/ 1406268 h 4745608"/>
                <a:gd name="connsiteX19" fmla="*/ 2558863 w 5015709"/>
                <a:gd name="connsiteY19" fmla="*/ 1577718 h 4745608"/>
                <a:gd name="connsiteX20" fmla="*/ 2878903 w 5015709"/>
                <a:gd name="connsiteY20" fmla="*/ 1657728 h 4745608"/>
                <a:gd name="connsiteX21" fmla="*/ 3187513 w 5015709"/>
                <a:gd name="connsiteY21" fmla="*/ 1657728 h 4745608"/>
                <a:gd name="connsiteX22" fmla="*/ 3370393 w 5015709"/>
                <a:gd name="connsiteY22" fmla="*/ 1566288 h 4745608"/>
                <a:gd name="connsiteX23" fmla="*/ 3488066 w 5015709"/>
                <a:gd name="connsiteY23" fmla="*/ 1246753 h 4745608"/>
                <a:gd name="connsiteX24" fmla="*/ 3495138 w 5015709"/>
                <a:gd name="connsiteY24" fmla="*/ 1115548 h 4745608"/>
                <a:gd name="connsiteX25" fmla="*/ 3493650 w 5015709"/>
                <a:gd name="connsiteY25" fmla="*/ 1063976 h 4745608"/>
                <a:gd name="connsiteX26" fmla="*/ 3450403 w 5015709"/>
                <a:gd name="connsiteY26" fmla="*/ 777618 h 4745608"/>
                <a:gd name="connsiteX27" fmla="*/ 3119893 w 5015709"/>
                <a:gd name="connsiteY27" fmla="*/ 321571 h 4745608"/>
                <a:gd name="connsiteX28" fmla="*/ 3497351 w 5015709"/>
                <a:gd name="connsiteY28" fmla="*/ 674883 h 4745608"/>
                <a:gd name="connsiteX29" fmla="*/ 3759013 w 5015709"/>
                <a:gd name="connsiteY29" fmla="*/ 571878 h 4745608"/>
                <a:gd name="connsiteX30" fmla="*/ 3999043 w 5015709"/>
                <a:gd name="connsiteY30" fmla="*/ 91818 h 4745608"/>
                <a:gd name="connsiteX31" fmla="*/ 4033333 w 5015709"/>
                <a:gd name="connsiteY31" fmla="*/ 11808 h 4745608"/>
                <a:gd name="connsiteX32" fmla="*/ 3984569 w 5015709"/>
                <a:gd name="connsiteY32" fmla="*/ 247366 h 4745608"/>
                <a:gd name="connsiteX33" fmla="*/ 3812791 w 5015709"/>
                <a:gd name="connsiteY33" fmla="*/ 647417 h 4745608"/>
                <a:gd name="connsiteX34" fmla="*/ 3592906 w 5015709"/>
                <a:gd name="connsiteY34" fmla="*/ 811408 h 4745608"/>
                <a:gd name="connsiteX35" fmla="*/ 3604425 w 5015709"/>
                <a:gd name="connsiteY35" fmla="*/ 999253 h 4745608"/>
                <a:gd name="connsiteX36" fmla="*/ 3872985 w 5015709"/>
                <a:gd name="connsiteY36" fmla="*/ 881976 h 4745608"/>
                <a:gd name="connsiteX37" fmla="*/ 4200754 w 5015709"/>
                <a:gd name="connsiteY37" fmla="*/ 774136 h 4745608"/>
                <a:gd name="connsiteX38" fmla="*/ 4064251 w 5015709"/>
                <a:gd name="connsiteY38" fmla="*/ 847195 h 4745608"/>
                <a:gd name="connsiteX39" fmla="*/ 3818880 w 5015709"/>
                <a:gd name="connsiteY39" fmla="*/ 991305 h 4745608"/>
                <a:gd name="connsiteX40" fmla="*/ 3658531 w 5015709"/>
                <a:gd name="connsiteY40" fmla="*/ 1093178 h 4745608"/>
                <a:gd name="connsiteX41" fmla="*/ 3622838 w 5015709"/>
                <a:gd name="connsiteY41" fmla="*/ 1221401 h 4745608"/>
                <a:gd name="connsiteX42" fmla="*/ 3577446 w 5015709"/>
                <a:gd name="connsiteY42" fmla="*/ 1500691 h 4745608"/>
                <a:gd name="connsiteX43" fmla="*/ 3461833 w 5015709"/>
                <a:gd name="connsiteY43" fmla="*/ 1726308 h 4745608"/>
                <a:gd name="connsiteX44" fmla="*/ 3278953 w 5015709"/>
                <a:gd name="connsiteY44" fmla="*/ 2034918 h 4745608"/>
                <a:gd name="connsiteX45" fmla="*/ 3288742 w 5015709"/>
                <a:gd name="connsiteY45" fmla="*/ 2273460 h 4745608"/>
                <a:gd name="connsiteX46" fmla="*/ 3434288 w 5015709"/>
                <a:gd name="connsiteY46" fmla="*/ 2417577 h 4745608"/>
                <a:gd name="connsiteX47" fmla="*/ 3781217 w 5015709"/>
                <a:gd name="connsiteY47" fmla="*/ 2618845 h 4745608"/>
                <a:gd name="connsiteX48" fmla="*/ 4079053 w 5015709"/>
                <a:gd name="connsiteY48" fmla="*/ 2777868 h 4745608"/>
                <a:gd name="connsiteX49" fmla="*/ 5011598 w 5015709"/>
                <a:gd name="connsiteY49" fmla="*/ 3189329 h 4745608"/>
                <a:gd name="connsiteX50" fmla="*/ 4955377 w 5015709"/>
                <a:gd name="connsiteY50" fmla="*/ 3340389 h 4745608"/>
                <a:gd name="connsiteX51" fmla="*/ 4070190 w 5015709"/>
                <a:gd name="connsiteY51" fmla="*/ 3021367 h 4745608"/>
                <a:gd name="connsiteX52" fmla="*/ 3460193 w 5015709"/>
                <a:gd name="connsiteY52" fmla="*/ 2852901 h 4745608"/>
                <a:gd name="connsiteX53" fmla="*/ 3217865 w 5015709"/>
                <a:gd name="connsiteY53" fmla="*/ 2829045 h 4745608"/>
                <a:gd name="connsiteX54" fmla="*/ 3025524 w 5015709"/>
                <a:gd name="connsiteY54" fmla="*/ 2858861 h 4745608"/>
                <a:gd name="connsiteX55" fmla="*/ 2832855 w 5015709"/>
                <a:gd name="connsiteY55" fmla="*/ 2930924 h 4745608"/>
                <a:gd name="connsiteX56" fmla="*/ 2820111 w 5015709"/>
                <a:gd name="connsiteY56" fmla="*/ 3026344 h 4745608"/>
                <a:gd name="connsiteX57" fmla="*/ 2959241 w 5015709"/>
                <a:gd name="connsiteY57" fmla="*/ 3167976 h 4745608"/>
                <a:gd name="connsiteX58" fmla="*/ 3176083 w 5015709"/>
                <a:gd name="connsiteY58" fmla="*/ 3269358 h 4745608"/>
                <a:gd name="connsiteX59" fmla="*/ 3388239 w 5015709"/>
                <a:gd name="connsiteY59" fmla="*/ 3442290 h 4745608"/>
                <a:gd name="connsiteX60" fmla="*/ 3212014 w 5015709"/>
                <a:gd name="connsiteY60" fmla="*/ 3336948 h 4745608"/>
                <a:gd name="connsiteX61" fmla="*/ 3004633 w 5015709"/>
                <a:gd name="connsiteY61" fmla="*/ 3276814 h 4745608"/>
                <a:gd name="connsiteX62" fmla="*/ 2771676 w 5015709"/>
                <a:gd name="connsiteY62" fmla="*/ 3166987 h 4745608"/>
                <a:gd name="connsiteX63" fmla="*/ 2638873 w 5015709"/>
                <a:gd name="connsiteY63" fmla="*/ 3097908 h 4745608"/>
                <a:gd name="connsiteX64" fmla="*/ 2570293 w 5015709"/>
                <a:gd name="connsiteY64" fmla="*/ 3109338 h 4745608"/>
                <a:gd name="connsiteX65" fmla="*/ 2525557 w 5015709"/>
                <a:gd name="connsiteY65" fmla="*/ 3326508 h 4745608"/>
                <a:gd name="connsiteX66" fmla="*/ 2584349 w 5015709"/>
                <a:gd name="connsiteY66" fmla="*/ 3577470 h 4745608"/>
                <a:gd name="connsiteX67" fmla="*/ 2663703 w 5015709"/>
                <a:gd name="connsiteY67" fmla="*/ 3996904 h 4745608"/>
                <a:gd name="connsiteX68" fmla="*/ 2633113 w 5015709"/>
                <a:gd name="connsiteY68" fmla="*/ 4192703 h 4745608"/>
                <a:gd name="connsiteX69" fmla="*/ 2539703 w 5015709"/>
                <a:gd name="connsiteY69" fmla="*/ 4455574 h 4745608"/>
                <a:gd name="connsiteX70" fmla="*/ 2595212 w 5015709"/>
                <a:gd name="connsiteY70" fmla="*/ 3945217 h 4745608"/>
                <a:gd name="connsiteX71" fmla="*/ 2481240 w 5015709"/>
                <a:gd name="connsiteY71" fmla="*/ 3566538 h 4745608"/>
                <a:gd name="connsiteX72" fmla="*/ 2307403 w 5015709"/>
                <a:gd name="connsiteY72" fmla="*/ 3166488 h 4745608"/>
                <a:gd name="connsiteX73" fmla="*/ 2261683 w 5015709"/>
                <a:gd name="connsiteY73" fmla="*/ 3063618 h 4745608"/>
                <a:gd name="connsiteX74" fmla="*/ 2078803 w 5015709"/>
                <a:gd name="connsiteY74" fmla="*/ 2949318 h 4745608"/>
                <a:gd name="connsiteX75" fmla="*/ 1824299 w 5015709"/>
                <a:gd name="connsiteY75" fmla="*/ 3002494 h 4745608"/>
                <a:gd name="connsiteX76" fmla="*/ 1412162 w 5015709"/>
                <a:gd name="connsiteY76" fmla="*/ 3235573 h 4745608"/>
                <a:gd name="connsiteX77" fmla="*/ 1381573 w 5015709"/>
                <a:gd name="connsiteY77" fmla="*/ 3680838 h 4745608"/>
                <a:gd name="connsiteX78" fmla="*/ 1340867 w 5015709"/>
                <a:gd name="connsiteY78" fmla="*/ 3980504 h 4745608"/>
                <a:gd name="connsiteX79" fmla="*/ 1197619 w 5015709"/>
                <a:gd name="connsiteY79" fmla="*/ 4738831 h 4745608"/>
                <a:gd name="connsiteX80" fmla="*/ 1220896 w 5015709"/>
                <a:gd name="connsiteY80" fmla="*/ 4338309 h 4745608"/>
                <a:gd name="connsiteX81" fmla="*/ 1242772 w 5015709"/>
                <a:gd name="connsiteY81" fmla="*/ 4080888 h 4745608"/>
                <a:gd name="connsiteX82" fmla="*/ 1198693 w 5015709"/>
                <a:gd name="connsiteY82" fmla="*/ 3909438 h 4745608"/>
                <a:gd name="connsiteX83" fmla="*/ 970093 w 5015709"/>
                <a:gd name="connsiteY83" fmla="*/ 3989448 h 4745608"/>
                <a:gd name="connsiteX84" fmla="*/ 766328 w 5015709"/>
                <a:gd name="connsiteY84" fmla="*/ 4131990 h 4745608"/>
                <a:gd name="connsiteX85" fmla="*/ 555808 w 5015709"/>
                <a:gd name="connsiteY85" fmla="*/ 4355688 h 4745608"/>
                <a:gd name="connsiteX86" fmla="*/ 785900 w 5015709"/>
                <a:gd name="connsiteY86" fmla="*/ 4017771 h 4745608"/>
                <a:gd name="connsiteX87" fmla="*/ 1130113 w 5015709"/>
                <a:gd name="connsiteY87" fmla="*/ 3817500 h 4745608"/>
                <a:gd name="connsiteX88" fmla="*/ 1278703 w 5015709"/>
                <a:gd name="connsiteY88" fmla="*/ 3726558 h 4745608"/>
                <a:gd name="connsiteX89" fmla="*/ 1269661 w 5015709"/>
                <a:gd name="connsiteY89" fmla="*/ 3390117 h 4745608"/>
                <a:gd name="connsiteX90" fmla="*/ 1309620 w 5015709"/>
                <a:gd name="connsiteY90" fmla="*/ 3169963 h 4745608"/>
                <a:gd name="connsiteX91" fmla="*/ 1393003 w 5015709"/>
                <a:gd name="connsiteY91" fmla="*/ 3052188 h 4745608"/>
                <a:gd name="connsiteX92" fmla="*/ 1080693 w 5015709"/>
                <a:gd name="connsiteY92" fmla="*/ 2984604 h 4745608"/>
                <a:gd name="connsiteX93" fmla="*/ 663453 w 5015709"/>
                <a:gd name="connsiteY93" fmla="*/ 3023360 h 4745608"/>
                <a:gd name="connsiteX94" fmla="*/ 235111 w 5015709"/>
                <a:gd name="connsiteY94" fmla="*/ 3217172 h 4745608"/>
                <a:gd name="connsiteX95" fmla="*/ 421453 w 5015709"/>
                <a:gd name="connsiteY95" fmla="*/ 3029328 h 4745608"/>
                <a:gd name="connsiteX96" fmla="*/ 627193 w 5015709"/>
                <a:gd name="connsiteY96" fmla="*/ 2926458 h 4745608"/>
                <a:gd name="connsiteX97" fmla="*/ 854480 w 5015709"/>
                <a:gd name="connsiteY97" fmla="*/ 2889178 h 4745608"/>
                <a:gd name="connsiteX98" fmla="*/ 1149272 w 5015709"/>
                <a:gd name="connsiteY98" fmla="*/ 2889676 h 4745608"/>
                <a:gd name="connsiteX99" fmla="*/ 1531894 w 5015709"/>
                <a:gd name="connsiteY99" fmla="*/ 2917507 h 4745608"/>
                <a:gd name="connsiteX100" fmla="*/ 1860559 w 5015709"/>
                <a:gd name="connsiteY100" fmla="*/ 2766431 h 4745608"/>
                <a:gd name="connsiteX101" fmla="*/ 1701613 w 5015709"/>
                <a:gd name="connsiteY101" fmla="*/ 2263518 h 4745608"/>
                <a:gd name="connsiteX102" fmla="*/ 1690183 w 5015709"/>
                <a:gd name="connsiteY102" fmla="*/ 1966338 h 4745608"/>
                <a:gd name="connsiteX103" fmla="*/ 1381991 w 5015709"/>
                <a:gd name="connsiteY103" fmla="*/ 1841604 h 4745608"/>
                <a:gd name="connsiteX104" fmla="*/ 1095823 w 5015709"/>
                <a:gd name="connsiteY104" fmla="*/ 1714878 h 4745608"/>
                <a:gd name="connsiteX105" fmla="*/ 746507 w 5015709"/>
                <a:gd name="connsiteY105" fmla="*/ 1626415 h 4745608"/>
                <a:gd name="connsiteX106" fmla="*/ 352873 w 5015709"/>
                <a:gd name="connsiteY106" fmla="*/ 1726308 h 4745608"/>
                <a:gd name="connsiteX107" fmla="*/ 113171 w 5015709"/>
                <a:gd name="connsiteY107" fmla="*/ 1763582 h 4745608"/>
                <a:gd name="connsiteX108" fmla="*/ 9973 w 5015709"/>
                <a:gd name="connsiteY108" fmla="*/ 1737738 h 4745608"/>
                <a:gd name="connsiteX109" fmla="*/ 348516 w 5015709"/>
                <a:gd name="connsiteY109" fmla="*/ 1643812 h 4745608"/>
                <a:gd name="connsiteX110" fmla="*/ 653097 w 5015709"/>
                <a:gd name="connsiteY110" fmla="*/ 1543920 h 4745608"/>
                <a:gd name="connsiteX111" fmla="*/ 1072963 w 5015709"/>
                <a:gd name="connsiteY111" fmla="*/ 1612008 h 4745608"/>
                <a:gd name="connsiteX112" fmla="*/ 1244413 w 5015709"/>
                <a:gd name="connsiteY112" fmla="*/ 1657728 h 4745608"/>
                <a:gd name="connsiteX113" fmla="*/ 1205766 w 5015709"/>
                <a:gd name="connsiteY113" fmla="*/ 1451988 h 4745608"/>
                <a:gd name="connsiteX114" fmla="*/ 1046313 w 5015709"/>
                <a:gd name="connsiteY114" fmla="*/ 815409 h 4745608"/>
                <a:gd name="connsiteX115" fmla="*/ 1221553 w 5015709"/>
                <a:gd name="connsiteY115" fmla="*/ 1211958 h 4745608"/>
                <a:gd name="connsiteX0" fmla="*/ 1221553 w 5063469"/>
                <a:gd name="connsiteY0" fmla="*/ 1211958 h 4745608"/>
                <a:gd name="connsiteX1" fmla="*/ 1343911 w 5063469"/>
                <a:gd name="connsiteY1" fmla="*/ 1559828 h 4745608"/>
                <a:gd name="connsiteX2" fmla="*/ 1553023 w 5063469"/>
                <a:gd name="connsiteY2" fmla="*/ 1657728 h 4745608"/>
                <a:gd name="connsiteX3" fmla="*/ 1907353 w 5063469"/>
                <a:gd name="connsiteY3" fmla="*/ 1680588 h 4745608"/>
                <a:gd name="connsiteX4" fmla="*/ 2021653 w 5063469"/>
                <a:gd name="connsiteY4" fmla="*/ 1543428 h 4745608"/>
                <a:gd name="connsiteX5" fmla="*/ 2124523 w 5063469"/>
                <a:gd name="connsiteY5" fmla="*/ 1291968 h 4745608"/>
                <a:gd name="connsiteX6" fmla="*/ 2124523 w 5063469"/>
                <a:gd name="connsiteY6" fmla="*/ 1120518 h 4745608"/>
                <a:gd name="connsiteX7" fmla="*/ 2068029 w 5063469"/>
                <a:gd name="connsiteY7" fmla="*/ 825325 h 4745608"/>
                <a:gd name="connsiteX8" fmla="*/ 2078803 w 5063469"/>
                <a:gd name="connsiteY8" fmla="*/ 777618 h 4745608"/>
                <a:gd name="connsiteX9" fmla="*/ 2170243 w 5063469"/>
                <a:gd name="connsiteY9" fmla="*/ 1086228 h 4745608"/>
                <a:gd name="connsiteX10" fmla="*/ 2215963 w 5063469"/>
                <a:gd name="connsiteY10" fmla="*/ 1269108 h 4745608"/>
                <a:gd name="connsiteX11" fmla="*/ 2284543 w 5063469"/>
                <a:gd name="connsiteY11" fmla="*/ 1303398 h 4745608"/>
                <a:gd name="connsiteX12" fmla="*/ 2330263 w 5063469"/>
                <a:gd name="connsiteY12" fmla="*/ 1166238 h 4745608"/>
                <a:gd name="connsiteX13" fmla="*/ 2467423 w 5063469"/>
                <a:gd name="connsiteY13" fmla="*/ 880488 h 4745608"/>
                <a:gd name="connsiteX14" fmla="*/ 2558863 w 5063469"/>
                <a:gd name="connsiteY14" fmla="*/ 640458 h 4745608"/>
                <a:gd name="connsiteX15" fmla="*/ 2616013 w 5063469"/>
                <a:gd name="connsiteY15" fmla="*/ 537588 h 4745608"/>
                <a:gd name="connsiteX16" fmla="*/ 2558863 w 5063469"/>
                <a:gd name="connsiteY16" fmla="*/ 789048 h 4745608"/>
                <a:gd name="connsiteX17" fmla="*/ 2444563 w 5063469"/>
                <a:gd name="connsiteY17" fmla="*/ 1097658 h 4745608"/>
                <a:gd name="connsiteX18" fmla="*/ 2375983 w 5063469"/>
                <a:gd name="connsiteY18" fmla="*/ 1406268 h 4745608"/>
                <a:gd name="connsiteX19" fmla="*/ 2558863 w 5063469"/>
                <a:gd name="connsiteY19" fmla="*/ 1577718 h 4745608"/>
                <a:gd name="connsiteX20" fmla="*/ 2878903 w 5063469"/>
                <a:gd name="connsiteY20" fmla="*/ 1657728 h 4745608"/>
                <a:gd name="connsiteX21" fmla="*/ 3187513 w 5063469"/>
                <a:gd name="connsiteY21" fmla="*/ 1657728 h 4745608"/>
                <a:gd name="connsiteX22" fmla="*/ 3370393 w 5063469"/>
                <a:gd name="connsiteY22" fmla="*/ 1566288 h 4745608"/>
                <a:gd name="connsiteX23" fmla="*/ 3488066 w 5063469"/>
                <a:gd name="connsiteY23" fmla="*/ 1246753 h 4745608"/>
                <a:gd name="connsiteX24" fmla="*/ 3495138 w 5063469"/>
                <a:gd name="connsiteY24" fmla="*/ 1115548 h 4745608"/>
                <a:gd name="connsiteX25" fmla="*/ 3493650 w 5063469"/>
                <a:gd name="connsiteY25" fmla="*/ 1063976 h 4745608"/>
                <a:gd name="connsiteX26" fmla="*/ 3450403 w 5063469"/>
                <a:gd name="connsiteY26" fmla="*/ 777618 h 4745608"/>
                <a:gd name="connsiteX27" fmla="*/ 3119893 w 5063469"/>
                <a:gd name="connsiteY27" fmla="*/ 321571 h 4745608"/>
                <a:gd name="connsiteX28" fmla="*/ 3497351 w 5063469"/>
                <a:gd name="connsiteY28" fmla="*/ 674883 h 4745608"/>
                <a:gd name="connsiteX29" fmla="*/ 3759013 w 5063469"/>
                <a:gd name="connsiteY29" fmla="*/ 571878 h 4745608"/>
                <a:gd name="connsiteX30" fmla="*/ 3999043 w 5063469"/>
                <a:gd name="connsiteY30" fmla="*/ 91818 h 4745608"/>
                <a:gd name="connsiteX31" fmla="*/ 4033333 w 5063469"/>
                <a:gd name="connsiteY31" fmla="*/ 11808 h 4745608"/>
                <a:gd name="connsiteX32" fmla="*/ 3984569 w 5063469"/>
                <a:gd name="connsiteY32" fmla="*/ 247366 h 4745608"/>
                <a:gd name="connsiteX33" fmla="*/ 3812791 w 5063469"/>
                <a:gd name="connsiteY33" fmla="*/ 647417 h 4745608"/>
                <a:gd name="connsiteX34" fmla="*/ 3592906 w 5063469"/>
                <a:gd name="connsiteY34" fmla="*/ 811408 h 4745608"/>
                <a:gd name="connsiteX35" fmla="*/ 3604425 w 5063469"/>
                <a:gd name="connsiteY35" fmla="*/ 999253 h 4745608"/>
                <a:gd name="connsiteX36" fmla="*/ 3872985 w 5063469"/>
                <a:gd name="connsiteY36" fmla="*/ 881976 h 4745608"/>
                <a:gd name="connsiteX37" fmla="*/ 4200754 w 5063469"/>
                <a:gd name="connsiteY37" fmla="*/ 774136 h 4745608"/>
                <a:gd name="connsiteX38" fmla="*/ 4064251 w 5063469"/>
                <a:gd name="connsiteY38" fmla="*/ 847195 h 4745608"/>
                <a:gd name="connsiteX39" fmla="*/ 3818880 w 5063469"/>
                <a:gd name="connsiteY39" fmla="*/ 991305 h 4745608"/>
                <a:gd name="connsiteX40" fmla="*/ 3658531 w 5063469"/>
                <a:gd name="connsiteY40" fmla="*/ 1093178 h 4745608"/>
                <a:gd name="connsiteX41" fmla="*/ 3622838 w 5063469"/>
                <a:gd name="connsiteY41" fmla="*/ 1221401 h 4745608"/>
                <a:gd name="connsiteX42" fmla="*/ 3577446 w 5063469"/>
                <a:gd name="connsiteY42" fmla="*/ 1500691 h 4745608"/>
                <a:gd name="connsiteX43" fmla="*/ 3461833 w 5063469"/>
                <a:gd name="connsiteY43" fmla="*/ 1726308 h 4745608"/>
                <a:gd name="connsiteX44" fmla="*/ 3278953 w 5063469"/>
                <a:gd name="connsiteY44" fmla="*/ 2034918 h 4745608"/>
                <a:gd name="connsiteX45" fmla="*/ 3288742 w 5063469"/>
                <a:gd name="connsiteY45" fmla="*/ 2273460 h 4745608"/>
                <a:gd name="connsiteX46" fmla="*/ 3434288 w 5063469"/>
                <a:gd name="connsiteY46" fmla="*/ 2417577 h 4745608"/>
                <a:gd name="connsiteX47" fmla="*/ 3781217 w 5063469"/>
                <a:gd name="connsiteY47" fmla="*/ 2618845 h 4745608"/>
                <a:gd name="connsiteX48" fmla="*/ 4079053 w 5063469"/>
                <a:gd name="connsiteY48" fmla="*/ 2777868 h 4745608"/>
                <a:gd name="connsiteX49" fmla="*/ 5011598 w 5063469"/>
                <a:gd name="connsiteY49" fmla="*/ 3189329 h 4745608"/>
                <a:gd name="connsiteX50" fmla="*/ 4940575 w 5063469"/>
                <a:gd name="connsiteY50" fmla="*/ 3376168 h 4745608"/>
                <a:gd name="connsiteX51" fmla="*/ 4070190 w 5063469"/>
                <a:gd name="connsiteY51" fmla="*/ 3021367 h 4745608"/>
                <a:gd name="connsiteX52" fmla="*/ 3460193 w 5063469"/>
                <a:gd name="connsiteY52" fmla="*/ 2852901 h 4745608"/>
                <a:gd name="connsiteX53" fmla="*/ 3217865 w 5063469"/>
                <a:gd name="connsiteY53" fmla="*/ 2829045 h 4745608"/>
                <a:gd name="connsiteX54" fmla="*/ 3025524 w 5063469"/>
                <a:gd name="connsiteY54" fmla="*/ 2858861 h 4745608"/>
                <a:gd name="connsiteX55" fmla="*/ 2832855 w 5063469"/>
                <a:gd name="connsiteY55" fmla="*/ 2930924 h 4745608"/>
                <a:gd name="connsiteX56" fmla="*/ 2820111 w 5063469"/>
                <a:gd name="connsiteY56" fmla="*/ 3026344 h 4745608"/>
                <a:gd name="connsiteX57" fmla="*/ 2959241 w 5063469"/>
                <a:gd name="connsiteY57" fmla="*/ 3167976 h 4745608"/>
                <a:gd name="connsiteX58" fmla="*/ 3176083 w 5063469"/>
                <a:gd name="connsiteY58" fmla="*/ 3269358 h 4745608"/>
                <a:gd name="connsiteX59" fmla="*/ 3388239 w 5063469"/>
                <a:gd name="connsiteY59" fmla="*/ 3442290 h 4745608"/>
                <a:gd name="connsiteX60" fmla="*/ 3212014 w 5063469"/>
                <a:gd name="connsiteY60" fmla="*/ 3336948 h 4745608"/>
                <a:gd name="connsiteX61" fmla="*/ 3004633 w 5063469"/>
                <a:gd name="connsiteY61" fmla="*/ 3276814 h 4745608"/>
                <a:gd name="connsiteX62" fmla="*/ 2771676 w 5063469"/>
                <a:gd name="connsiteY62" fmla="*/ 3166987 h 4745608"/>
                <a:gd name="connsiteX63" fmla="*/ 2638873 w 5063469"/>
                <a:gd name="connsiteY63" fmla="*/ 3097908 h 4745608"/>
                <a:gd name="connsiteX64" fmla="*/ 2570293 w 5063469"/>
                <a:gd name="connsiteY64" fmla="*/ 3109338 h 4745608"/>
                <a:gd name="connsiteX65" fmla="*/ 2525557 w 5063469"/>
                <a:gd name="connsiteY65" fmla="*/ 3326508 h 4745608"/>
                <a:gd name="connsiteX66" fmla="*/ 2584349 w 5063469"/>
                <a:gd name="connsiteY66" fmla="*/ 3577470 h 4745608"/>
                <a:gd name="connsiteX67" fmla="*/ 2663703 w 5063469"/>
                <a:gd name="connsiteY67" fmla="*/ 3996904 h 4745608"/>
                <a:gd name="connsiteX68" fmla="*/ 2633113 w 5063469"/>
                <a:gd name="connsiteY68" fmla="*/ 4192703 h 4745608"/>
                <a:gd name="connsiteX69" fmla="*/ 2539703 w 5063469"/>
                <a:gd name="connsiteY69" fmla="*/ 4455574 h 4745608"/>
                <a:gd name="connsiteX70" fmla="*/ 2595212 w 5063469"/>
                <a:gd name="connsiteY70" fmla="*/ 3945217 h 4745608"/>
                <a:gd name="connsiteX71" fmla="*/ 2481240 w 5063469"/>
                <a:gd name="connsiteY71" fmla="*/ 3566538 h 4745608"/>
                <a:gd name="connsiteX72" fmla="*/ 2307403 w 5063469"/>
                <a:gd name="connsiteY72" fmla="*/ 3166488 h 4745608"/>
                <a:gd name="connsiteX73" fmla="*/ 2261683 w 5063469"/>
                <a:gd name="connsiteY73" fmla="*/ 3063618 h 4745608"/>
                <a:gd name="connsiteX74" fmla="*/ 2078803 w 5063469"/>
                <a:gd name="connsiteY74" fmla="*/ 2949318 h 4745608"/>
                <a:gd name="connsiteX75" fmla="*/ 1824299 w 5063469"/>
                <a:gd name="connsiteY75" fmla="*/ 3002494 h 4745608"/>
                <a:gd name="connsiteX76" fmla="*/ 1412162 w 5063469"/>
                <a:gd name="connsiteY76" fmla="*/ 3235573 h 4745608"/>
                <a:gd name="connsiteX77" fmla="*/ 1381573 w 5063469"/>
                <a:gd name="connsiteY77" fmla="*/ 3680838 h 4745608"/>
                <a:gd name="connsiteX78" fmla="*/ 1340867 w 5063469"/>
                <a:gd name="connsiteY78" fmla="*/ 3980504 h 4745608"/>
                <a:gd name="connsiteX79" fmla="*/ 1197619 w 5063469"/>
                <a:gd name="connsiteY79" fmla="*/ 4738831 h 4745608"/>
                <a:gd name="connsiteX80" fmla="*/ 1220896 w 5063469"/>
                <a:gd name="connsiteY80" fmla="*/ 4338309 h 4745608"/>
                <a:gd name="connsiteX81" fmla="*/ 1242772 w 5063469"/>
                <a:gd name="connsiteY81" fmla="*/ 4080888 h 4745608"/>
                <a:gd name="connsiteX82" fmla="*/ 1198693 w 5063469"/>
                <a:gd name="connsiteY82" fmla="*/ 3909438 h 4745608"/>
                <a:gd name="connsiteX83" fmla="*/ 970093 w 5063469"/>
                <a:gd name="connsiteY83" fmla="*/ 3989448 h 4745608"/>
                <a:gd name="connsiteX84" fmla="*/ 766328 w 5063469"/>
                <a:gd name="connsiteY84" fmla="*/ 4131990 h 4745608"/>
                <a:gd name="connsiteX85" fmla="*/ 555808 w 5063469"/>
                <a:gd name="connsiteY85" fmla="*/ 4355688 h 4745608"/>
                <a:gd name="connsiteX86" fmla="*/ 785900 w 5063469"/>
                <a:gd name="connsiteY86" fmla="*/ 4017771 h 4745608"/>
                <a:gd name="connsiteX87" fmla="*/ 1130113 w 5063469"/>
                <a:gd name="connsiteY87" fmla="*/ 3817500 h 4745608"/>
                <a:gd name="connsiteX88" fmla="*/ 1278703 w 5063469"/>
                <a:gd name="connsiteY88" fmla="*/ 3726558 h 4745608"/>
                <a:gd name="connsiteX89" fmla="*/ 1269661 w 5063469"/>
                <a:gd name="connsiteY89" fmla="*/ 3390117 h 4745608"/>
                <a:gd name="connsiteX90" fmla="*/ 1309620 w 5063469"/>
                <a:gd name="connsiteY90" fmla="*/ 3169963 h 4745608"/>
                <a:gd name="connsiteX91" fmla="*/ 1393003 w 5063469"/>
                <a:gd name="connsiteY91" fmla="*/ 3052188 h 4745608"/>
                <a:gd name="connsiteX92" fmla="*/ 1080693 w 5063469"/>
                <a:gd name="connsiteY92" fmla="*/ 2984604 h 4745608"/>
                <a:gd name="connsiteX93" fmla="*/ 663453 w 5063469"/>
                <a:gd name="connsiteY93" fmla="*/ 3023360 h 4745608"/>
                <a:gd name="connsiteX94" fmla="*/ 235111 w 5063469"/>
                <a:gd name="connsiteY94" fmla="*/ 3217172 h 4745608"/>
                <a:gd name="connsiteX95" fmla="*/ 421453 w 5063469"/>
                <a:gd name="connsiteY95" fmla="*/ 3029328 h 4745608"/>
                <a:gd name="connsiteX96" fmla="*/ 627193 w 5063469"/>
                <a:gd name="connsiteY96" fmla="*/ 2926458 h 4745608"/>
                <a:gd name="connsiteX97" fmla="*/ 854480 w 5063469"/>
                <a:gd name="connsiteY97" fmla="*/ 2889178 h 4745608"/>
                <a:gd name="connsiteX98" fmla="*/ 1149272 w 5063469"/>
                <a:gd name="connsiteY98" fmla="*/ 2889676 h 4745608"/>
                <a:gd name="connsiteX99" fmla="*/ 1531894 w 5063469"/>
                <a:gd name="connsiteY99" fmla="*/ 2917507 h 4745608"/>
                <a:gd name="connsiteX100" fmla="*/ 1860559 w 5063469"/>
                <a:gd name="connsiteY100" fmla="*/ 2766431 h 4745608"/>
                <a:gd name="connsiteX101" fmla="*/ 1701613 w 5063469"/>
                <a:gd name="connsiteY101" fmla="*/ 2263518 h 4745608"/>
                <a:gd name="connsiteX102" fmla="*/ 1690183 w 5063469"/>
                <a:gd name="connsiteY102" fmla="*/ 1966338 h 4745608"/>
                <a:gd name="connsiteX103" fmla="*/ 1381991 w 5063469"/>
                <a:gd name="connsiteY103" fmla="*/ 1841604 h 4745608"/>
                <a:gd name="connsiteX104" fmla="*/ 1095823 w 5063469"/>
                <a:gd name="connsiteY104" fmla="*/ 1714878 h 4745608"/>
                <a:gd name="connsiteX105" fmla="*/ 746507 w 5063469"/>
                <a:gd name="connsiteY105" fmla="*/ 1626415 h 4745608"/>
                <a:gd name="connsiteX106" fmla="*/ 352873 w 5063469"/>
                <a:gd name="connsiteY106" fmla="*/ 1726308 h 4745608"/>
                <a:gd name="connsiteX107" fmla="*/ 113171 w 5063469"/>
                <a:gd name="connsiteY107" fmla="*/ 1763582 h 4745608"/>
                <a:gd name="connsiteX108" fmla="*/ 9973 w 5063469"/>
                <a:gd name="connsiteY108" fmla="*/ 1737738 h 4745608"/>
                <a:gd name="connsiteX109" fmla="*/ 348516 w 5063469"/>
                <a:gd name="connsiteY109" fmla="*/ 1643812 h 4745608"/>
                <a:gd name="connsiteX110" fmla="*/ 653097 w 5063469"/>
                <a:gd name="connsiteY110" fmla="*/ 1543920 h 4745608"/>
                <a:gd name="connsiteX111" fmla="*/ 1072963 w 5063469"/>
                <a:gd name="connsiteY111" fmla="*/ 1612008 h 4745608"/>
                <a:gd name="connsiteX112" fmla="*/ 1244413 w 5063469"/>
                <a:gd name="connsiteY112" fmla="*/ 1657728 h 4745608"/>
                <a:gd name="connsiteX113" fmla="*/ 1205766 w 5063469"/>
                <a:gd name="connsiteY113" fmla="*/ 1451988 h 4745608"/>
                <a:gd name="connsiteX114" fmla="*/ 1046313 w 5063469"/>
                <a:gd name="connsiteY114" fmla="*/ 815409 h 4745608"/>
                <a:gd name="connsiteX115" fmla="*/ 1221553 w 506346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4070190 w 5015379"/>
                <a:gd name="connsiteY51" fmla="*/ 3021367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5015379"/>
                <a:gd name="connsiteY0" fmla="*/ 1211958 h 4745608"/>
                <a:gd name="connsiteX1" fmla="*/ 1343911 w 5015379"/>
                <a:gd name="connsiteY1" fmla="*/ 1559828 h 4745608"/>
                <a:gd name="connsiteX2" fmla="*/ 1553023 w 5015379"/>
                <a:gd name="connsiteY2" fmla="*/ 1657728 h 4745608"/>
                <a:gd name="connsiteX3" fmla="*/ 1907353 w 5015379"/>
                <a:gd name="connsiteY3" fmla="*/ 1680588 h 4745608"/>
                <a:gd name="connsiteX4" fmla="*/ 2021653 w 5015379"/>
                <a:gd name="connsiteY4" fmla="*/ 1543428 h 4745608"/>
                <a:gd name="connsiteX5" fmla="*/ 2124523 w 5015379"/>
                <a:gd name="connsiteY5" fmla="*/ 1291968 h 4745608"/>
                <a:gd name="connsiteX6" fmla="*/ 2124523 w 5015379"/>
                <a:gd name="connsiteY6" fmla="*/ 1120518 h 4745608"/>
                <a:gd name="connsiteX7" fmla="*/ 2068029 w 5015379"/>
                <a:gd name="connsiteY7" fmla="*/ 825325 h 4745608"/>
                <a:gd name="connsiteX8" fmla="*/ 2078803 w 5015379"/>
                <a:gd name="connsiteY8" fmla="*/ 777618 h 4745608"/>
                <a:gd name="connsiteX9" fmla="*/ 2170243 w 5015379"/>
                <a:gd name="connsiteY9" fmla="*/ 1086228 h 4745608"/>
                <a:gd name="connsiteX10" fmla="*/ 2215963 w 5015379"/>
                <a:gd name="connsiteY10" fmla="*/ 1269108 h 4745608"/>
                <a:gd name="connsiteX11" fmla="*/ 2284543 w 5015379"/>
                <a:gd name="connsiteY11" fmla="*/ 1303398 h 4745608"/>
                <a:gd name="connsiteX12" fmla="*/ 2330263 w 5015379"/>
                <a:gd name="connsiteY12" fmla="*/ 1166238 h 4745608"/>
                <a:gd name="connsiteX13" fmla="*/ 2467423 w 5015379"/>
                <a:gd name="connsiteY13" fmla="*/ 880488 h 4745608"/>
                <a:gd name="connsiteX14" fmla="*/ 2558863 w 5015379"/>
                <a:gd name="connsiteY14" fmla="*/ 640458 h 4745608"/>
                <a:gd name="connsiteX15" fmla="*/ 2616013 w 5015379"/>
                <a:gd name="connsiteY15" fmla="*/ 537588 h 4745608"/>
                <a:gd name="connsiteX16" fmla="*/ 2558863 w 5015379"/>
                <a:gd name="connsiteY16" fmla="*/ 789048 h 4745608"/>
                <a:gd name="connsiteX17" fmla="*/ 2444563 w 5015379"/>
                <a:gd name="connsiteY17" fmla="*/ 1097658 h 4745608"/>
                <a:gd name="connsiteX18" fmla="*/ 2375983 w 5015379"/>
                <a:gd name="connsiteY18" fmla="*/ 1406268 h 4745608"/>
                <a:gd name="connsiteX19" fmla="*/ 2558863 w 5015379"/>
                <a:gd name="connsiteY19" fmla="*/ 1577718 h 4745608"/>
                <a:gd name="connsiteX20" fmla="*/ 2878903 w 5015379"/>
                <a:gd name="connsiteY20" fmla="*/ 1657728 h 4745608"/>
                <a:gd name="connsiteX21" fmla="*/ 3187513 w 5015379"/>
                <a:gd name="connsiteY21" fmla="*/ 1657728 h 4745608"/>
                <a:gd name="connsiteX22" fmla="*/ 3370393 w 5015379"/>
                <a:gd name="connsiteY22" fmla="*/ 1566288 h 4745608"/>
                <a:gd name="connsiteX23" fmla="*/ 3488066 w 5015379"/>
                <a:gd name="connsiteY23" fmla="*/ 1246753 h 4745608"/>
                <a:gd name="connsiteX24" fmla="*/ 3495138 w 5015379"/>
                <a:gd name="connsiteY24" fmla="*/ 1115548 h 4745608"/>
                <a:gd name="connsiteX25" fmla="*/ 3493650 w 5015379"/>
                <a:gd name="connsiteY25" fmla="*/ 1063976 h 4745608"/>
                <a:gd name="connsiteX26" fmla="*/ 3450403 w 5015379"/>
                <a:gd name="connsiteY26" fmla="*/ 777618 h 4745608"/>
                <a:gd name="connsiteX27" fmla="*/ 3119893 w 5015379"/>
                <a:gd name="connsiteY27" fmla="*/ 321571 h 4745608"/>
                <a:gd name="connsiteX28" fmla="*/ 3497351 w 5015379"/>
                <a:gd name="connsiteY28" fmla="*/ 674883 h 4745608"/>
                <a:gd name="connsiteX29" fmla="*/ 3759013 w 5015379"/>
                <a:gd name="connsiteY29" fmla="*/ 571878 h 4745608"/>
                <a:gd name="connsiteX30" fmla="*/ 3999043 w 5015379"/>
                <a:gd name="connsiteY30" fmla="*/ 91818 h 4745608"/>
                <a:gd name="connsiteX31" fmla="*/ 4033333 w 5015379"/>
                <a:gd name="connsiteY31" fmla="*/ 11808 h 4745608"/>
                <a:gd name="connsiteX32" fmla="*/ 3984569 w 5015379"/>
                <a:gd name="connsiteY32" fmla="*/ 247366 h 4745608"/>
                <a:gd name="connsiteX33" fmla="*/ 3812791 w 5015379"/>
                <a:gd name="connsiteY33" fmla="*/ 647417 h 4745608"/>
                <a:gd name="connsiteX34" fmla="*/ 3592906 w 5015379"/>
                <a:gd name="connsiteY34" fmla="*/ 811408 h 4745608"/>
                <a:gd name="connsiteX35" fmla="*/ 3604425 w 5015379"/>
                <a:gd name="connsiteY35" fmla="*/ 999253 h 4745608"/>
                <a:gd name="connsiteX36" fmla="*/ 3872985 w 5015379"/>
                <a:gd name="connsiteY36" fmla="*/ 881976 h 4745608"/>
                <a:gd name="connsiteX37" fmla="*/ 4200754 w 5015379"/>
                <a:gd name="connsiteY37" fmla="*/ 774136 h 4745608"/>
                <a:gd name="connsiteX38" fmla="*/ 4064251 w 5015379"/>
                <a:gd name="connsiteY38" fmla="*/ 847195 h 4745608"/>
                <a:gd name="connsiteX39" fmla="*/ 3818880 w 5015379"/>
                <a:gd name="connsiteY39" fmla="*/ 991305 h 4745608"/>
                <a:gd name="connsiteX40" fmla="*/ 3658531 w 5015379"/>
                <a:gd name="connsiteY40" fmla="*/ 1093178 h 4745608"/>
                <a:gd name="connsiteX41" fmla="*/ 3622838 w 5015379"/>
                <a:gd name="connsiteY41" fmla="*/ 1221401 h 4745608"/>
                <a:gd name="connsiteX42" fmla="*/ 3577446 w 5015379"/>
                <a:gd name="connsiteY42" fmla="*/ 1500691 h 4745608"/>
                <a:gd name="connsiteX43" fmla="*/ 3461833 w 5015379"/>
                <a:gd name="connsiteY43" fmla="*/ 1726308 h 4745608"/>
                <a:gd name="connsiteX44" fmla="*/ 3278953 w 5015379"/>
                <a:gd name="connsiteY44" fmla="*/ 2034918 h 4745608"/>
                <a:gd name="connsiteX45" fmla="*/ 3288742 w 5015379"/>
                <a:gd name="connsiteY45" fmla="*/ 2273460 h 4745608"/>
                <a:gd name="connsiteX46" fmla="*/ 3434288 w 5015379"/>
                <a:gd name="connsiteY46" fmla="*/ 2417577 h 4745608"/>
                <a:gd name="connsiteX47" fmla="*/ 3781217 w 5015379"/>
                <a:gd name="connsiteY47" fmla="*/ 2618845 h 4745608"/>
                <a:gd name="connsiteX48" fmla="*/ 4079053 w 5015379"/>
                <a:gd name="connsiteY48" fmla="*/ 2777868 h 4745608"/>
                <a:gd name="connsiteX49" fmla="*/ 5011598 w 5015379"/>
                <a:gd name="connsiteY49" fmla="*/ 3189329 h 4745608"/>
                <a:gd name="connsiteX50" fmla="*/ 4940575 w 5015379"/>
                <a:gd name="connsiteY50" fmla="*/ 3376168 h 4745608"/>
                <a:gd name="connsiteX51" fmla="*/ 3944371 w 5015379"/>
                <a:gd name="connsiteY51" fmla="*/ 2976643 h 4745608"/>
                <a:gd name="connsiteX52" fmla="*/ 3460193 w 5015379"/>
                <a:gd name="connsiteY52" fmla="*/ 2852901 h 4745608"/>
                <a:gd name="connsiteX53" fmla="*/ 3217865 w 5015379"/>
                <a:gd name="connsiteY53" fmla="*/ 2829045 h 4745608"/>
                <a:gd name="connsiteX54" fmla="*/ 3025524 w 5015379"/>
                <a:gd name="connsiteY54" fmla="*/ 2858861 h 4745608"/>
                <a:gd name="connsiteX55" fmla="*/ 2832855 w 5015379"/>
                <a:gd name="connsiteY55" fmla="*/ 2930924 h 4745608"/>
                <a:gd name="connsiteX56" fmla="*/ 2820111 w 5015379"/>
                <a:gd name="connsiteY56" fmla="*/ 3026344 h 4745608"/>
                <a:gd name="connsiteX57" fmla="*/ 2959241 w 5015379"/>
                <a:gd name="connsiteY57" fmla="*/ 3167976 h 4745608"/>
                <a:gd name="connsiteX58" fmla="*/ 3176083 w 5015379"/>
                <a:gd name="connsiteY58" fmla="*/ 3269358 h 4745608"/>
                <a:gd name="connsiteX59" fmla="*/ 3388239 w 5015379"/>
                <a:gd name="connsiteY59" fmla="*/ 3442290 h 4745608"/>
                <a:gd name="connsiteX60" fmla="*/ 3212014 w 5015379"/>
                <a:gd name="connsiteY60" fmla="*/ 3336948 h 4745608"/>
                <a:gd name="connsiteX61" fmla="*/ 3004633 w 5015379"/>
                <a:gd name="connsiteY61" fmla="*/ 3276814 h 4745608"/>
                <a:gd name="connsiteX62" fmla="*/ 2771676 w 5015379"/>
                <a:gd name="connsiteY62" fmla="*/ 3166987 h 4745608"/>
                <a:gd name="connsiteX63" fmla="*/ 2638873 w 5015379"/>
                <a:gd name="connsiteY63" fmla="*/ 3097908 h 4745608"/>
                <a:gd name="connsiteX64" fmla="*/ 2570293 w 5015379"/>
                <a:gd name="connsiteY64" fmla="*/ 3109338 h 4745608"/>
                <a:gd name="connsiteX65" fmla="*/ 2525557 w 5015379"/>
                <a:gd name="connsiteY65" fmla="*/ 3326508 h 4745608"/>
                <a:gd name="connsiteX66" fmla="*/ 2584349 w 5015379"/>
                <a:gd name="connsiteY66" fmla="*/ 3577470 h 4745608"/>
                <a:gd name="connsiteX67" fmla="*/ 2663703 w 5015379"/>
                <a:gd name="connsiteY67" fmla="*/ 3996904 h 4745608"/>
                <a:gd name="connsiteX68" fmla="*/ 2633113 w 5015379"/>
                <a:gd name="connsiteY68" fmla="*/ 4192703 h 4745608"/>
                <a:gd name="connsiteX69" fmla="*/ 2539703 w 5015379"/>
                <a:gd name="connsiteY69" fmla="*/ 4455574 h 4745608"/>
                <a:gd name="connsiteX70" fmla="*/ 2595212 w 5015379"/>
                <a:gd name="connsiteY70" fmla="*/ 3945217 h 4745608"/>
                <a:gd name="connsiteX71" fmla="*/ 2481240 w 5015379"/>
                <a:gd name="connsiteY71" fmla="*/ 3566538 h 4745608"/>
                <a:gd name="connsiteX72" fmla="*/ 2307403 w 5015379"/>
                <a:gd name="connsiteY72" fmla="*/ 3166488 h 4745608"/>
                <a:gd name="connsiteX73" fmla="*/ 2261683 w 5015379"/>
                <a:gd name="connsiteY73" fmla="*/ 3063618 h 4745608"/>
                <a:gd name="connsiteX74" fmla="*/ 2078803 w 5015379"/>
                <a:gd name="connsiteY74" fmla="*/ 2949318 h 4745608"/>
                <a:gd name="connsiteX75" fmla="*/ 1824299 w 5015379"/>
                <a:gd name="connsiteY75" fmla="*/ 3002494 h 4745608"/>
                <a:gd name="connsiteX76" fmla="*/ 1412162 w 5015379"/>
                <a:gd name="connsiteY76" fmla="*/ 3235573 h 4745608"/>
                <a:gd name="connsiteX77" fmla="*/ 1381573 w 5015379"/>
                <a:gd name="connsiteY77" fmla="*/ 3680838 h 4745608"/>
                <a:gd name="connsiteX78" fmla="*/ 1340867 w 5015379"/>
                <a:gd name="connsiteY78" fmla="*/ 3980504 h 4745608"/>
                <a:gd name="connsiteX79" fmla="*/ 1197619 w 5015379"/>
                <a:gd name="connsiteY79" fmla="*/ 4738831 h 4745608"/>
                <a:gd name="connsiteX80" fmla="*/ 1220896 w 5015379"/>
                <a:gd name="connsiteY80" fmla="*/ 4338309 h 4745608"/>
                <a:gd name="connsiteX81" fmla="*/ 1242772 w 5015379"/>
                <a:gd name="connsiteY81" fmla="*/ 4080888 h 4745608"/>
                <a:gd name="connsiteX82" fmla="*/ 1198693 w 5015379"/>
                <a:gd name="connsiteY82" fmla="*/ 3909438 h 4745608"/>
                <a:gd name="connsiteX83" fmla="*/ 970093 w 5015379"/>
                <a:gd name="connsiteY83" fmla="*/ 3989448 h 4745608"/>
                <a:gd name="connsiteX84" fmla="*/ 766328 w 5015379"/>
                <a:gd name="connsiteY84" fmla="*/ 4131990 h 4745608"/>
                <a:gd name="connsiteX85" fmla="*/ 555808 w 5015379"/>
                <a:gd name="connsiteY85" fmla="*/ 4355688 h 4745608"/>
                <a:gd name="connsiteX86" fmla="*/ 785900 w 5015379"/>
                <a:gd name="connsiteY86" fmla="*/ 4017771 h 4745608"/>
                <a:gd name="connsiteX87" fmla="*/ 1130113 w 5015379"/>
                <a:gd name="connsiteY87" fmla="*/ 3817500 h 4745608"/>
                <a:gd name="connsiteX88" fmla="*/ 1278703 w 5015379"/>
                <a:gd name="connsiteY88" fmla="*/ 3726558 h 4745608"/>
                <a:gd name="connsiteX89" fmla="*/ 1269661 w 5015379"/>
                <a:gd name="connsiteY89" fmla="*/ 3390117 h 4745608"/>
                <a:gd name="connsiteX90" fmla="*/ 1309620 w 5015379"/>
                <a:gd name="connsiteY90" fmla="*/ 3169963 h 4745608"/>
                <a:gd name="connsiteX91" fmla="*/ 1393003 w 5015379"/>
                <a:gd name="connsiteY91" fmla="*/ 3052188 h 4745608"/>
                <a:gd name="connsiteX92" fmla="*/ 1080693 w 5015379"/>
                <a:gd name="connsiteY92" fmla="*/ 2984604 h 4745608"/>
                <a:gd name="connsiteX93" fmla="*/ 663453 w 5015379"/>
                <a:gd name="connsiteY93" fmla="*/ 3023360 h 4745608"/>
                <a:gd name="connsiteX94" fmla="*/ 235111 w 5015379"/>
                <a:gd name="connsiteY94" fmla="*/ 3217172 h 4745608"/>
                <a:gd name="connsiteX95" fmla="*/ 421453 w 5015379"/>
                <a:gd name="connsiteY95" fmla="*/ 3029328 h 4745608"/>
                <a:gd name="connsiteX96" fmla="*/ 627193 w 5015379"/>
                <a:gd name="connsiteY96" fmla="*/ 2926458 h 4745608"/>
                <a:gd name="connsiteX97" fmla="*/ 854480 w 5015379"/>
                <a:gd name="connsiteY97" fmla="*/ 2889178 h 4745608"/>
                <a:gd name="connsiteX98" fmla="*/ 1149272 w 5015379"/>
                <a:gd name="connsiteY98" fmla="*/ 2889676 h 4745608"/>
                <a:gd name="connsiteX99" fmla="*/ 1531894 w 5015379"/>
                <a:gd name="connsiteY99" fmla="*/ 2917507 h 4745608"/>
                <a:gd name="connsiteX100" fmla="*/ 1860559 w 5015379"/>
                <a:gd name="connsiteY100" fmla="*/ 2766431 h 4745608"/>
                <a:gd name="connsiteX101" fmla="*/ 1701613 w 5015379"/>
                <a:gd name="connsiteY101" fmla="*/ 2263518 h 4745608"/>
                <a:gd name="connsiteX102" fmla="*/ 1690183 w 5015379"/>
                <a:gd name="connsiteY102" fmla="*/ 1966338 h 4745608"/>
                <a:gd name="connsiteX103" fmla="*/ 1381991 w 5015379"/>
                <a:gd name="connsiteY103" fmla="*/ 1841604 h 4745608"/>
                <a:gd name="connsiteX104" fmla="*/ 1095823 w 5015379"/>
                <a:gd name="connsiteY104" fmla="*/ 1714878 h 4745608"/>
                <a:gd name="connsiteX105" fmla="*/ 746507 w 5015379"/>
                <a:gd name="connsiteY105" fmla="*/ 1626415 h 4745608"/>
                <a:gd name="connsiteX106" fmla="*/ 352873 w 5015379"/>
                <a:gd name="connsiteY106" fmla="*/ 1726308 h 4745608"/>
                <a:gd name="connsiteX107" fmla="*/ 113171 w 5015379"/>
                <a:gd name="connsiteY107" fmla="*/ 1763582 h 4745608"/>
                <a:gd name="connsiteX108" fmla="*/ 9973 w 5015379"/>
                <a:gd name="connsiteY108" fmla="*/ 1737738 h 4745608"/>
                <a:gd name="connsiteX109" fmla="*/ 348516 w 5015379"/>
                <a:gd name="connsiteY109" fmla="*/ 1643812 h 4745608"/>
                <a:gd name="connsiteX110" fmla="*/ 653097 w 5015379"/>
                <a:gd name="connsiteY110" fmla="*/ 1543920 h 4745608"/>
                <a:gd name="connsiteX111" fmla="*/ 1072963 w 5015379"/>
                <a:gd name="connsiteY111" fmla="*/ 1612008 h 4745608"/>
                <a:gd name="connsiteX112" fmla="*/ 1244413 w 5015379"/>
                <a:gd name="connsiteY112" fmla="*/ 1657728 h 4745608"/>
                <a:gd name="connsiteX113" fmla="*/ 1205766 w 5015379"/>
                <a:gd name="connsiteY113" fmla="*/ 1451988 h 4745608"/>
                <a:gd name="connsiteX114" fmla="*/ 1046313 w 5015379"/>
                <a:gd name="connsiteY114" fmla="*/ 815409 h 4745608"/>
                <a:gd name="connsiteX115" fmla="*/ 1221553 w 5015379"/>
                <a:gd name="connsiteY115" fmla="*/ 1211958 h 4745608"/>
                <a:gd name="connsiteX0" fmla="*/ 1221553 w 9530915"/>
                <a:gd name="connsiteY0" fmla="*/ 1211958 h 5122491"/>
                <a:gd name="connsiteX1" fmla="*/ 1343911 w 9530915"/>
                <a:gd name="connsiteY1" fmla="*/ 1559828 h 5122491"/>
                <a:gd name="connsiteX2" fmla="*/ 1553023 w 9530915"/>
                <a:gd name="connsiteY2" fmla="*/ 1657728 h 5122491"/>
                <a:gd name="connsiteX3" fmla="*/ 1907353 w 9530915"/>
                <a:gd name="connsiteY3" fmla="*/ 1680588 h 5122491"/>
                <a:gd name="connsiteX4" fmla="*/ 2021653 w 9530915"/>
                <a:gd name="connsiteY4" fmla="*/ 1543428 h 5122491"/>
                <a:gd name="connsiteX5" fmla="*/ 2124523 w 9530915"/>
                <a:gd name="connsiteY5" fmla="*/ 1291968 h 5122491"/>
                <a:gd name="connsiteX6" fmla="*/ 2124523 w 9530915"/>
                <a:gd name="connsiteY6" fmla="*/ 1120518 h 5122491"/>
                <a:gd name="connsiteX7" fmla="*/ 2068029 w 9530915"/>
                <a:gd name="connsiteY7" fmla="*/ 825325 h 5122491"/>
                <a:gd name="connsiteX8" fmla="*/ 2078803 w 9530915"/>
                <a:gd name="connsiteY8" fmla="*/ 777618 h 5122491"/>
                <a:gd name="connsiteX9" fmla="*/ 2170243 w 9530915"/>
                <a:gd name="connsiteY9" fmla="*/ 1086228 h 5122491"/>
                <a:gd name="connsiteX10" fmla="*/ 2215963 w 9530915"/>
                <a:gd name="connsiteY10" fmla="*/ 1269108 h 5122491"/>
                <a:gd name="connsiteX11" fmla="*/ 2284543 w 9530915"/>
                <a:gd name="connsiteY11" fmla="*/ 1303398 h 5122491"/>
                <a:gd name="connsiteX12" fmla="*/ 2330263 w 9530915"/>
                <a:gd name="connsiteY12" fmla="*/ 1166238 h 5122491"/>
                <a:gd name="connsiteX13" fmla="*/ 2467423 w 9530915"/>
                <a:gd name="connsiteY13" fmla="*/ 880488 h 5122491"/>
                <a:gd name="connsiteX14" fmla="*/ 2558863 w 9530915"/>
                <a:gd name="connsiteY14" fmla="*/ 640458 h 5122491"/>
                <a:gd name="connsiteX15" fmla="*/ 2616013 w 9530915"/>
                <a:gd name="connsiteY15" fmla="*/ 537588 h 5122491"/>
                <a:gd name="connsiteX16" fmla="*/ 2558863 w 9530915"/>
                <a:gd name="connsiteY16" fmla="*/ 789048 h 5122491"/>
                <a:gd name="connsiteX17" fmla="*/ 2444563 w 9530915"/>
                <a:gd name="connsiteY17" fmla="*/ 1097658 h 5122491"/>
                <a:gd name="connsiteX18" fmla="*/ 2375983 w 9530915"/>
                <a:gd name="connsiteY18" fmla="*/ 1406268 h 5122491"/>
                <a:gd name="connsiteX19" fmla="*/ 2558863 w 9530915"/>
                <a:gd name="connsiteY19" fmla="*/ 1577718 h 5122491"/>
                <a:gd name="connsiteX20" fmla="*/ 2878903 w 9530915"/>
                <a:gd name="connsiteY20" fmla="*/ 1657728 h 5122491"/>
                <a:gd name="connsiteX21" fmla="*/ 3187513 w 9530915"/>
                <a:gd name="connsiteY21" fmla="*/ 1657728 h 5122491"/>
                <a:gd name="connsiteX22" fmla="*/ 3370393 w 9530915"/>
                <a:gd name="connsiteY22" fmla="*/ 1566288 h 5122491"/>
                <a:gd name="connsiteX23" fmla="*/ 3488066 w 9530915"/>
                <a:gd name="connsiteY23" fmla="*/ 1246753 h 5122491"/>
                <a:gd name="connsiteX24" fmla="*/ 3495138 w 9530915"/>
                <a:gd name="connsiteY24" fmla="*/ 1115548 h 5122491"/>
                <a:gd name="connsiteX25" fmla="*/ 3493650 w 9530915"/>
                <a:gd name="connsiteY25" fmla="*/ 1063976 h 5122491"/>
                <a:gd name="connsiteX26" fmla="*/ 3450403 w 9530915"/>
                <a:gd name="connsiteY26" fmla="*/ 777618 h 5122491"/>
                <a:gd name="connsiteX27" fmla="*/ 3119893 w 9530915"/>
                <a:gd name="connsiteY27" fmla="*/ 321571 h 5122491"/>
                <a:gd name="connsiteX28" fmla="*/ 3497351 w 9530915"/>
                <a:gd name="connsiteY28" fmla="*/ 674883 h 5122491"/>
                <a:gd name="connsiteX29" fmla="*/ 3759013 w 9530915"/>
                <a:gd name="connsiteY29" fmla="*/ 571878 h 5122491"/>
                <a:gd name="connsiteX30" fmla="*/ 3999043 w 9530915"/>
                <a:gd name="connsiteY30" fmla="*/ 91818 h 5122491"/>
                <a:gd name="connsiteX31" fmla="*/ 4033333 w 9530915"/>
                <a:gd name="connsiteY31" fmla="*/ 11808 h 5122491"/>
                <a:gd name="connsiteX32" fmla="*/ 3984569 w 9530915"/>
                <a:gd name="connsiteY32" fmla="*/ 247366 h 5122491"/>
                <a:gd name="connsiteX33" fmla="*/ 3812791 w 9530915"/>
                <a:gd name="connsiteY33" fmla="*/ 647417 h 5122491"/>
                <a:gd name="connsiteX34" fmla="*/ 3592906 w 9530915"/>
                <a:gd name="connsiteY34" fmla="*/ 811408 h 5122491"/>
                <a:gd name="connsiteX35" fmla="*/ 3604425 w 9530915"/>
                <a:gd name="connsiteY35" fmla="*/ 999253 h 5122491"/>
                <a:gd name="connsiteX36" fmla="*/ 3872985 w 9530915"/>
                <a:gd name="connsiteY36" fmla="*/ 881976 h 5122491"/>
                <a:gd name="connsiteX37" fmla="*/ 4200754 w 9530915"/>
                <a:gd name="connsiteY37" fmla="*/ 774136 h 5122491"/>
                <a:gd name="connsiteX38" fmla="*/ 4064251 w 9530915"/>
                <a:gd name="connsiteY38" fmla="*/ 847195 h 5122491"/>
                <a:gd name="connsiteX39" fmla="*/ 3818880 w 9530915"/>
                <a:gd name="connsiteY39" fmla="*/ 991305 h 5122491"/>
                <a:gd name="connsiteX40" fmla="*/ 3658531 w 9530915"/>
                <a:gd name="connsiteY40" fmla="*/ 1093178 h 5122491"/>
                <a:gd name="connsiteX41" fmla="*/ 3622838 w 9530915"/>
                <a:gd name="connsiteY41" fmla="*/ 1221401 h 5122491"/>
                <a:gd name="connsiteX42" fmla="*/ 3577446 w 9530915"/>
                <a:gd name="connsiteY42" fmla="*/ 1500691 h 5122491"/>
                <a:gd name="connsiteX43" fmla="*/ 3461833 w 9530915"/>
                <a:gd name="connsiteY43" fmla="*/ 1726308 h 5122491"/>
                <a:gd name="connsiteX44" fmla="*/ 3278953 w 9530915"/>
                <a:gd name="connsiteY44" fmla="*/ 2034918 h 5122491"/>
                <a:gd name="connsiteX45" fmla="*/ 3288742 w 9530915"/>
                <a:gd name="connsiteY45" fmla="*/ 2273460 h 5122491"/>
                <a:gd name="connsiteX46" fmla="*/ 3434288 w 9530915"/>
                <a:gd name="connsiteY46" fmla="*/ 2417577 h 5122491"/>
                <a:gd name="connsiteX47" fmla="*/ 3781217 w 9530915"/>
                <a:gd name="connsiteY47" fmla="*/ 2618845 h 5122491"/>
                <a:gd name="connsiteX48" fmla="*/ 4079053 w 9530915"/>
                <a:gd name="connsiteY48" fmla="*/ 2777868 h 5122491"/>
                <a:gd name="connsiteX49" fmla="*/ 9530841 w 9530915"/>
                <a:gd name="connsiteY49" fmla="*/ 5122045 h 5122491"/>
                <a:gd name="connsiteX50" fmla="*/ 4940575 w 9530915"/>
                <a:gd name="connsiteY50" fmla="*/ 3376168 h 5122491"/>
                <a:gd name="connsiteX51" fmla="*/ 3944371 w 9530915"/>
                <a:gd name="connsiteY51" fmla="*/ 2976643 h 5122491"/>
                <a:gd name="connsiteX52" fmla="*/ 3460193 w 9530915"/>
                <a:gd name="connsiteY52" fmla="*/ 2852901 h 5122491"/>
                <a:gd name="connsiteX53" fmla="*/ 3217865 w 9530915"/>
                <a:gd name="connsiteY53" fmla="*/ 2829045 h 5122491"/>
                <a:gd name="connsiteX54" fmla="*/ 3025524 w 9530915"/>
                <a:gd name="connsiteY54" fmla="*/ 2858861 h 5122491"/>
                <a:gd name="connsiteX55" fmla="*/ 2832855 w 9530915"/>
                <a:gd name="connsiteY55" fmla="*/ 2930924 h 5122491"/>
                <a:gd name="connsiteX56" fmla="*/ 2820111 w 9530915"/>
                <a:gd name="connsiteY56" fmla="*/ 3026344 h 5122491"/>
                <a:gd name="connsiteX57" fmla="*/ 2959241 w 9530915"/>
                <a:gd name="connsiteY57" fmla="*/ 3167976 h 5122491"/>
                <a:gd name="connsiteX58" fmla="*/ 3176083 w 9530915"/>
                <a:gd name="connsiteY58" fmla="*/ 3269358 h 5122491"/>
                <a:gd name="connsiteX59" fmla="*/ 3388239 w 9530915"/>
                <a:gd name="connsiteY59" fmla="*/ 3442290 h 5122491"/>
                <a:gd name="connsiteX60" fmla="*/ 3212014 w 9530915"/>
                <a:gd name="connsiteY60" fmla="*/ 3336948 h 5122491"/>
                <a:gd name="connsiteX61" fmla="*/ 3004633 w 9530915"/>
                <a:gd name="connsiteY61" fmla="*/ 3276814 h 5122491"/>
                <a:gd name="connsiteX62" fmla="*/ 2771676 w 9530915"/>
                <a:gd name="connsiteY62" fmla="*/ 3166987 h 5122491"/>
                <a:gd name="connsiteX63" fmla="*/ 2638873 w 9530915"/>
                <a:gd name="connsiteY63" fmla="*/ 3097908 h 5122491"/>
                <a:gd name="connsiteX64" fmla="*/ 2570293 w 9530915"/>
                <a:gd name="connsiteY64" fmla="*/ 3109338 h 5122491"/>
                <a:gd name="connsiteX65" fmla="*/ 2525557 w 9530915"/>
                <a:gd name="connsiteY65" fmla="*/ 3326508 h 5122491"/>
                <a:gd name="connsiteX66" fmla="*/ 2584349 w 9530915"/>
                <a:gd name="connsiteY66" fmla="*/ 3577470 h 5122491"/>
                <a:gd name="connsiteX67" fmla="*/ 2663703 w 9530915"/>
                <a:gd name="connsiteY67" fmla="*/ 3996904 h 5122491"/>
                <a:gd name="connsiteX68" fmla="*/ 2633113 w 9530915"/>
                <a:gd name="connsiteY68" fmla="*/ 4192703 h 5122491"/>
                <a:gd name="connsiteX69" fmla="*/ 2539703 w 9530915"/>
                <a:gd name="connsiteY69" fmla="*/ 4455574 h 5122491"/>
                <a:gd name="connsiteX70" fmla="*/ 2595212 w 9530915"/>
                <a:gd name="connsiteY70" fmla="*/ 3945217 h 5122491"/>
                <a:gd name="connsiteX71" fmla="*/ 2481240 w 9530915"/>
                <a:gd name="connsiteY71" fmla="*/ 3566538 h 5122491"/>
                <a:gd name="connsiteX72" fmla="*/ 2307403 w 9530915"/>
                <a:gd name="connsiteY72" fmla="*/ 3166488 h 5122491"/>
                <a:gd name="connsiteX73" fmla="*/ 2261683 w 9530915"/>
                <a:gd name="connsiteY73" fmla="*/ 3063618 h 5122491"/>
                <a:gd name="connsiteX74" fmla="*/ 2078803 w 9530915"/>
                <a:gd name="connsiteY74" fmla="*/ 2949318 h 5122491"/>
                <a:gd name="connsiteX75" fmla="*/ 1824299 w 9530915"/>
                <a:gd name="connsiteY75" fmla="*/ 3002494 h 5122491"/>
                <a:gd name="connsiteX76" fmla="*/ 1412162 w 9530915"/>
                <a:gd name="connsiteY76" fmla="*/ 3235573 h 5122491"/>
                <a:gd name="connsiteX77" fmla="*/ 1381573 w 9530915"/>
                <a:gd name="connsiteY77" fmla="*/ 3680838 h 5122491"/>
                <a:gd name="connsiteX78" fmla="*/ 1340867 w 9530915"/>
                <a:gd name="connsiteY78" fmla="*/ 3980504 h 5122491"/>
                <a:gd name="connsiteX79" fmla="*/ 1197619 w 9530915"/>
                <a:gd name="connsiteY79" fmla="*/ 4738831 h 5122491"/>
                <a:gd name="connsiteX80" fmla="*/ 1220896 w 9530915"/>
                <a:gd name="connsiteY80" fmla="*/ 4338309 h 5122491"/>
                <a:gd name="connsiteX81" fmla="*/ 1242772 w 9530915"/>
                <a:gd name="connsiteY81" fmla="*/ 4080888 h 5122491"/>
                <a:gd name="connsiteX82" fmla="*/ 1198693 w 9530915"/>
                <a:gd name="connsiteY82" fmla="*/ 3909438 h 5122491"/>
                <a:gd name="connsiteX83" fmla="*/ 970093 w 9530915"/>
                <a:gd name="connsiteY83" fmla="*/ 3989448 h 5122491"/>
                <a:gd name="connsiteX84" fmla="*/ 766328 w 9530915"/>
                <a:gd name="connsiteY84" fmla="*/ 4131990 h 5122491"/>
                <a:gd name="connsiteX85" fmla="*/ 555808 w 9530915"/>
                <a:gd name="connsiteY85" fmla="*/ 4355688 h 5122491"/>
                <a:gd name="connsiteX86" fmla="*/ 785900 w 9530915"/>
                <a:gd name="connsiteY86" fmla="*/ 4017771 h 5122491"/>
                <a:gd name="connsiteX87" fmla="*/ 1130113 w 9530915"/>
                <a:gd name="connsiteY87" fmla="*/ 3817500 h 5122491"/>
                <a:gd name="connsiteX88" fmla="*/ 1278703 w 9530915"/>
                <a:gd name="connsiteY88" fmla="*/ 3726558 h 5122491"/>
                <a:gd name="connsiteX89" fmla="*/ 1269661 w 9530915"/>
                <a:gd name="connsiteY89" fmla="*/ 3390117 h 5122491"/>
                <a:gd name="connsiteX90" fmla="*/ 1309620 w 9530915"/>
                <a:gd name="connsiteY90" fmla="*/ 3169963 h 5122491"/>
                <a:gd name="connsiteX91" fmla="*/ 1393003 w 9530915"/>
                <a:gd name="connsiteY91" fmla="*/ 3052188 h 5122491"/>
                <a:gd name="connsiteX92" fmla="*/ 1080693 w 9530915"/>
                <a:gd name="connsiteY92" fmla="*/ 2984604 h 5122491"/>
                <a:gd name="connsiteX93" fmla="*/ 663453 w 9530915"/>
                <a:gd name="connsiteY93" fmla="*/ 3023360 h 5122491"/>
                <a:gd name="connsiteX94" fmla="*/ 235111 w 9530915"/>
                <a:gd name="connsiteY94" fmla="*/ 3217172 h 5122491"/>
                <a:gd name="connsiteX95" fmla="*/ 421453 w 9530915"/>
                <a:gd name="connsiteY95" fmla="*/ 3029328 h 5122491"/>
                <a:gd name="connsiteX96" fmla="*/ 627193 w 9530915"/>
                <a:gd name="connsiteY96" fmla="*/ 2926458 h 5122491"/>
                <a:gd name="connsiteX97" fmla="*/ 854480 w 9530915"/>
                <a:gd name="connsiteY97" fmla="*/ 2889178 h 5122491"/>
                <a:gd name="connsiteX98" fmla="*/ 1149272 w 9530915"/>
                <a:gd name="connsiteY98" fmla="*/ 2889676 h 5122491"/>
                <a:gd name="connsiteX99" fmla="*/ 1531894 w 9530915"/>
                <a:gd name="connsiteY99" fmla="*/ 2917507 h 5122491"/>
                <a:gd name="connsiteX100" fmla="*/ 1860559 w 9530915"/>
                <a:gd name="connsiteY100" fmla="*/ 2766431 h 5122491"/>
                <a:gd name="connsiteX101" fmla="*/ 1701613 w 9530915"/>
                <a:gd name="connsiteY101" fmla="*/ 2263518 h 5122491"/>
                <a:gd name="connsiteX102" fmla="*/ 1690183 w 9530915"/>
                <a:gd name="connsiteY102" fmla="*/ 1966338 h 5122491"/>
                <a:gd name="connsiteX103" fmla="*/ 1381991 w 9530915"/>
                <a:gd name="connsiteY103" fmla="*/ 1841604 h 5122491"/>
                <a:gd name="connsiteX104" fmla="*/ 1095823 w 9530915"/>
                <a:gd name="connsiteY104" fmla="*/ 1714878 h 5122491"/>
                <a:gd name="connsiteX105" fmla="*/ 746507 w 9530915"/>
                <a:gd name="connsiteY105" fmla="*/ 1626415 h 5122491"/>
                <a:gd name="connsiteX106" fmla="*/ 352873 w 9530915"/>
                <a:gd name="connsiteY106" fmla="*/ 1726308 h 5122491"/>
                <a:gd name="connsiteX107" fmla="*/ 113171 w 9530915"/>
                <a:gd name="connsiteY107" fmla="*/ 1763582 h 5122491"/>
                <a:gd name="connsiteX108" fmla="*/ 9973 w 9530915"/>
                <a:gd name="connsiteY108" fmla="*/ 1737738 h 5122491"/>
                <a:gd name="connsiteX109" fmla="*/ 348516 w 9530915"/>
                <a:gd name="connsiteY109" fmla="*/ 1643812 h 5122491"/>
                <a:gd name="connsiteX110" fmla="*/ 653097 w 9530915"/>
                <a:gd name="connsiteY110" fmla="*/ 1543920 h 5122491"/>
                <a:gd name="connsiteX111" fmla="*/ 1072963 w 9530915"/>
                <a:gd name="connsiteY111" fmla="*/ 1612008 h 5122491"/>
                <a:gd name="connsiteX112" fmla="*/ 1244413 w 9530915"/>
                <a:gd name="connsiteY112" fmla="*/ 1657728 h 5122491"/>
                <a:gd name="connsiteX113" fmla="*/ 1205766 w 9530915"/>
                <a:gd name="connsiteY113" fmla="*/ 1451988 h 5122491"/>
                <a:gd name="connsiteX114" fmla="*/ 1046313 w 9530915"/>
                <a:gd name="connsiteY114" fmla="*/ 815409 h 5122491"/>
                <a:gd name="connsiteX115" fmla="*/ 1221553 w 9530915"/>
                <a:gd name="connsiteY115" fmla="*/ 1211958 h 5122491"/>
                <a:gd name="connsiteX0" fmla="*/ 1221553 w 9861756"/>
                <a:gd name="connsiteY0" fmla="*/ 1211958 h 5343108"/>
                <a:gd name="connsiteX1" fmla="*/ 1343911 w 9861756"/>
                <a:gd name="connsiteY1" fmla="*/ 1559828 h 5343108"/>
                <a:gd name="connsiteX2" fmla="*/ 1553023 w 9861756"/>
                <a:gd name="connsiteY2" fmla="*/ 1657728 h 5343108"/>
                <a:gd name="connsiteX3" fmla="*/ 1907353 w 9861756"/>
                <a:gd name="connsiteY3" fmla="*/ 1680588 h 5343108"/>
                <a:gd name="connsiteX4" fmla="*/ 2021653 w 9861756"/>
                <a:gd name="connsiteY4" fmla="*/ 1543428 h 5343108"/>
                <a:gd name="connsiteX5" fmla="*/ 2124523 w 9861756"/>
                <a:gd name="connsiteY5" fmla="*/ 1291968 h 5343108"/>
                <a:gd name="connsiteX6" fmla="*/ 2124523 w 9861756"/>
                <a:gd name="connsiteY6" fmla="*/ 1120518 h 5343108"/>
                <a:gd name="connsiteX7" fmla="*/ 2068029 w 9861756"/>
                <a:gd name="connsiteY7" fmla="*/ 825325 h 5343108"/>
                <a:gd name="connsiteX8" fmla="*/ 2078803 w 9861756"/>
                <a:gd name="connsiteY8" fmla="*/ 777618 h 5343108"/>
                <a:gd name="connsiteX9" fmla="*/ 2170243 w 9861756"/>
                <a:gd name="connsiteY9" fmla="*/ 1086228 h 5343108"/>
                <a:gd name="connsiteX10" fmla="*/ 2215963 w 9861756"/>
                <a:gd name="connsiteY10" fmla="*/ 1269108 h 5343108"/>
                <a:gd name="connsiteX11" fmla="*/ 2284543 w 9861756"/>
                <a:gd name="connsiteY11" fmla="*/ 1303398 h 5343108"/>
                <a:gd name="connsiteX12" fmla="*/ 2330263 w 9861756"/>
                <a:gd name="connsiteY12" fmla="*/ 1166238 h 5343108"/>
                <a:gd name="connsiteX13" fmla="*/ 2467423 w 9861756"/>
                <a:gd name="connsiteY13" fmla="*/ 880488 h 5343108"/>
                <a:gd name="connsiteX14" fmla="*/ 2558863 w 9861756"/>
                <a:gd name="connsiteY14" fmla="*/ 640458 h 5343108"/>
                <a:gd name="connsiteX15" fmla="*/ 2616013 w 9861756"/>
                <a:gd name="connsiteY15" fmla="*/ 537588 h 5343108"/>
                <a:gd name="connsiteX16" fmla="*/ 2558863 w 9861756"/>
                <a:gd name="connsiteY16" fmla="*/ 789048 h 5343108"/>
                <a:gd name="connsiteX17" fmla="*/ 2444563 w 9861756"/>
                <a:gd name="connsiteY17" fmla="*/ 1097658 h 5343108"/>
                <a:gd name="connsiteX18" fmla="*/ 2375983 w 9861756"/>
                <a:gd name="connsiteY18" fmla="*/ 1406268 h 5343108"/>
                <a:gd name="connsiteX19" fmla="*/ 2558863 w 9861756"/>
                <a:gd name="connsiteY19" fmla="*/ 1577718 h 5343108"/>
                <a:gd name="connsiteX20" fmla="*/ 2878903 w 9861756"/>
                <a:gd name="connsiteY20" fmla="*/ 1657728 h 5343108"/>
                <a:gd name="connsiteX21" fmla="*/ 3187513 w 9861756"/>
                <a:gd name="connsiteY21" fmla="*/ 1657728 h 5343108"/>
                <a:gd name="connsiteX22" fmla="*/ 3370393 w 9861756"/>
                <a:gd name="connsiteY22" fmla="*/ 1566288 h 5343108"/>
                <a:gd name="connsiteX23" fmla="*/ 3488066 w 9861756"/>
                <a:gd name="connsiteY23" fmla="*/ 1246753 h 5343108"/>
                <a:gd name="connsiteX24" fmla="*/ 3495138 w 9861756"/>
                <a:gd name="connsiteY24" fmla="*/ 1115548 h 5343108"/>
                <a:gd name="connsiteX25" fmla="*/ 3493650 w 9861756"/>
                <a:gd name="connsiteY25" fmla="*/ 1063976 h 5343108"/>
                <a:gd name="connsiteX26" fmla="*/ 3450403 w 9861756"/>
                <a:gd name="connsiteY26" fmla="*/ 777618 h 5343108"/>
                <a:gd name="connsiteX27" fmla="*/ 3119893 w 9861756"/>
                <a:gd name="connsiteY27" fmla="*/ 321571 h 5343108"/>
                <a:gd name="connsiteX28" fmla="*/ 3497351 w 9861756"/>
                <a:gd name="connsiteY28" fmla="*/ 674883 h 5343108"/>
                <a:gd name="connsiteX29" fmla="*/ 3759013 w 9861756"/>
                <a:gd name="connsiteY29" fmla="*/ 571878 h 5343108"/>
                <a:gd name="connsiteX30" fmla="*/ 3999043 w 9861756"/>
                <a:gd name="connsiteY30" fmla="*/ 91818 h 5343108"/>
                <a:gd name="connsiteX31" fmla="*/ 4033333 w 9861756"/>
                <a:gd name="connsiteY31" fmla="*/ 11808 h 5343108"/>
                <a:gd name="connsiteX32" fmla="*/ 3984569 w 9861756"/>
                <a:gd name="connsiteY32" fmla="*/ 247366 h 5343108"/>
                <a:gd name="connsiteX33" fmla="*/ 3812791 w 9861756"/>
                <a:gd name="connsiteY33" fmla="*/ 647417 h 5343108"/>
                <a:gd name="connsiteX34" fmla="*/ 3592906 w 9861756"/>
                <a:gd name="connsiteY34" fmla="*/ 811408 h 5343108"/>
                <a:gd name="connsiteX35" fmla="*/ 3604425 w 9861756"/>
                <a:gd name="connsiteY35" fmla="*/ 999253 h 5343108"/>
                <a:gd name="connsiteX36" fmla="*/ 3872985 w 9861756"/>
                <a:gd name="connsiteY36" fmla="*/ 881976 h 5343108"/>
                <a:gd name="connsiteX37" fmla="*/ 4200754 w 9861756"/>
                <a:gd name="connsiteY37" fmla="*/ 774136 h 5343108"/>
                <a:gd name="connsiteX38" fmla="*/ 4064251 w 9861756"/>
                <a:gd name="connsiteY38" fmla="*/ 847195 h 5343108"/>
                <a:gd name="connsiteX39" fmla="*/ 3818880 w 9861756"/>
                <a:gd name="connsiteY39" fmla="*/ 991305 h 5343108"/>
                <a:gd name="connsiteX40" fmla="*/ 3658531 w 9861756"/>
                <a:gd name="connsiteY40" fmla="*/ 1093178 h 5343108"/>
                <a:gd name="connsiteX41" fmla="*/ 3622838 w 9861756"/>
                <a:gd name="connsiteY41" fmla="*/ 1221401 h 5343108"/>
                <a:gd name="connsiteX42" fmla="*/ 3577446 w 9861756"/>
                <a:gd name="connsiteY42" fmla="*/ 1500691 h 5343108"/>
                <a:gd name="connsiteX43" fmla="*/ 3461833 w 9861756"/>
                <a:gd name="connsiteY43" fmla="*/ 1726308 h 5343108"/>
                <a:gd name="connsiteX44" fmla="*/ 3278953 w 9861756"/>
                <a:gd name="connsiteY44" fmla="*/ 2034918 h 5343108"/>
                <a:gd name="connsiteX45" fmla="*/ 3288742 w 9861756"/>
                <a:gd name="connsiteY45" fmla="*/ 2273460 h 5343108"/>
                <a:gd name="connsiteX46" fmla="*/ 3434288 w 9861756"/>
                <a:gd name="connsiteY46" fmla="*/ 2417577 h 5343108"/>
                <a:gd name="connsiteX47" fmla="*/ 3781217 w 9861756"/>
                <a:gd name="connsiteY47" fmla="*/ 2618845 h 5343108"/>
                <a:gd name="connsiteX48" fmla="*/ 4079053 w 9861756"/>
                <a:gd name="connsiteY48" fmla="*/ 2777868 h 5343108"/>
                <a:gd name="connsiteX49" fmla="*/ 9530841 w 9861756"/>
                <a:gd name="connsiteY49" fmla="*/ 5122045 h 5343108"/>
                <a:gd name="connsiteX50" fmla="*/ 8790276 w 9861756"/>
                <a:gd name="connsiteY50" fmla="*/ 5047055 h 5343108"/>
                <a:gd name="connsiteX51" fmla="*/ 4940575 w 9861756"/>
                <a:gd name="connsiteY51" fmla="*/ 3376168 h 5343108"/>
                <a:gd name="connsiteX52" fmla="*/ 3944371 w 9861756"/>
                <a:gd name="connsiteY52" fmla="*/ 2976643 h 5343108"/>
                <a:gd name="connsiteX53" fmla="*/ 3460193 w 9861756"/>
                <a:gd name="connsiteY53" fmla="*/ 2852901 h 5343108"/>
                <a:gd name="connsiteX54" fmla="*/ 3217865 w 9861756"/>
                <a:gd name="connsiteY54" fmla="*/ 2829045 h 5343108"/>
                <a:gd name="connsiteX55" fmla="*/ 3025524 w 9861756"/>
                <a:gd name="connsiteY55" fmla="*/ 2858861 h 5343108"/>
                <a:gd name="connsiteX56" fmla="*/ 2832855 w 9861756"/>
                <a:gd name="connsiteY56" fmla="*/ 2930924 h 5343108"/>
                <a:gd name="connsiteX57" fmla="*/ 2820111 w 9861756"/>
                <a:gd name="connsiteY57" fmla="*/ 3026344 h 5343108"/>
                <a:gd name="connsiteX58" fmla="*/ 2959241 w 9861756"/>
                <a:gd name="connsiteY58" fmla="*/ 3167976 h 5343108"/>
                <a:gd name="connsiteX59" fmla="*/ 3176083 w 9861756"/>
                <a:gd name="connsiteY59" fmla="*/ 3269358 h 5343108"/>
                <a:gd name="connsiteX60" fmla="*/ 3388239 w 9861756"/>
                <a:gd name="connsiteY60" fmla="*/ 3442290 h 5343108"/>
                <a:gd name="connsiteX61" fmla="*/ 3212014 w 9861756"/>
                <a:gd name="connsiteY61" fmla="*/ 3336948 h 5343108"/>
                <a:gd name="connsiteX62" fmla="*/ 3004633 w 9861756"/>
                <a:gd name="connsiteY62" fmla="*/ 3276814 h 5343108"/>
                <a:gd name="connsiteX63" fmla="*/ 2771676 w 9861756"/>
                <a:gd name="connsiteY63" fmla="*/ 3166987 h 5343108"/>
                <a:gd name="connsiteX64" fmla="*/ 2638873 w 9861756"/>
                <a:gd name="connsiteY64" fmla="*/ 3097908 h 5343108"/>
                <a:gd name="connsiteX65" fmla="*/ 2570293 w 9861756"/>
                <a:gd name="connsiteY65" fmla="*/ 3109338 h 5343108"/>
                <a:gd name="connsiteX66" fmla="*/ 2525557 w 9861756"/>
                <a:gd name="connsiteY66" fmla="*/ 3326508 h 5343108"/>
                <a:gd name="connsiteX67" fmla="*/ 2584349 w 9861756"/>
                <a:gd name="connsiteY67" fmla="*/ 3577470 h 5343108"/>
                <a:gd name="connsiteX68" fmla="*/ 2663703 w 9861756"/>
                <a:gd name="connsiteY68" fmla="*/ 3996904 h 5343108"/>
                <a:gd name="connsiteX69" fmla="*/ 2633113 w 9861756"/>
                <a:gd name="connsiteY69" fmla="*/ 4192703 h 5343108"/>
                <a:gd name="connsiteX70" fmla="*/ 2539703 w 9861756"/>
                <a:gd name="connsiteY70" fmla="*/ 4455574 h 5343108"/>
                <a:gd name="connsiteX71" fmla="*/ 2595212 w 9861756"/>
                <a:gd name="connsiteY71" fmla="*/ 3945217 h 5343108"/>
                <a:gd name="connsiteX72" fmla="*/ 2481240 w 9861756"/>
                <a:gd name="connsiteY72" fmla="*/ 3566538 h 5343108"/>
                <a:gd name="connsiteX73" fmla="*/ 2307403 w 9861756"/>
                <a:gd name="connsiteY73" fmla="*/ 3166488 h 5343108"/>
                <a:gd name="connsiteX74" fmla="*/ 2261683 w 9861756"/>
                <a:gd name="connsiteY74" fmla="*/ 3063618 h 5343108"/>
                <a:gd name="connsiteX75" fmla="*/ 2078803 w 9861756"/>
                <a:gd name="connsiteY75" fmla="*/ 2949318 h 5343108"/>
                <a:gd name="connsiteX76" fmla="*/ 1824299 w 9861756"/>
                <a:gd name="connsiteY76" fmla="*/ 3002494 h 5343108"/>
                <a:gd name="connsiteX77" fmla="*/ 1412162 w 9861756"/>
                <a:gd name="connsiteY77" fmla="*/ 3235573 h 5343108"/>
                <a:gd name="connsiteX78" fmla="*/ 1381573 w 9861756"/>
                <a:gd name="connsiteY78" fmla="*/ 3680838 h 5343108"/>
                <a:gd name="connsiteX79" fmla="*/ 1340867 w 9861756"/>
                <a:gd name="connsiteY79" fmla="*/ 3980504 h 5343108"/>
                <a:gd name="connsiteX80" fmla="*/ 1197619 w 9861756"/>
                <a:gd name="connsiteY80" fmla="*/ 4738831 h 5343108"/>
                <a:gd name="connsiteX81" fmla="*/ 1220896 w 9861756"/>
                <a:gd name="connsiteY81" fmla="*/ 4338309 h 5343108"/>
                <a:gd name="connsiteX82" fmla="*/ 1242772 w 9861756"/>
                <a:gd name="connsiteY82" fmla="*/ 4080888 h 5343108"/>
                <a:gd name="connsiteX83" fmla="*/ 1198693 w 9861756"/>
                <a:gd name="connsiteY83" fmla="*/ 3909438 h 5343108"/>
                <a:gd name="connsiteX84" fmla="*/ 970093 w 9861756"/>
                <a:gd name="connsiteY84" fmla="*/ 3989448 h 5343108"/>
                <a:gd name="connsiteX85" fmla="*/ 766328 w 9861756"/>
                <a:gd name="connsiteY85" fmla="*/ 4131990 h 5343108"/>
                <a:gd name="connsiteX86" fmla="*/ 555808 w 9861756"/>
                <a:gd name="connsiteY86" fmla="*/ 4355688 h 5343108"/>
                <a:gd name="connsiteX87" fmla="*/ 785900 w 9861756"/>
                <a:gd name="connsiteY87" fmla="*/ 4017771 h 5343108"/>
                <a:gd name="connsiteX88" fmla="*/ 1130113 w 9861756"/>
                <a:gd name="connsiteY88" fmla="*/ 3817500 h 5343108"/>
                <a:gd name="connsiteX89" fmla="*/ 1278703 w 9861756"/>
                <a:gd name="connsiteY89" fmla="*/ 3726558 h 5343108"/>
                <a:gd name="connsiteX90" fmla="*/ 1269661 w 9861756"/>
                <a:gd name="connsiteY90" fmla="*/ 3390117 h 5343108"/>
                <a:gd name="connsiteX91" fmla="*/ 1309620 w 9861756"/>
                <a:gd name="connsiteY91" fmla="*/ 3169963 h 5343108"/>
                <a:gd name="connsiteX92" fmla="*/ 1393003 w 9861756"/>
                <a:gd name="connsiteY92" fmla="*/ 3052188 h 5343108"/>
                <a:gd name="connsiteX93" fmla="*/ 1080693 w 9861756"/>
                <a:gd name="connsiteY93" fmla="*/ 2984604 h 5343108"/>
                <a:gd name="connsiteX94" fmla="*/ 663453 w 9861756"/>
                <a:gd name="connsiteY94" fmla="*/ 3023360 h 5343108"/>
                <a:gd name="connsiteX95" fmla="*/ 235111 w 9861756"/>
                <a:gd name="connsiteY95" fmla="*/ 3217172 h 5343108"/>
                <a:gd name="connsiteX96" fmla="*/ 421453 w 9861756"/>
                <a:gd name="connsiteY96" fmla="*/ 3029328 h 5343108"/>
                <a:gd name="connsiteX97" fmla="*/ 627193 w 9861756"/>
                <a:gd name="connsiteY97" fmla="*/ 2926458 h 5343108"/>
                <a:gd name="connsiteX98" fmla="*/ 854480 w 9861756"/>
                <a:gd name="connsiteY98" fmla="*/ 2889178 h 5343108"/>
                <a:gd name="connsiteX99" fmla="*/ 1149272 w 9861756"/>
                <a:gd name="connsiteY99" fmla="*/ 2889676 h 5343108"/>
                <a:gd name="connsiteX100" fmla="*/ 1531894 w 9861756"/>
                <a:gd name="connsiteY100" fmla="*/ 2917507 h 5343108"/>
                <a:gd name="connsiteX101" fmla="*/ 1860559 w 9861756"/>
                <a:gd name="connsiteY101" fmla="*/ 2766431 h 5343108"/>
                <a:gd name="connsiteX102" fmla="*/ 1701613 w 9861756"/>
                <a:gd name="connsiteY102" fmla="*/ 2263518 h 5343108"/>
                <a:gd name="connsiteX103" fmla="*/ 1690183 w 9861756"/>
                <a:gd name="connsiteY103" fmla="*/ 1966338 h 5343108"/>
                <a:gd name="connsiteX104" fmla="*/ 1381991 w 9861756"/>
                <a:gd name="connsiteY104" fmla="*/ 1841604 h 5343108"/>
                <a:gd name="connsiteX105" fmla="*/ 1095823 w 9861756"/>
                <a:gd name="connsiteY105" fmla="*/ 1714878 h 5343108"/>
                <a:gd name="connsiteX106" fmla="*/ 746507 w 9861756"/>
                <a:gd name="connsiteY106" fmla="*/ 1626415 h 5343108"/>
                <a:gd name="connsiteX107" fmla="*/ 352873 w 9861756"/>
                <a:gd name="connsiteY107" fmla="*/ 1726308 h 5343108"/>
                <a:gd name="connsiteX108" fmla="*/ 113171 w 9861756"/>
                <a:gd name="connsiteY108" fmla="*/ 1763582 h 5343108"/>
                <a:gd name="connsiteX109" fmla="*/ 9973 w 9861756"/>
                <a:gd name="connsiteY109" fmla="*/ 1737738 h 5343108"/>
                <a:gd name="connsiteX110" fmla="*/ 348516 w 9861756"/>
                <a:gd name="connsiteY110" fmla="*/ 1643812 h 5343108"/>
                <a:gd name="connsiteX111" fmla="*/ 653097 w 9861756"/>
                <a:gd name="connsiteY111" fmla="*/ 1543920 h 5343108"/>
                <a:gd name="connsiteX112" fmla="*/ 1072963 w 9861756"/>
                <a:gd name="connsiteY112" fmla="*/ 1612008 h 5343108"/>
                <a:gd name="connsiteX113" fmla="*/ 1244413 w 9861756"/>
                <a:gd name="connsiteY113" fmla="*/ 1657728 h 5343108"/>
                <a:gd name="connsiteX114" fmla="*/ 1205766 w 9861756"/>
                <a:gd name="connsiteY114" fmla="*/ 1451988 h 5343108"/>
                <a:gd name="connsiteX115" fmla="*/ 1046313 w 9861756"/>
                <a:gd name="connsiteY115" fmla="*/ 815409 h 5343108"/>
                <a:gd name="connsiteX116" fmla="*/ 1221553 w 9861756"/>
                <a:gd name="connsiteY116" fmla="*/ 1211958 h 5343108"/>
                <a:gd name="connsiteX0" fmla="*/ 1221553 w 10116120"/>
                <a:gd name="connsiteY0" fmla="*/ 1211958 h 5353260"/>
                <a:gd name="connsiteX1" fmla="*/ 1343911 w 10116120"/>
                <a:gd name="connsiteY1" fmla="*/ 1559828 h 5353260"/>
                <a:gd name="connsiteX2" fmla="*/ 1553023 w 10116120"/>
                <a:gd name="connsiteY2" fmla="*/ 1657728 h 5353260"/>
                <a:gd name="connsiteX3" fmla="*/ 1907353 w 10116120"/>
                <a:gd name="connsiteY3" fmla="*/ 1680588 h 5353260"/>
                <a:gd name="connsiteX4" fmla="*/ 2021653 w 10116120"/>
                <a:gd name="connsiteY4" fmla="*/ 1543428 h 5353260"/>
                <a:gd name="connsiteX5" fmla="*/ 2124523 w 10116120"/>
                <a:gd name="connsiteY5" fmla="*/ 1291968 h 5353260"/>
                <a:gd name="connsiteX6" fmla="*/ 2124523 w 10116120"/>
                <a:gd name="connsiteY6" fmla="*/ 1120518 h 5353260"/>
                <a:gd name="connsiteX7" fmla="*/ 2068029 w 10116120"/>
                <a:gd name="connsiteY7" fmla="*/ 825325 h 5353260"/>
                <a:gd name="connsiteX8" fmla="*/ 2078803 w 10116120"/>
                <a:gd name="connsiteY8" fmla="*/ 777618 h 5353260"/>
                <a:gd name="connsiteX9" fmla="*/ 2170243 w 10116120"/>
                <a:gd name="connsiteY9" fmla="*/ 1086228 h 5353260"/>
                <a:gd name="connsiteX10" fmla="*/ 2215963 w 10116120"/>
                <a:gd name="connsiteY10" fmla="*/ 1269108 h 5353260"/>
                <a:gd name="connsiteX11" fmla="*/ 2284543 w 10116120"/>
                <a:gd name="connsiteY11" fmla="*/ 1303398 h 5353260"/>
                <a:gd name="connsiteX12" fmla="*/ 2330263 w 10116120"/>
                <a:gd name="connsiteY12" fmla="*/ 1166238 h 5353260"/>
                <a:gd name="connsiteX13" fmla="*/ 2467423 w 10116120"/>
                <a:gd name="connsiteY13" fmla="*/ 880488 h 5353260"/>
                <a:gd name="connsiteX14" fmla="*/ 2558863 w 10116120"/>
                <a:gd name="connsiteY14" fmla="*/ 640458 h 5353260"/>
                <a:gd name="connsiteX15" fmla="*/ 2616013 w 10116120"/>
                <a:gd name="connsiteY15" fmla="*/ 537588 h 5353260"/>
                <a:gd name="connsiteX16" fmla="*/ 2558863 w 10116120"/>
                <a:gd name="connsiteY16" fmla="*/ 789048 h 5353260"/>
                <a:gd name="connsiteX17" fmla="*/ 2444563 w 10116120"/>
                <a:gd name="connsiteY17" fmla="*/ 1097658 h 5353260"/>
                <a:gd name="connsiteX18" fmla="*/ 2375983 w 10116120"/>
                <a:gd name="connsiteY18" fmla="*/ 1406268 h 5353260"/>
                <a:gd name="connsiteX19" fmla="*/ 2558863 w 10116120"/>
                <a:gd name="connsiteY19" fmla="*/ 1577718 h 5353260"/>
                <a:gd name="connsiteX20" fmla="*/ 2878903 w 10116120"/>
                <a:gd name="connsiteY20" fmla="*/ 1657728 h 5353260"/>
                <a:gd name="connsiteX21" fmla="*/ 3187513 w 10116120"/>
                <a:gd name="connsiteY21" fmla="*/ 1657728 h 5353260"/>
                <a:gd name="connsiteX22" fmla="*/ 3370393 w 10116120"/>
                <a:gd name="connsiteY22" fmla="*/ 1566288 h 5353260"/>
                <a:gd name="connsiteX23" fmla="*/ 3488066 w 10116120"/>
                <a:gd name="connsiteY23" fmla="*/ 1246753 h 5353260"/>
                <a:gd name="connsiteX24" fmla="*/ 3495138 w 10116120"/>
                <a:gd name="connsiteY24" fmla="*/ 1115548 h 5353260"/>
                <a:gd name="connsiteX25" fmla="*/ 3493650 w 10116120"/>
                <a:gd name="connsiteY25" fmla="*/ 1063976 h 5353260"/>
                <a:gd name="connsiteX26" fmla="*/ 3450403 w 10116120"/>
                <a:gd name="connsiteY26" fmla="*/ 777618 h 5353260"/>
                <a:gd name="connsiteX27" fmla="*/ 3119893 w 10116120"/>
                <a:gd name="connsiteY27" fmla="*/ 321571 h 5353260"/>
                <a:gd name="connsiteX28" fmla="*/ 3497351 w 10116120"/>
                <a:gd name="connsiteY28" fmla="*/ 674883 h 5353260"/>
                <a:gd name="connsiteX29" fmla="*/ 3759013 w 10116120"/>
                <a:gd name="connsiteY29" fmla="*/ 571878 h 5353260"/>
                <a:gd name="connsiteX30" fmla="*/ 3999043 w 10116120"/>
                <a:gd name="connsiteY30" fmla="*/ 91818 h 5353260"/>
                <a:gd name="connsiteX31" fmla="*/ 4033333 w 10116120"/>
                <a:gd name="connsiteY31" fmla="*/ 11808 h 5353260"/>
                <a:gd name="connsiteX32" fmla="*/ 3984569 w 10116120"/>
                <a:gd name="connsiteY32" fmla="*/ 247366 h 5353260"/>
                <a:gd name="connsiteX33" fmla="*/ 3812791 w 10116120"/>
                <a:gd name="connsiteY33" fmla="*/ 647417 h 5353260"/>
                <a:gd name="connsiteX34" fmla="*/ 3592906 w 10116120"/>
                <a:gd name="connsiteY34" fmla="*/ 811408 h 5353260"/>
                <a:gd name="connsiteX35" fmla="*/ 3604425 w 10116120"/>
                <a:gd name="connsiteY35" fmla="*/ 999253 h 5353260"/>
                <a:gd name="connsiteX36" fmla="*/ 3872985 w 10116120"/>
                <a:gd name="connsiteY36" fmla="*/ 881976 h 5353260"/>
                <a:gd name="connsiteX37" fmla="*/ 4200754 w 10116120"/>
                <a:gd name="connsiteY37" fmla="*/ 774136 h 5353260"/>
                <a:gd name="connsiteX38" fmla="*/ 4064251 w 10116120"/>
                <a:gd name="connsiteY38" fmla="*/ 847195 h 5353260"/>
                <a:gd name="connsiteX39" fmla="*/ 3818880 w 10116120"/>
                <a:gd name="connsiteY39" fmla="*/ 991305 h 5353260"/>
                <a:gd name="connsiteX40" fmla="*/ 3658531 w 10116120"/>
                <a:gd name="connsiteY40" fmla="*/ 1093178 h 5353260"/>
                <a:gd name="connsiteX41" fmla="*/ 3622838 w 10116120"/>
                <a:gd name="connsiteY41" fmla="*/ 1221401 h 5353260"/>
                <a:gd name="connsiteX42" fmla="*/ 3577446 w 10116120"/>
                <a:gd name="connsiteY42" fmla="*/ 1500691 h 5353260"/>
                <a:gd name="connsiteX43" fmla="*/ 3461833 w 10116120"/>
                <a:gd name="connsiteY43" fmla="*/ 1726308 h 5353260"/>
                <a:gd name="connsiteX44" fmla="*/ 3278953 w 10116120"/>
                <a:gd name="connsiteY44" fmla="*/ 2034918 h 5353260"/>
                <a:gd name="connsiteX45" fmla="*/ 3288742 w 10116120"/>
                <a:gd name="connsiteY45" fmla="*/ 2273460 h 5353260"/>
                <a:gd name="connsiteX46" fmla="*/ 3434288 w 10116120"/>
                <a:gd name="connsiteY46" fmla="*/ 2417577 h 5353260"/>
                <a:gd name="connsiteX47" fmla="*/ 3781217 w 10116120"/>
                <a:gd name="connsiteY47" fmla="*/ 2618845 h 5353260"/>
                <a:gd name="connsiteX48" fmla="*/ 4079053 w 10116120"/>
                <a:gd name="connsiteY48" fmla="*/ 2777868 h 5353260"/>
                <a:gd name="connsiteX49" fmla="*/ 9530841 w 10116120"/>
                <a:gd name="connsiteY49" fmla="*/ 5122045 h 5353260"/>
                <a:gd name="connsiteX50" fmla="*/ 9880211 w 10116120"/>
                <a:gd name="connsiteY50" fmla="*/ 5258446 h 5353260"/>
                <a:gd name="connsiteX51" fmla="*/ 8790276 w 10116120"/>
                <a:gd name="connsiteY51" fmla="*/ 5047055 h 5353260"/>
                <a:gd name="connsiteX52" fmla="*/ 4940575 w 10116120"/>
                <a:gd name="connsiteY52" fmla="*/ 3376168 h 5353260"/>
                <a:gd name="connsiteX53" fmla="*/ 3944371 w 10116120"/>
                <a:gd name="connsiteY53" fmla="*/ 2976643 h 5353260"/>
                <a:gd name="connsiteX54" fmla="*/ 3460193 w 10116120"/>
                <a:gd name="connsiteY54" fmla="*/ 2852901 h 5353260"/>
                <a:gd name="connsiteX55" fmla="*/ 3217865 w 10116120"/>
                <a:gd name="connsiteY55" fmla="*/ 2829045 h 5353260"/>
                <a:gd name="connsiteX56" fmla="*/ 3025524 w 10116120"/>
                <a:gd name="connsiteY56" fmla="*/ 2858861 h 5353260"/>
                <a:gd name="connsiteX57" fmla="*/ 2832855 w 10116120"/>
                <a:gd name="connsiteY57" fmla="*/ 2930924 h 5353260"/>
                <a:gd name="connsiteX58" fmla="*/ 2820111 w 10116120"/>
                <a:gd name="connsiteY58" fmla="*/ 3026344 h 5353260"/>
                <a:gd name="connsiteX59" fmla="*/ 2959241 w 10116120"/>
                <a:gd name="connsiteY59" fmla="*/ 3167976 h 5353260"/>
                <a:gd name="connsiteX60" fmla="*/ 3176083 w 10116120"/>
                <a:gd name="connsiteY60" fmla="*/ 3269358 h 5353260"/>
                <a:gd name="connsiteX61" fmla="*/ 3388239 w 10116120"/>
                <a:gd name="connsiteY61" fmla="*/ 3442290 h 5353260"/>
                <a:gd name="connsiteX62" fmla="*/ 3212014 w 10116120"/>
                <a:gd name="connsiteY62" fmla="*/ 3336948 h 5353260"/>
                <a:gd name="connsiteX63" fmla="*/ 3004633 w 10116120"/>
                <a:gd name="connsiteY63" fmla="*/ 3276814 h 5353260"/>
                <a:gd name="connsiteX64" fmla="*/ 2771676 w 10116120"/>
                <a:gd name="connsiteY64" fmla="*/ 3166987 h 5353260"/>
                <a:gd name="connsiteX65" fmla="*/ 2638873 w 10116120"/>
                <a:gd name="connsiteY65" fmla="*/ 3097908 h 5353260"/>
                <a:gd name="connsiteX66" fmla="*/ 2570293 w 10116120"/>
                <a:gd name="connsiteY66" fmla="*/ 3109338 h 5353260"/>
                <a:gd name="connsiteX67" fmla="*/ 2525557 w 10116120"/>
                <a:gd name="connsiteY67" fmla="*/ 3326508 h 5353260"/>
                <a:gd name="connsiteX68" fmla="*/ 2584349 w 10116120"/>
                <a:gd name="connsiteY68" fmla="*/ 3577470 h 5353260"/>
                <a:gd name="connsiteX69" fmla="*/ 2663703 w 10116120"/>
                <a:gd name="connsiteY69" fmla="*/ 3996904 h 5353260"/>
                <a:gd name="connsiteX70" fmla="*/ 2633113 w 10116120"/>
                <a:gd name="connsiteY70" fmla="*/ 4192703 h 5353260"/>
                <a:gd name="connsiteX71" fmla="*/ 2539703 w 10116120"/>
                <a:gd name="connsiteY71" fmla="*/ 4455574 h 5353260"/>
                <a:gd name="connsiteX72" fmla="*/ 2595212 w 10116120"/>
                <a:gd name="connsiteY72" fmla="*/ 3945217 h 5353260"/>
                <a:gd name="connsiteX73" fmla="*/ 2481240 w 10116120"/>
                <a:gd name="connsiteY73" fmla="*/ 3566538 h 5353260"/>
                <a:gd name="connsiteX74" fmla="*/ 2307403 w 10116120"/>
                <a:gd name="connsiteY74" fmla="*/ 3166488 h 5353260"/>
                <a:gd name="connsiteX75" fmla="*/ 2261683 w 10116120"/>
                <a:gd name="connsiteY75" fmla="*/ 3063618 h 5353260"/>
                <a:gd name="connsiteX76" fmla="*/ 2078803 w 10116120"/>
                <a:gd name="connsiteY76" fmla="*/ 2949318 h 5353260"/>
                <a:gd name="connsiteX77" fmla="*/ 1824299 w 10116120"/>
                <a:gd name="connsiteY77" fmla="*/ 3002494 h 5353260"/>
                <a:gd name="connsiteX78" fmla="*/ 1412162 w 10116120"/>
                <a:gd name="connsiteY78" fmla="*/ 3235573 h 5353260"/>
                <a:gd name="connsiteX79" fmla="*/ 1381573 w 10116120"/>
                <a:gd name="connsiteY79" fmla="*/ 3680838 h 5353260"/>
                <a:gd name="connsiteX80" fmla="*/ 1340867 w 10116120"/>
                <a:gd name="connsiteY80" fmla="*/ 3980504 h 5353260"/>
                <a:gd name="connsiteX81" fmla="*/ 1197619 w 10116120"/>
                <a:gd name="connsiteY81" fmla="*/ 4738831 h 5353260"/>
                <a:gd name="connsiteX82" fmla="*/ 1220896 w 10116120"/>
                <a:gd name="connsiteY82" fmla="*/ 4338309 h 5353260"/>
                <a:gd name="connsiteX83" fmla="*/ 1242772 w 10116120"/>
                <a:gd name="connsiteY83" fmla="*/ 4080888 h 5353260"/>
                <a:gd name="connsiteX84" fmla="*/ 1198693 w 10116120"/>
                <a:gd name="connsiteY84" fmla="*/ 3909438 h 5353260"/>
                <a:gd name="connsiteX85" fmla="*/ 970093 w 10116120"/>
                <a:gd name="connsiteY85" fmla="*/ 3989448 h 5353260"/>
                <a:gd name="connsiteX86" fmla="*/ 766328 w 10116120"/>
                <a:gd name="connsiteY86" fmla="*/ 4131990 h 5353260"/>
                <a:gd name="connsiteX87" fmla="*/ 555808 w 10116120"/>
                <a:gd name="connsiteY87" fmla="*/ 4355688 h 5353260"/>
                <a:gd name="connsiteX88" fmla="*/ 785900 w 10116120"/>
                <a:gd name="connsiteY88" fmla="*/ 4017771 h 5353260"/>
                <a:gd name="connsiteX89" fmla="*/ 1130113 w 10116120"/>
                <a:gd name="connsiteY89" fmla="*/ 3817500 h 5353260"/>
                <a:gd name="connsiteX90" fmla="*/ 1278703 w 10116120"/>
                <a:gd name="connsiteY90" fmla="*/ 3726558 h 5353260"/>
                <a:gd name="connsiteX91" fmla="*/ 1269661 w 10116120"/>
                <a:gd name="connsiteY91" fmla="*/ 3390117 h 5353260"/>
                <a:gd name="connsiteX92" fmla="*/ 1309620 w 10116120"/>
                <a:gd name="connsiteY92" fmla="*/ 3169963 h 5353260"/>
                <a:gd name="connsiteX93" fmla="*/ 1393003 w 10116120"/>
                <a:gd name="connsiteY93" fmla="*/ 3052188 h 5353260"/>
                <a:gd name="connsiteX94" fmla="*/ 1080693 w 10116120"/>
                <a:gd name="connsiteY94" fmla="*/ 2984604 h 5353260"/>
                <a:gd name="connsiteX95" fmla="*/ 663453 w 10116120"/>
                <a:gd name="connsiteY95" fmla="*/ 3023360 h 5353260"/>
                <a:gd name="connsiteX96" fmla="*/ 235111 w 10116120"/>
                <a:gd name="connsiteY96" fmla="*/ 3217172 h 5353260"/>
                <a:gd name="connsiteX97" fmla="*/ 421453 w 10116120"/>
                <a:gd name="connsiteY97" fmla="*/ 3029328 h 5353260"/>
                <a:gd name="connsiteX98" fmla="*/ 627193 w 10116120"/>
                <a:gd name="connsiteY98" fmla="*/ 2926458 h 5353260"/>
                <a:gd name="connsiteX99" fmla="*/ 854480 w 10116120"/>
                <a:gd name="connsiteY99" fmla="*/ 2889178 h 5353260"/>
                <a:gd name="connsiteX100" fmla="*/ 1149272 w 10116120"/>
                <a:gd name="connsiteY100" fmla="*/ 2889676 h 5353260"/>
                <a:gd name="connsiteX101" fmla="*/ 1531894 w 10116120"/>
                <a:gd name="connsiteY101" fmla="*/ 2917507 h 5353260"/>
                <a:gd name="connsiteX102" fmla="*/ 1860559 w 10116120"/>
                <a:gd name="connsiteY102" fmla="*/ 2766431 h 5353260"/>
                <a:gd name="connsiteX103" fmla="*/ 1701613 w 10116120"/>
                <a:gd name="connsiteY103" fmla="*/ 2263518 h 5353260"/>
                <a:gd name="connsiteX104" fmla="*/ 1690183 w 10116120"/>
                <a:gd name="connsiteY104" fmla="*/ 1966338 h 5353260"/>
                <a:gd name="connsiteX105" fmla="*/ 1381991 w 10116120"/>
                <a:gd name="connsiteY105" fmla="*/ 1841604 h 5353260"/>
                <a:gd name="connsiteX106" fmla="*/ 1095823 w 10116120"/>
                <a:gd name="connsiteY106" fmla="*/ 1714878 h 5353260"/>
                <a:gd name="connsiteX107" fmla="*/ 746507 w 10116120"/>
                <a:gd name="connsiteY107" fmla="*/ 1626415 h 5353260"/>
                <a:gd name="connsiteX108" fmla="*/ 352873 w 10116120"/>
                <a:gd name="connsiteY108" fmla="*/ 1726308 h 5353260"/>
                <a:gd name="connsiteX109" fmla="*/ 113171 w 10116120"/>
                <a:gd name="connsiteY109" fmla="*/ 1763582 h 5353260"/>
                <a:gd name="connsiteX110" fmla="*/ 9973 w 10116120"/>
                <a:gd name="connsiteY110" fmla="*/ 1737738 h 5353260"/>
                <a:gd name="connsiteX111" fmla="*/ 348516 w 10116120"/>
                <a:gd name="connsiteY111" fmla="*/ 1643812 h 5353260"/>
                <a:gd name="connsiteX112" fmla="*/ 653097 w 10116120"/>
                <a:gd name="connsiteY112" fmla="*/ 1543920 h 5353260"/>
                <a:gd name="connsiteX113" fmla="*/ 1072963 w 10116120"/>
                <a:gd name="connsiteY113" fmla="*/ 1612008 h 5353260"/>
                <a:gd name="connsiteX114" fmla="*/ 1244413 w 10116120"/>
                <a:gd name="connsiteY114" fmla="*/ 1657728 h 5353260"/>
                <a:gd name="connsiteX115" fmla="*/ 1205766 w 10116120"/>
                <a:gd name="connsiteY115" fmla="*/ 1451988 h 5353260"/>
                <a:gd name="connsiteX116" fmla="*/ 1046313 w 10116120"/>
                <a:gd name="connsiteY116" fmla="*/ 815409 h 5353260"/>
                <a:gd name="connsiteX117" fmla="*/ 1221553 w 10116120"/>
                <a:gd name="connsiteY117" fmla="*/ 1211958 h 5353260"/>
                <a:gd name="connsiteX0" fmla="*/ 1221553 w 10125402"/>
                <a:gd name="connsiteY0" fmla="*/ 1211958 h 5536650"/>
                <a:gd name="connsiteX1" fmla="*/ 1343911 w 10125402"/>
                <a:gd name="connsiteY1" fmla="*/ 1559828 h 5536650"/>
                <a:gd name="connsiteX2" fmla="*/ 1553023 w 10125402"/>
                <a:gd name="connsiteY2" fmla="*/ 1657728 h 5536650"/>
                <a:gd name="connsiteX3" fmla="*/ 1907353 w 10125402"/>
                <a:gd name="connsiteY3" fmla="*/ 1680588 h 5536650"/>
                <a:gd name="connsiteX4" fmla="*/ 2021653 w 10125402"/>
                <a:gd name="connsiteY4" fmla="*/ 1543428 h 5536650"/>
                <a:gd name="connsiteX5" fmla="*/ 2124523 w 10125402"/>
                <a:gd name="connsiteY5" fmla="*/ 1291968 h 5536650"/>
                <a:gd name="connsiteX6" fmla="*/ 2124523 w 10125402"/>
                <a:gd name="connsiteY6" fmla="*/ 1120518 h 5536650"/>
                <a:gd name="connsiteX7" fmla="*/ 2068029 w 10125402"/>
                <a:gd name="connsiteY7" fmla="*/ 825325 h 5536650"/>
                <a:gd name="connsiteX8" fmla="*/ 2078803 w 10125402"/>
                <a:gd name="connsiteY8" fmla="*/ 777618 h 5536650"/>
                <a:gd name="connsiteX9" fmla="*/ 2170243 w 10125402"/>
                <a:gd name="connsiteY9" fmla="*/ 1086228 h 5536650"/>
                <a:gd name="connsiteX10" fmla="*/ 2215963 w 10125402"/>
                <a:gd name="connsiteY10" fmla="*/ 1269108 h 5536650"/>
                <a:gd name="connsiteX11" fmla="*/ 2284543 w 10125402"/>
                <a:gd name="connsiteY11" fmla="*/ 1303398 h 5536650"/>
                <a:gd name="connsiteX12" fmla="*/ 2330263 w 10125402"/>
                <a:gd name="connsiteY12" fmla="*/ 1166238 h 5536650"/>
                <a:gd name="connsiteX13" fmla="*/ 2467423 w 10125402"/>
                <a:gd name="connsiteY13" fmla="*/ 880488 h 5536650"/>
                <a:gd name="connsiteX14" fmla="*/ 2558863 w 10125402"/>
                <a:gd name="connsiteY14" fmla="*/ 640458 h 5536650"/>
                <a:gd name="connsiteX15" fmla="*/ 2616013 w 10125402"/>
                <a:gd name="connsiteY15" fmla="*/ 537588 h 5536650"/>
                <a:gd name="connsiteX16" fmla="*/ 2558863 w 10125402"/>
                <a:gd name="connsiteY16" fmla="*/ 789048 h 5536650"/>
                <a:gd name="connsiteX17" fmla="*/ 2444563 w 10125402"/>
                <a:gd name="connsiteY17" fmla="*/ 1097658 h 5536650"/>
                <a:gd name="connsiteX18" fmla="*/ 2375983 w 10125402"/>
                <a:gd name="connsiteY18" fmla="*/ 1406268 h 5536650"/>
                <a:gd name="connsiteX19" fmla="*/ 2558863 w 10125402"/>
                <a:gd name="connsiteY19" fmla="*/ 1577718 h 5536650"/>
                <a:gd name="connsiteX20" fmla="*/ 2878903 w 10125402"/>
                <a:gd name="connsiteY20" fmla="*/ 1657728 h 5536650"/>
                <a:gd name="connsiteX21" fmla="*/ 3187513 w 10125402"/>
                <a:gd name="connsiteY21" fmla="*/ 1657728 h 5536650"/>
                <a:gd name="connsiteX22" fmla="*/ 3370393 w 10125402"/>
                <a:gd name="connsiteY22" fmla="*/ 1566288 h 5536650"/>
                <a:gd name="connsiteX23" fmla="*/ 3488066 w 10125402"/>
                <a:gd name="connsiteY23" fmla="*/ 1246753 h 5536650"/>
                <a:gd name="connsiteX24" fmla="*/ 3495138 w 10125402"/>
                <a:gd name="connsiteY24" fmla="*/ 1115548 h 5536650"/>
                <a:gd name="connsiteX25" fmla="*/ 3493650 w 10125402"/>
                <a:gd name="connsiteY25" fmla="*/ 1063976 h 5536650"/>
                <a:gd name="connsiteX26" fmla="*/ 3450403 w 10125402"/>
                <a:gd name="connsiteY26" fmla="*/ 777618 h 5536650"/>
                <a:gd name="connsiteX27" fmla="*/ 3119893 w 10125402"/>
                <a:gd name="connsiteY27" fmla="*/ 321571 h 5536650"/>
                <a:gd name="connsiteX28" fmla="*/ 3497351 w 10125402"/>
                <a:gd name="connsiteY28" fmla="*/ 674883 h 5536650"/>
                <a:gd name="connsiteX29" fmla="*/ 3759013 w 10125402"/>
                <a:gd name="connsiteY29" fmla="*/ 571878 h 5536650"/>
                <a:gd name="connsiteX30" fmla="*/ 3999043 w 10125402"/>
                <a:gd name="connsiteY30" fmla="*/ 91818 h 5536650"/>
                <a:gd name="connsiteX31" fmla="*/ 4033333 w 10125402"/>
                <a:gd name="connsiteY31" fmla="*/ 11808 h 5536650"/>
                <a:gd name="connsiteX32" fmla="*/ 3984569 w 10125402"/>
                <a:gd name="connsiteY32" fmla="*/ 247366 h 5536650"/>
                <a:gd name="connsiteX33" fmla="*/ 3812791 w 10125402"/>
                <a:gd name="connsiteY33" fmla="*/ 647417 h 5536650"/>
                <a:gd name="connsiteX34" fmla="*/ 3592906 w 10125402"/>
                <a:gd name="connsiteY34" fmla="*/ 811408 h 5536650"/>
                <a:gd name="connsiteX35" fmla="*/ 3604425 w 10125402"/>
                <a:gd name="connsiteY35" fmla="*/ 999253 h 5536650"/>
                <a:gd name="connsiteX36" fmla="*/ 3872985 w 10125402"/>
                <a:gd name="connsiteY36" fmla="*/ 881976 h 5536650"/>
                <a:gd name="connsiteX37" fmla="*/ 4200754 w 10125402"/>
                <a:gd name="connsiteY37" fmla="*/ 774136 h 5536650"/>
                <a:gd name="connsiteX38" fmla="*/ 4064251 w 10125402"/>
                <a:gd name="connsiteY38" fmla="*/ 847195 h 5536650"/>
                <a:gd name="connsiteX39" fmla="*/ 3818880 w 10125402"/>
                <a:gd name="connsiteY39" fmla="*/ 991305 h 5536650"/>
                <a:gd name="connsiteX40" fmla="*/ 3658531 w 10125402"/>
                <a:gd name="connsiteY40" fmla="*/ 1093178 h 5536650"/>
                <a:gd name="connsiteX41" fmla="*/ 3622838 w 10125402"/>
                <a:gd name="connsiteY41" fmla="*/ 1221401 h 5536650"/>
                <a:gd name="connsiteX42" fmla="*/ 3577446 w 10125402"/>
                <a:gd name="connsiteY42" fmla="*/ 1500691 h 5536650"/>
                <a:gd name="connsiteX43" fmla="*/ 3461833 w 10125402"/>
                <a:gd name="connsiteY43" fmla="*/ 1726308 h 5536650"/>
                <a:gd name="connsiteX44" fmla="*/ 3278953 w 10125402"/>
                <a:gd name="connsiteY44" fmla="*/ 2034918 h 5536650"/>
                <a:gd name="connsiteX45" fmla="*/ 3288742 w 10125402"/>
                <a:gd name="connsiteY45" fmla="*/ 2273460 h 5536650"/>
                <a:gd name="connsiteX46" fmla="*/ 3434288 w 10125402"/>
                <a:gd name="connsiteY46" fmla="*/ 2417577 h 5536650"/>
                <a:gd name="connsiteX47" fmla="*/ 3781217 w 10125402"/>
                <a:gd name="connsiteY47" fmla="*/ 2618845 h 5536650"/>
                <a:gd name="connsiteX48" fmla="*/ 4079053 w 10125402"/>
                <a:gd name="connsiteY48" fmla="*/ 2777868 h 5536650"/>
                <a:gd name="connsiteX49" fmla="*/ 9530841 w 10125402"/>
                <a:gd name="connsiteY49" fmla="*/ 5122045 h 5536650"/>
                <a:gd name="connsiteX50" fmla="*/ 9897932 w 10125402"/>
                <a:gd name="connsiteY50" fmla="*/ 5530235 h 5536650"/>
                <a:gd name="connsiteX51" fmla="*/ 8790276 w 10125402"/>
                <a:gd name="connsiteY51" fmla="*/ 5047055 h 5536650"/>
                <a:gd name="connsiteX52" fmla="*/ 4940575 w 10125402"/>
                <a:gd name="connsiteY52" fmla="*/ 3376168 h 5536650"/>
                <a:gd name="connsiteX53" fmla="*/ 3944371 w 10125402"/>
                <a:gd name="connsiteY53" fmla="*/ 2976643 h 5536650"/>
                <a:gd name="connsiteX54" fmla="*/ 3460193 w 10125402"/>
                <a:gd name="connsiteY54" fmla="*/ 2852901 h 5536650"/>
                <a:gd name="connsiteX55" fmla="*/ 3217865 w 10125402"/>
                <a:gd name="connsiteY55" fmla="*/ 2829045 h 5536650"/>
                <a:gd name="connsiteX56" fmla="*/ 3025524 w 10125402"/>
                <a:gd name="connsiteY56" fmla="*/ 2858861 h 5536650"/>
                <a:gd name="connsiteX57" fmla="*/ 2832855 w 10125402"/>
                <a:gd name="connsiteY57" fmla="*/ 2930924 h 5536650"/>
                <a:gd name="connsiteX58" fmla="*/ 2820111 w 10125402"/>
                <a:gd name="connsiteY58" fmla="*/ 3026344 h 5536650"/>
                <a:gd name="connsiteX59" fmla="*/ 2959241 w 10125402"/>
                <a:gd name="connsiteY59" fmla="*/ 3167976 h 5536650"/>
                <a:gd name="connsiteX60" fmla="*/ 3176083 w 10125402"/>
                <a:gd name="connsiteY60" fmla="*/ 3269358 h 5536650"/>
                <a:gd name="connsiteX61" fmla="*/ 3388239 w 10125402"/>
                <a:gd name="connsiteY61" fmla="*/ 3442290 h 5536650"/>
                <a:gd name="connsiteX62" fmla="*/ 3212014 w 10125402"/>
                <a:gd name="connsiteY62" fmla="*/ 3336948 h 5536650"/>
                <a:gd name="connsiteX63" fmla="*/ 3004633 w 10125402"/>
                <a:gd name="connsiteY63" fmla="*/ 3276814 h 5536650"/>
                <a:gd name="connsiteX64" fmla="*/ 2771676 w 10125402"/>
                <a:gd name="connsiteY64" fmla="*/ 3166987 h 5536650"/>
                <a:gd name="connsiteX65" fmla="*/ 2638873 w 10125402"/>
                <a:gd name="connsiteY65" fmla="*/ 3097908 h 5536650"/>
                <a:gd name="connsiteX66" fmla="*/ 2570293 w 10125402"/>
                <a:gd name="connsiteY66" fmla="*/ 3109338 h 5536650"/>
                <a:gd name="connsiteX67" fmla="*/ 2525557 w 10125402"/>
                <a:gd name="connsiteY67" fmla="*/ 3326508 h 5536650"/>
                <a:gd name="connsiteX68" fmla="*/ 2584349 w 10125402"/>
                <a:gd name="connsiteY68" fmla="*/ 3577470 h 5536650"/>
                <a:gd name="connsiteX69" fmla="*/ 2663703 w 10125402"/>
                <a:gd name="connsiteY69" fmla="*/ 3996904 h 5536650"/>
                <a:gd name="connsiteX70" fmla="*/ 2633113 w 10125402"/>
                <a:gd name="connsiteY70" fmla="*/ 4192703 h 5536650"/>
                <a:gd name="connsiteX71" fmla="*/ 2539703 w 10125402"/>
                <a:gd name="connsiteY71" fmla="*/ 4455574 h 5536650"/>
                <a:gd name="connsiteX72" fmla="*/ 2595212 w 10125402"/>
                <a:gd name="connsiteY72" fmla="*/ 3945217 h 5536650"/>
                <a:gd name="connsiteX73" fmla="*/ 2481240 w 10125402"/>
                <a:gd name="connsiteY73" fmla="*/ 3566538 h 5536650"/>
                <a:gd name="connsiteX74" fmla="*/ 2307403 w 10125402"/>
                <a:gd name="connsiteY74" fmla="*/ 3166488 h 5536650"/>
                <a:gd name="connsiteX75" fmla="*/ 2261683 w 10125402"/>
                <a:gd name="connsiteY75" fmla="*/ 3063618 h 5536650"/>
                <a:gd name="connsiteX76" fmla="*/ 2078803 w 10125402"/>
                <a:gd name="connsiteY76" fmla="*/ 2949318 h 5536650"/>
                <a:gd name="connsiteX77" fmla="*/ 1824299 w 10125402"/>
                <a:gd name="connsiteY77" fmla="*/ 3002494 h 5536650"/>
                <a:gd name="connsiteX78" fmla="*/ 1412162 w 10125402"/>
                <a:gd name="connsiteY78" fmla="*/ 3235573 h 5536650"/>
                <a:gd name="connsiteX79" fmla="*/ 1381573 w 10125402"/>
                <a:gd name="connsiteY79" fmla="*/ 3680838 h 5536650"/>
                <a:gd name="connsiteX80" fmla="*/ 1340867 w 10125402"/>
                <a:gd name="connsiteY80" fmla="*/ 3980504 h 5536650"/>
                <a:gd name="connsiteX81" fmla="*/ 1197619 w 10125402"/>
                <a:gd name="connsiteY81" fmla="*/ 4738831 h 5536650"/>
                <a:gd name="connsiteX82" fmla="*/ 1220896 w 10125402"/>
                <a:gd name="connsiteY82" fmla="*/ 4338309 h 5536650"/>
                <a:gd name="connsiteX83" fmla="*/ 1242772 w 10125402"/>
                <a:gd name="connsiteY83" fmla="*/ 4080888 h 5536650"/>
                <a:gd name="connsiteX84" fmla="*/ 1198693 w 10125402"/>
                <a:gd name="connsiteY84" fmla="*/ 3909438 h 5536650"/>
                <a:gd name="connsiteX85" fmla="*/ 970093 w 10125402"/>
                <a:gd name="connsiteY85" fmla="*/ 3989448 h 5536650"/>
                <a:gd name="connsiteX86" fmla="*/ 766328 w 10125402"/>
                <a:gd name="connsiteY86" fmla="*/ 4131990 h 5536650"/>
                <a:gd name="connsiteX87" fmla="*/ 555808 w 10125402"/>
                <a:gd name="connsiteY87" fmla="*/ 4355688 h 5536650"/>
                <a:gd name="connsiteX88" fmla="*/ 785900 w 10125402"/>
                <a:gd name="connsiteY88" fmla="*/ 4017771 h 5536650"/>
                <a:gd name="connsiteX89" fmla="*/ 1130113 w 10125402"/>
                <a:gd name="connsiteY89" fmla="*/ 3817500 h 5536650"/>
                <a:gd name="connsiteX90" fmla="*/ 1278703 w 10125402"/>
                <a:gd name="connsiteY90" fmla="*/ 3726558 h 5536650"/>
                <a:gd name="connsiteX91" fmla="*/ 1269661 w 10125402"/>
                <a:gd name="connsiteY91" fmla="*/ 3390117 h 5536650"/>
                <a:gd name="connsiteX92" fmla="*/ 1309620 w 10125402"/>
                <a:gd name="connsiteY92" fmla="*/ 3169963 h 5536650"/>
                <a:gd name="connsiteX93" fmla="*/ 1393003 w 10125402"/>
                <a:gd name="connsiteY93" fmla="*/ 3052188 h 5536650"/>
                <a:gd name="connsiteX94" fmla="*/ 1080693 w 10125402"/>
                <a:gd name="connsiteY94" fmla="*/ 2984604 h 5536650"/>
                <a:gd name="connsiteX95" fmla="*/ 663453 w 10125402"/>
                <a:gd name="connsiteY95" fmla="*/ 3023360 h 5536650"/>
                <a:gd name="connsiteX96" fmla="*/ 235111 w 10125402"/>
                <a:gd name="connsiteY96" fmla="*/ 3217172 h 5536650"/>
                <a:gd name="connsiteX97" fmla="*/ 421453 w 10125402"/>
                <a:gd name="connsiteY97" fmla="*/ 3029328 h 5536650"/>
                <a:gd name="connsiteX98" fmla="*/ 627193 w 10125402"/>
                <a:gd name="connsiteY98" fmla="*/ 2926458 h 5536650"/>
                <a:gd name="connsiteX99" fmla="*/ 854480 w 10125402"/>
                <a:gd name="connsiteY99" fmla="*/ 2889178 h 5536650"/>
                <a:gd name="connsiteX100" fmla="*/ 1149272 w 10125402"/>
                <a:gd name="connsiteY100" fmla="*/ 2889676 h 5536650"/>
                <a:gd name="connsiteX101" fmla="*/ 1531894 w 10125402"/>
                <a:gd name="connsiteY101" fmla="*/ 2917507 h 5536650"/>
                <a:gd name="connsiteX102" fmla="*/ 1860559 w 10125402"/>
                <a:gd name="connsiteY102" fmla="*/ 2766431 h 5536650"/>
                <a:gd name="connsiteX103" fmla="*/ 1701613 w 10125402"/>
                <a:gd name="connsiteY103" fmla="*/ 2263518 h 5536650"/>
                <a:gd name="connsiteX104" fmla="*/ 1690183 w 10125402"/>
                <a:gd name="connsiteY104" fmla="*/ 1966338 h 5536650"/>
                <a:gd name="connsiteX105" fmla="*/ 1381991 w 10125402"/>
                <a:gd name="connsiteY105" fmla="*/ 1841604 h 5536650"/>
                <a:gd name="connsiteX106" fmla="*/ 1095823 w 10125402"/>
                <a:gd name="connsiteY106" fmla="*/ 1714878 h 5536650"/>
                <a:gd name="connsiteX107" fmla="*/ 746507 w 10125402"/>
                <a:gd name="connsiteY107" fmla="*/ 1626415 h 5536650"/>
                <a:gd name="connsiteX108" fmla="*/ 352873 w 10125402"/>
                <a:gd name="connsiteY108" fmla="*/ 1726308 h 5536650"/>
                <a:gd name="connsiteX109" fmla="*/ 113171 w 10125402"/>
                <a:gd name="connsiteY109" fmla="*/ 1763582 h 5536650"/>
                <a:gd name="connsiteX110" fmla="*/ 9973 w 10125402"/>
                <a:gd name="connsiteY110" fmla="*/ 1737738 h 5536650"/>
                <a:gd name="connsiteX111" fmla="*/ 348516 w 10125402"/>
                <a:gd name="connsiteY111" fmla="*/ 1643812 h 5536650"/>
                <a:gd name="connsiteX112" fmla="*/ 653097 w 10125402"/>
                <a:gd name="connsiteY112" fmla="*/ 1543920 h 5536650"/>
                <a:gd name="connsiteX113" fmla="*/ 1072963 w 10125402"/>
                <a:gd name="connsiteY113" fmla="*/ 1612008 h 5536650"/>
                <a:gd name="connsiteX114" fmla="*/ 1244413 w 10125402"/>
                <a:gd name="connsiteY114" fmla="*/ 1657728 h 5536650"/>
                <a:gd name="connsiteX115" fmla="*/ 1205766 w 10125402"/>
                <a:gd name="connsiteY115" fmla="*/ 1451988 h 5536650"/>
                <a:gd name="connsiteX116" fmla="*/ 1046313 w 10125402"/>
                <a:gd name="connsiteY116" fmla="*/ 815409 h 5536650"/>
                <a:gd name="connsiteX117" fmla="*/ 1221553 w 10125402"/>
                <a:gd name="connsiteY117" fmla="*/ 1211958 h 5536650"/>
                <a:gd name="connsiteX0" fmla="*/ 1221553 w 10237660"/>
                <a:gd name="connsiteY0" fmla="*/ 1211958 h 5534507"/>
                <a:gd name="connsiteX1" fmla="*/ 1343911 w 10237660"/>
                <a:gd name="connsiteY1" fmla="*/ 1559828 h 5534507"/>
                <a:gd name="connsiteX2" fmla="*/ 1553023 w 10237660"/>
                <a:gd name="connsiteY2" fmla="*/ 1657728 h 5534507"/>
                <a:gd name="connsiteX3" fmla="*/ 1907353 w 10237660"/>
                <a:gd name="connsiteY3" fmla="*/ 1680588 h 5534507"/>
                <a:gd name="connsiteX4" fmla="*/ 2021653 w 10237660"/>
                <a:gd name="connsiteY4" fmla="*/ 1543428 h 5534507"/>
                <a:gd name="connsiteX5" fmla="*/ 2124523 w 10237660"/>
                <a:gd name="connsiteY5" fmla="*/ 1291968 h 5534507"/>
                <a:gd name="connsiteX6" fmla="*/ 2124523 w 10237660"/>
                <a:gd name="connsiteY6" fmla="*/ 1120518 h 5534507"/>
                <a:gd name="connsiteX7" fmla="*/ 2068029 w 10237660"/>
                <a:gd name="connsiteY7" fmla="*/ 825325 h 5534507"/>
                <a:gd name="connsiteX8" fmla="*/ 2078803 w 10237660"/>
                <a:gd name="connsiteY8" fmla="*/ 777618 h 5534507"/>
                <a:gd name="connsiteX9" fmla="*/ 2170243 w 10237660"/>
                <a:gd name="connsiteY9" fmla="*/ 1086228 h 5534507"/>
                <a:gd name="connsiteX10" fmla="*/ 2215963 w 10237660"/>
                <a:gd name="connsiteY10" fmla="*/ 1269108 h 5534507"/>
                <a:gd name="connsiteX11" fmla="*/ 2284543 w 10237660"/>
                <a:gd name="connsiteY11" fmla="*/ 1303398 h 5534507"/>
                <a:gd name="connsiteX12" fmla="*/ 2330263 w 10237660"/>
                <a:gd name="connsiteY12" fmla="*/ 1166238 h 5534507"/>
                <a:gd name="connsiteX13" fmla="*/ 2467423 w 10237660"/>
                <a:gd name="connsiteY13" fmla="*/ 880488 h 5534507"/>
                <a:gd name="connsiteX14" fmla="*/ 2558863 w 10237660"/>
                <a:gd name="connsiteY14" fmla="*/ 640458 h 5534507"/>
                <a:gd name="connsiteX15" fmla="*/ 2616013 w 10237660"/>
                <a:gd name="connsiteY15" fmla="*/ 537588 h 5534507"/>
                <a:gd name="connsiteX16" fmla="*/ 2558863 w 10237660"/>
                <a:gd name="connsiteY16" fmla="*/ 789048 h 5534507"/>
                <a:gd name="connsiteX17" fmla="*/ 2444563 w 10237660"/>
                <a:gd name="connsiteY17" fmla="*/ 1097658 h 5534507"/>
                <a:gd name="connsiteX18" fmla="*/ 2375983 w 10237660"/>
                <a:gd name="connsiteY18" fmla="*/ 1406268 h 5534507"/>
                <a:gd name="connsiteX19" fmla="*/ 2558863 w 10237660"/>
                <a:gd name="connsiteY19" fmla="*/ 1577718 h 5534507"/>
                <a:gd name="connsiteX20" fmla="*/ 2878903 w 10237660"/>
                <a:gd name="connsiteY20" fmla="*/ 1657728 h 5534507"/>
                <a:gd name="connsiteX21" fmla="*/ 3187513 w 10237660"/>
                <a:gd name="connsiteY21" fmla="*/ 1657728 h 5534507"/>
                <a:gd name="connsiteX22" fmla="*/ 3370393 w 10237660"/>
                <a:gd name="connsiteY22" fmla="*/ 1566288 h 5534507"/>
                <a:gd name="connsiteX23" fmla="*/ 3488066 w 10237660"/>
                <a:gd name="connsiteY23" fmla="*/ 1246753 h 5534507"/>
                <a:gd name="connsiteX24" fmla="*/ 3495138 w 10237660"/>
                <a:gd name="connsiteY24" fmla="*/ 1115548 h 5534507"/>
                <a:gd name="connsiteX25" fmla="*/ 3493650 w 10237660"/>
                <a:gd name="connsiteY25" fmla="*/ 1063976 h 5534507"/>
                <a:gd name="connsiteX26" fmla="*/ 3450403 w 10237660"/>
                <a:gd name="connsiteY26" fmla="*/ 777618 h 5534507"/>
                <a:gd name="connsiteX27" fmla="*/ 3119893 w 10237660"/>
                <a:gd name="connsiteY27" fmla="*/ 321571 h 5534507"/>
                <a:gd name="connsiteX28" fmla="*/ 3497351 w 10237660"/>
                <a:gd name="connsiteY28" fmla="*/ 674883 h 5534507"/>
                <a:gd name="connsiteX29" fmla="*/ 3759013 w 10237660"/>
                <a:gd name="connsiteY29" fmla="*/ 571878 h 5534507"/>
                <a:gd name="connsiteX30" fmla="*/ 3999043 w 10237660"/>
                <a:gd name="connsiteY30" fmla="*/ 91818 h 5534507"/>
                <a:gd name="connsiteX31" fmla="*/ 4033333 w 10237660"/>
                <a:gd name="connsiteY31" fmla="*/ 11808 h 5534507"/>
                <a:gd name="connsiteX32" fmla="*/ 3984569 w 10237660"/>
                <a:gd name="connsiteY32" fmla="*/ 247366 h 5534507"/>
                <a:gd name="connsiteX33" fmla="*/ 3812791 w 10237660"/>
                <a:gd name="connsiteY33" fmla="*/ 647417 h 5534507"/>
                <a:gd name="connsiteX34" fmla="*/ 3592906 w 10237660"/>
                <a:gd name="connsiteY34" fmla="*/ 811408 h 5534507"/>
                <a:gd name="connsiteX35" fmla="*/ 3604425 w 10237660"/>
                <a:gd name="connsiteY35" fmla="*/ 999253 h 5534507"/>
                <a:gd name="connsiteX36" fmla="*/ 3872985 w 10237660"/>
                <a:gd name="connsiteY36" fmla="*/ 881976 h 5534507"/>
                <a:gd name="connsiteX37" fmla="*/ 4200754 w 10237660"/>
                <a:gd name="connsiteY37" fmla="*/ 774136 h 5534507"/>
                <a:gd name="connsiteX38" fmla="*/ 4064251 w 10237660"/>
                <a:gd name="connsiteY38" fmla="*/ 847195 h 5534507"/>
                <a:gd name="connsiteX39" fmla="*/ 3818880 w 10237660"/>
                <a:gd name="connsiteY39" fmla="*/ 991305 h 5534507"/>
                <a:gd name="connsiteX40" fmla="*/ 3658531 w 10237660"/>
                <a:gd name="connsiteY40" fmla="*/ 1093178 h 5534507"/>
                <a:gd name="connsiteX41" fmla="*/ 3622838 w 10237660"/>
                <a:gd name="connsiteY41" fmla="*/ 1221401 h 5534507"/>
                <a:gd name="connsiteX42" fmla="*/ 3577446 w 10237660"/>
                <a:gd name="connsiteY42" fmla="*/ 1500691 h 5534507"/>
                <a:gd name="connsiteX43" fmla="*/ 3461833 w 10237660"/>
                <a:gd name="connsiteY43" fmla="*/ 1726308 h 5534507"/>
                <a:gd name="connsiteX44" fmla="*/ 3278953 w 10237660"/>
                <a:gd name="connsiteY44" fmla="*/ 2034918 h 5534507"/>
                <a:gd name="connsiteX45" fmla="*/ 3288742 w 10237660"/>
                <a:gd name="connsiteY45" fmla="*/ 2273460 h 5534507"/>
                <a:gd name="connsiteX46" fmla="*/ 3434288 w 10237660"/>
                <a:gd name="connsiteY46" fmla="*/ 2417577 h 5534507"/>
                <a:gd name="connsiteX47" fmla="*/ 3781217 w 10237660"/>
                <a:gd name="connsiteY47" fmla="*/ 2618845 h 5534507"/>
                <a:gd name="connsiteX48" fmla="*/ 4079053 w 10237660"/>
                <a:gd name="connsiteY48" fmla="*/ 2777868 h 5534507"/>
                <a:gd name="connsiteX49" fmla="*/ 9530841 w 10237660"/>
                <a:gd name="connsiteY49" fmla="*/ 5122045 h 5534507"/>
                <a:gd name="connsiteX50" fmla="*/ 10208077 w 10237660"/>
                <a:gd name="connsiteY50" fmla="*/ 5047054 h 5534507"/>
                <a:gd name="connsiteX51" fmla="*/ 9897932 w 10237660"/>
                <a:gd name="connsiteY51" fmla="*/ 5530235 h 5534507"/>
                <a:gd name="connsiteX52" fmla="*/ 8790276 w 10237660"/>
                <a:gd name="connsiteY52" fmla="*/ 5047055 h 5534507"/>
                <a:gd name="connsiteX53" fmla="*/ 4940575 w 10237660"/>
                <a:gd name="connsiteY53" fmla="*/ 3376168 h 5534507"/>
                <a:gd name="connsiteX54" fmla="*/ 3944371 w 10237660"/>
                <a:gd name="connsiteY54" fmla="*/ 2976643 h 5534507"/>
                <a:gd name="connsiteX55" fmla="*/ 3460193 w 10237660"/>
                <a:gd name="connsiteY55" fmla="*/ 2852901 h 5534507"/>
                <a:gd name="connsiteX56" fmla="*/ 3217865 w 10237660"/>
                <a:gd name="connsiteY56" fmla="*/ 2829045 h 5534507"/>
                <a:gd name="connsiteX57" fmla="*/ 3025524 w 10237660"/>
                <a:gd name="connsiteY57" fmla="*/ 2858861 h 5534507"/>
                <a:gd name="connsiteX58" fmla="*/ 2832855 w 10237660"/>
                <a:gd name="connsiteY58" fmla="*/ 2930924 h 5534507"/>
                <a:gd name="connsiteX59" fmla="*/ 2820111 w 10237660"/>
                <a:gd name="connsiteY59" fmla="*/ 3026344 h 5534507"/>
                <a:gd name="connsiteX60" fmla="*/ 2959241 w 10237660"/>
                <a:gd name="connsiteY60" fmla="*/ 3167976 h 5534507"/>
                <a:gd name="connsiteX61" fmla="*/ 3176083 w 10237660"/>
                <a:gd name="connsiteY61" fmla="*/ 3269358 h 5534507"/>
                <a:gd name="connsiteX62" fmla="*/ 3388239 w 10237660"/>
                <a:gd name="connsiteY62" fmla="*/ 3442290 h 5534507"/>
                <a:gd name="connsiteX63" fmla="*/ 3212014 w 10237660"/>
                <a:gd name="connsiteY63" fmla="*/ 3336948 h 5534507"/>
                <a:gd name="connsiteX64" fmla="*/ 3004633 w 10237660"/>
                <a:gd name="connsiteY64" fmla="*/ 3276814 h 5534507"/>
                <a:gd name="connsiteX65" fmla="*/ 2771676 w 10237660"/>
                <a:gd name="connsiteY65" fmla="*/ 3166987 h 5534507"/>
                <a:gd name="connsiteX66" fmla="*/ 2638873 w 10237660"/>
                <a:gd name="connsiteY66" fmla="*/ 3097908 h 5534507"/>
                <a:gd name="connsiteX67" fmla="*/ 2570293 w 10237660"/>
                <a:gd name="connsiteY67" fmla="*/ 3109338 h 5534507"/>
                <a:gd name="connsiteX68" fmla="*/ 2525557 w 10237660"/>
                <a:gd name="connsiteY68" fmla="*/ 3326508 h 5534507"/>
                <a:gd name="connsiteX69" fmla="*/ 2584349 w 10237660"/>
                <a:gd name="connsiteY69" fmla="*/ 3577470 h 5534507"/>
                <a:gd name="connsiteX70" fmla="*/ 2663703 w 10237660"/>
                <a:gd name="connsiteY70" fmla="*/ 3996904 h 5534507"/>
                <a:gd name="connsiteX71" fmla="*/ 2633113 w 10237660"/>
                <a:gd name="connsiteY71" fmla="*/ 4192703 h 5534507"/>
                <a:gd name="connsiteX72" fmla="*/ 2539703 w 10237660"/>
                <a:gd name="connsiteY72" fmla="*/ 4455574 h 5534507"/>
                <a:gd name="connsiteX73" fmla="*/ 2595212 w 10237660"/>
                <a:gd name="connsiteY73" fmla="*/ 3945217 h 5534507"/>
                <a:gd name="connsiteX74" fmla="*/ 2481240 w 10237660"/>
                <a:gd name="connsiteY74" fmla="*/ 3566538 h 5534507"/>
                <a:gd name="connsiteX75" fmla="*/ 2307403 w 10237660"/>
                <a:gd name="connsiteY75" fmla="*/ 3166488 h 5534507"/>
                <a:gd name="connsiteX76" fmla="*/ 2261683 w 10237660"/>
                <a:gd name="connsiteY76" fmla="*/ 3063618 h 5534507"/>
                <a:gd name="connsiteX77" fmla="*/ 2078803 w 10237660"/>
                <a:gd name="connsiteY77" fmla="*/ 2949318 h 5534507"/>
                <a:gd name="connsiteX78" fmla="*/ 1824299 w 10237660"/>
                <a:gd name="connsiteY78" fmla="*/ 3002494 h 5534507"/>
                <a:gd name="connsiteX79" fmla="*/ 1412162 w 10237660"/>
                <a:gd name="connsiteY79" fmla="*/ 3235573 h 5534507"/>
                <a:gd name="connsiteX80" fmla="*/ 1381573 w 10237660"/>
                <a:gd name="connsiteY80" fmla="*/ 3680838 h 5534507"/>
                <a:gd name="connsiteX81" fmla="*/ 1340867 w 10237660"/>
                <a:gd name="connsiteY81" fmla="*/ 3980504 h 5534507"/>
                <a:gd name="connsiteX82" fmla="*/ 1197619 w 10237660"/>
                <a:gd name="connsiteY82" fmla="*/ 4738831 h 5534507"/>
                <a:gd name="connsiteX83" fmla="*/ 1220896 w 10237660"/>
                <a:gd name="connsiteY83" fmla="*/ 4338309 h 5534507"/>
                <a:gd name="connsiteX84" fmla="*/ 1242772 w 10237660"/>
                <a:gd name="connsiteY84" fmla="*/ 4080888 h 5534507"/>
                <a:gd name="connsiteX85" fmla="*/ 1198693 w 10237660"/>
                <a:gd name="connsiteY85" fmla="*/ 3909438 h 5534507"/>
                <a:gd name="connsiteX86" fmla="*/ 970093 w 10237660"/>
                <a:gd name="connsiteY86" fmla="*/ 3989448 h 5534507"/>
                <a:gd name="connsiteX87" fmla="*/ 766328 w 10237660"/>
                <a:gd name="connsiteY87" fmla="*/ 4131990 h 5534507"/>
                <a:gd name="connsiteX88" fmla="*/ 555808 w 10237660"/>
                <a:gd name="connsiteY88" fmla="*/ 4355688 h 5534507"/>
                <a:gd name="connsiteX89" fmla="*/ 785900 w 10237660"/>
                <a:gd name="connsiteY89" fmla="*/ 4017771 h 5534507"/>
                <a:gd name="connsiteX90" fmla="*/ 1130113 w 10237660"/>
                <a:gd name="connsiteY90" fmla="*/ 3817500 h 5534507"/>
                <a:gd name="connsiteX91" fmla="*/ 1278703 w 10237660"/>
                <a:gd name="connsiteY91" fmla="*/ 3726558 h 5534507"/>
                <a:gd name="connsiteX92" fmla="*/ 1269661 w 10237660"/>
                <a:gd name="connsiteY92" fmla="*/ 3390117 h 5534507"/>
                <a:gd name="connsiteX93" fmla="*/ 1309620 w 10237660"/>
                <a:gd name="connsiteY93" fmla="*/ 3169963 h 5534507"/>
                <a:gd name="connsiteX94" fmla="*/ 1393003 w 10237660"/>
                <a:gd name="connsiteY94" fmla="*/ 3052188 h 5534507"/>
                <a:gd name="connsiteX95" fmla="*/ 1080693 w 10237660"/>
                <a:gd name="connsiteY95" fmla="*/ 2984604 h 5534507"/>
                <a:gd name="connsiteX96" fmla="*/ 663453 w 10237660"/>
                <a:gd name="connsiteY96" fmla="*/ 3023360 h 5534507"/>
                <a:gd name="connsiteX97" fmla="*/ 235111 w 10237660"/>
                <a:gd name="connsiteY97" fmla="*/ 3217172 h 5534507"/>
                <a:gd name="connsiteX98" fmla="*/ 421453 w 10237660"/>
                <a:gd name="connsiteY98" fmla="*/ 3029328 h 5534507"/>
                <a:gd name="connsiteX99" fmla="*/ 627193 w 10237660"/>
                <a:gd name="connsiteY99" fmla="*/ 2926458 h 5534507"/>
                <a:gd name="connsiteX100" fmla="*/ 854480 w 10237660"/>
                <a:gd name="connsiteY100" fmla="*/ 2889178 h 5534507"/>
                <a:gd name="connsiteX101" fmla="*/ 1149272 w 10237660"/>
                <a:gd name="connsiteY101" fmla="*/ 2889676 h 5534507"/>
                <a:gd name="connsiteX102" fmla="*/ 1531894 w 10237660"/>
                <a:gd name="connsiteY102" fmla="*/ 2917507 h 5534507"/>
                <a:gd name="connsiteX103" fmla="*/ 1860559 w 10237660"/>
                <a:gd name="connsiteY103" fmla="*/ 2766431 h 5534507"/>
                <a:gd name="connsiteX104" fmla="*/ 1701613 w 10237660"/>
                <a:gd name="connsiteY104" fmla="*/ 2263518 h 5534507"/>
                <a:gd name="connsiteX105" fmla="*/ 1690183 w 10237660"/>
                <a:gd name="connsiteY105" fmla="*/ 1966338 h 5534507"/>
                <a:gd name="connsiteX106" fmla="*/ 1381991 w 10237660"/>
                <a:gd name="connsiteY106" fmla="*/ 1841604 h 5534507"/>
                <a:gd name="connsiteX107" fmla="*/ 1095823 w 10237660"/>
                <a:gd name="connsiteY107" fmla="*/ 1714878 h 5534507"/>
                <a:gd name="connsiteX108" fmla="*/ 746507 w 10237660"/>
                <a:gd name="connsiteY108" fmla="*/ 1626415 h 5534507"/>
                <a:gd name="connsiteX109" fmla="*/ 352873 w 10237660"/>
                <a:gd name="connsiteY109" fmla="*/ 1726308 h 5534507"/>
                <a:gd name="connsiteX110" fmla="*/ 113171 w 10237660"/>
                <a:gd name="connsiteY110" fmla="*/ 1763582 h 5534507"/>
                <a:gd name="connsiteX111" fmla="*/ 9973 w 10237660"/>
                <a:gd name="connsiteY111" fmla="*/ 1737738 h 5534507"/>
                <a:gd name="connsiteX112" fmla="*/ 348516 w 10237660"/>
                <a:gd name="connsiteY112" fmla="*/ 1643812 h 5534507"/>
                <a:gd name="connsiteX113" fmla="*/ 653097 w 10237660"/>
                <a:gd name="connsiteY113" fmla="*/ 1543920 h 5534507"/>
                <a:gd name="connsiteX114" fmla="*/ 1072963 w 10237660"/>
                <a:gd name="connsiteY114" fmla="*/ 1612008 h 5534507"/>
                <a:gd name="connsiteX115" fmla="*/ 1244413 w 10237660"/>
                <a:gd name="connsiteY115" fmla="*/ 1657728 h 5534507"/>
                <a:gd name="connsiteX116" fmla="*/ 1205766 w 10237660"/>
                <a:gd name="connsiteY116" fmla="*/ 1451988 h 5534507"/>
                <a:gd name="connsiteX117" fmla="*/ 1046313 w 10237660"/>
                <a:gd name="connsiteY117" fmla="*/ 815409 h 5534507"/>
                <a:gd name="connsiteX118" fmla="*/ 1221553 w 10237660"/>
                <a:gd name="connsiteY118" fmla="*/ 1211958 h 5534507"/>
                <a:gd name="connsiteX0" fmla="*/ 1221553 w 10220705"/>
                <a:gd name="connsiteY0" fmla="*/ 1211958 h 5534506"/>
                <a:gd name="connsiteX1" fmla="*/ 1343911 w 10220705"/>
                <a:gd name="connsiteY1" fmla="*/ 1559828 h 5534506"/>
                <a:gd name="connsiteX2" fmla="*/ 1553023 w 10220705"/>
                <a:gd name="connsiteY2" fmla="*/ 1657728 h 5534506"/>
                <a:gd name="connsiteX3" fmla="*/ 1907353 w 10220705"/>
                <a:gd name="connsiteY3" fmla="*/ 1680588 h 5534506"/>
                <a:gd name="connsiteX4" fmla="*/ 2021653 w 10220705"/>
                <a:gd name="connsiteY4" fmla="*/ 1543428 h 5534506"/>
                <a:gd name="connsiteX5" fmla="*/ 2124523 w 10220705"/>
                <a:gd name="connsiteY5" fmla="*/ 1291968 h 5534506"/>
                <a:gd name="connsiteX6" fmla="*/ 2124523 w 10220705"/>
                <a:gd name="connsiteY6" fmla="*/ 1120518 h 5534506"/>
                <a:gd name="connsiteX7" fmla="*/ 2068029 w 10220705"/>
                <a:gd name="connsiteY7" fmla="*/ 825325 h 5534506"/>
                <a:gd name="connsiteX8" fmla="*/ 2078803 w 10220705"/>
                <a:gd name="connsiteY8" fmla="*/ 777618 h 5534506"/>
                <a:gd name="connsiteX9" fmla="*/ 2170243 w 10220705"/>
                <a:gd name="connsiteY9" fmla="*/ 1086228 h 5534506"/>
                <a:gd name="connsiteX10" fmla="*/ 2215963 w 10220705"/>
                <a:gd name="connsiteY10" fmla="*/ 1269108 h 5534506"/>
                <a:gd name="connsiteX11" fmla="*/ 2284543 w 10220705"/>
                <a:gd name="connsiteY11" fmla="*/ 1303398 h 5534506"/>
                <a:gd name="connsiteX12" fmla="*/ 2330263 w 10220705"/>
                <a:gd name="connsiteY12" fmla="*/ 1166238 h 5534506"/>
                <a:gd name="connsiteX13" fmla="*/ 2467423 w 10220705"/>
                <a:gd name="connsiteY13" fmla="*/ 880488 h 5534506"/>
                <a:gd name="connsiteX14" fmla="*/ 2558863 w 10220705"/>
                <a:gd name="connsiteY14" fmla="*/ 640458 h 5534506"/>
                <a:gd name="connsiteX15" fmla="*/ 2616013 w 10220705"/>
                <a:gd name="connsiteY15" fmla="*/ 537588 h 5534506"/>
                <a:gd name="connsiteX16" fmla="*/ 2558863 w 10220705"/>
                <a:gd name="connsiteY16" fmla="*/ 789048 h 5534506"/>
                <a:gd name="connsiteX17" fmla="*/ 2444563 w 10220705"/>
                <a:gd name="connsiteY17" fmla="*/ 1097658 h 5534506"/>
                <a:gd name="connsiteX18" fmla="*/ 2375983 w 10220705"/>
                <a:gd name="connsiteY18" fmla="*/ 1406268 h 5534506"/>
                <a:gd name="connsiteX19" fmla="*/ 2558863 w 10220705"/>
                <a:gd name="connsiteY19" fmla="*/ 1577718 h 5534506"/>
                <a:gd name="connsiteX20" fmla="*/ 2878903 w 10220705"/>
                <a:gd name="connsiteY20" fmla="*/ 1657728 h 5534506"/>
                <a:gd name="connsiteX21" fmla="*/ 3187513 w 10220705"/>
                <a:gd name="connsiteY21" fmla="*/ 1657728 h 5534506"/>
                <a:gd name="connsiteX22" fmla="*/ 3370393 w 10220705"/>
                <a:gd name="connsiteY22" fmla="*/ 1566288 h 5534506"/>
                <a:gd name="connsiteX23" fmla="*/ 3488066 w 10220705"/>
                <a:gd name="connsiteY23" fmla="*/ 1246753 h 5534506"/>
                <a:gd name="connsiteX24" fmla="*/ 3495138 w 10220705"/>
                <a:gd name="connsiteY24" fmla="*/ 1115548 h 5534506"/>
                <a:gd name="connsiteX25" fmla="*/ 3493650 w 10220705"/>
                <a:gd name="connsiteY25" fmla="*/ 1063976 h 5534506"/>
                <a:gd name="connsiteX26" fmla="*/ 3450403 w 10220705"/>
                <a:gd name="connsiteY26" fmla="*/ 777618 h 5534506"/>
                <a:gd name="connsiteX27" fmla="*/ 3119893 w 10220705"/>
                <a:gd name="connsiteY27" fmla="*/ 321571 h 5534506"/>
                <a:gd name="connsiteX28" fmla="*/ 3497351 w 10220705"/>
                <a:gd name="connsiteY28" fmla="*/ 674883 h 5534506"/>
                <a:gd name="connsiteX29" fmla="*/ 3759013 w 10220705"/>
                <a:gd name="connsiteY29" fmla="*/ 571878 h 5534506"/>
                <a:gd name="connsiteX30" fmla="*/ 3999043 w 10220705"/>
                <a:gd name="connsiteY30" fmla="*/ 91818 h 5534506"/>
                <a:gd name="connsiteX31" fmla="*/ 4033333 w 10220705"/>
                <a:gd name="connsiteY31" fmla="*/ 11808 h 5534506"/>
                <a:gd name="connsiteX32" fmla="*/ 3984569 w 10220705"/>
                <a:gd name="connsiteY32" fmla="*/ 247366 h 5534506"/>
                <a:gd name="connsiteX33" fmla="*/ 3812791 w 10220705"/>
                <a:gd name="connsiteY33" fmla="*/ 647417 h 5534506"/>
                <a:gd name="connsiteX34" fmla="*/ 3592906 w 10220705"/>
                <a:gd name="connsiteY34" fmla="*/ 811408 h 5534506"/>
                <a:gd name="connsiteX35" fmla="*/ 3604425 w 10220705"/>
                <a:gd name="connsiteY35" fmla="*/ 999253 h 5534506"/>
                <a:gd name="connsiteX36" fmla="*/ 3872985 w 10220705"/>
                <a:gd name="connsiteY36" fmla="*/ 881976 h 5534506"/>
                <a:gd name="connsiteX37" fmla="*/ 4200754 w 10220705"/>
                <a:gd name="connsiteY37" fmla="*/ 774136 h 5534506"/>
                <a:gd name="connsiteX38" fmla="*/ 4064251 w 10220705"/>
                <a:gd name="connsiteY38" fmla="*/ 847195 h 5534506"/>
                <a:gd name="connsiteX39" fmla="*/ 3818880 w 10220705"/>
                <a:gd name="connsiteY39" fmla="*/ 991305 h 5534506"/>
                <a:gd name="connsiteX40" fmla="*/ 3658531 w 10220705"/>
                <a:gd name="connsiteY40" fmla="*/ 1093178 h 5534506"/>
                <a:gd name="connsiteX41" fmla="*/ 3622838 w 10220705"/>
                <a:gd name="connsiteY41" fmla="*/ 1221401 h 5534506"/>
                <a:gd name="connsiteX42" fmla="*/ 3577446 w 10220705"/>
                <a:gd name="connsiteY42" fmla="*/ 1500691 h 5534506"/>
                <a:gd name="connsiteX43" fmla="*/ 3461833 w 10220705"/>
                <a:gd name="connsiteY43" fmla="*/ 1726308 h 5534506"/>
                <a:gd name="connsiteX44" fmla="*/ 3278953 w 10220705"/>
                <a:gd name="connsiteY44" fmla="*/ 2034918 h 5534506"/>
                <a:gd name="connsiteX45" fmla="*/ 3288742 w 10220705"/>
                <a:gd name="connsiteY45" fmla="*/ 2273460 h 5534506"/>
                <a:gd name="connsiteX46" fmla="*/ 3434288 w 10220705"/>
                <a:gd name="connsiteY46" fmla="*/ 2417577 h 5534506"/>
                <a:gd name="connsiteX47" fmla="*/ 3781217 w 10220705"/>
                <a:gd name="connsiteY47" fmla="*/ 2618845 h 5534506"/>
                <a:gd name="connsiteX48" fmla="*/ 4079053 w 10220705"/>
                <a:gd name="connsiteY48" fmla="*/ 2777868 h 5534506"/>
                <a:gd name="connsiteX49" fmla="*/ 9530841 w 10220705"/>
                <a:gd name="connsiteY49" fmla="*/ 5122045 h 5534506"/>
                <a:gd name="connsiteX50" fmla="*/ 10208077 w 10220705"/>
                <a:gd name="connsiteY50" fmla="*/ 5047054 h 5534506"/>
                <a:gd name="connsiteX51" fmla="*/ 9897932 w 10220705"/>
                <a:gd name="connsiteY51" fmla="*/ 5530235 h 5534506"/>
                <a:gd name="connsiteX52" fmla="*/ 8790276 w 10220705"/>
                <a:gd name="connsiteY52" fmla="*/ 5047055 h 5534506"/>
                <a:gd name="connsiteX53" fmla="*/ 4940575 w 10220705"/>
                <a:gd name="connsiteY53" fmla="*/ 3376168 h 5534506"/>
                <a:gd name="connsiteX54" fmla="*/ 3944371 w 10220705"/>
                <a:gd name="connsiteY54" fmla="*/ 2976643 h 5534506"/>
                <a:gd name="connsiteX55" fmla="*/ 3460193 w 10220705"/>
                <a:gd name="connsiteY55" fmla="*/ 2852901 h 5534506"/>
                <a:gd name="connsiteX56" fmla="*/ 3217865 w 10220705"/>
                <a:gd name="connsiteY56" fmla="*/ 2829045 h 5534506"/>
                <a:gd name="connsiteX57" fmla="*/ 3025524 w 10220705"/>
                <a:gd name="connsiteY57" fmla="*/ 2858861 h 5534506"/>
                <a:gd name="connsiteX58" fmla="*/ 2832855 w 10220705"/>
                <a:gd name="connsiteY58" fmla="*/ 2930924 h 5534506"/>
                <a:gd name="connsiteX59" fmla="*/ 2820111 w 10220705"/>
                <a:gd name="connsiteY59" fmla="*/ 3026344 h 5534506"/>
                <a:gd name="connsiteX60" fmla="*/ 2959241 w 10220705"/>
                <a:gd name="connsiteY60" fmla="*/ 3167976 h 5534506"/>
                <a:gd name="connsiteX61" fmla="*/ 3176083 w 10220705"/>
                <a:gd name="connsiteY61" fmla="*/ 3269358 h 5534506"/>
                <a:gd name="connsiteX62" fmla="*/ 3388239 w 10220705"/>
                <a:gd name="connsiteY62" fmla="*/ 3442290 h 5534506"/>
                <a:gd name="connsiteX63" fmla="*/ 3212014 w 10220705"/>
                <a:gd name="connsiteY63" fmla="*/ 3336948 h 5534506"/>
                <a:gd name="connsiteX64" fmla="*/ 3004633 w 10220705"/>
                <a:gd name="connsiteY64" fmla="*/ 3276814 h 5534506"/>
                <a:gd name="connsiteX65" fmla="*/ 2771676 w 10220705"/>
                <a:gd name="connsiteY65" fmla="*/ 3166987 h 5534506"/>
                <a:gd name="connsiteX66" fmla="*/ 2638873 w 10220705"/>
                <a:gd name="connsiteY66" fmla="*/ 3097908 h 5534506"/>
                <a:gd name="connsiteX67" fmla="*/ 2570293 w 10220705"/>
                <a:gd name="connsiteY67" fmla="*/ 3109338 h 5534506"/>
                <a:gd name="connsiteX68" fmla="*/ 2525557 w 10220705"/>
                <a:gd name="connsiteY68" fmla="*/ 3326508 h 5534506"/>
                <a:gd name="connsiteX69" fmla="*/ 2584349 w 10220705"/>
                <a:gd name="connsiteY69" fmla="*/ 3577470 h 5534506"/>
                <a:gd name="connsiteX70" fmla="*/ 2663703 w 10220705"/>
                <a:gd name="connsiteY70" fmla="*/ 3996904 h 5534506"/>
                <a:gd name="connsiteX71" fmla="*/ 2633113 w 10220705"/>
                <a:gd name="connsiteY71" fmla="*/ 4192703 h 5534506"/>
                <a:gd name="connsiteX72" fmla="*/ 2539703 w 10220705"/>
                <a:gd name="connsiteY72" fmla="*/ 4455574 h 5534506"/>
                <a:gd name="connsiteX73" fmla="*/ 2595212 w 10220705"/>
                <a:gd name="connsiteY73" fmla="*/ 3945217 h 5534506"/>
                <a:gd name="connsiteX74" fmla="*/ 2481240 w 10220705"/>
                <a:gd name="connsiteY74" fmla="*/ 3566538 h 5534506"/>
                <a:gd name="connsiteX75" fmla="*/ 2307403 w 10220705"/>
                <a:gd name="connsiteY75" fmla="*/ 3166488 h 5534506"/>
                <a:gd name="connsiteX76" fmla="*/ 2261683 w 10220705"/>
                <a:gd name="connsiteY76" fmla="*/ 3063618 h 5534506"/>
                <a:gd name="connsiteX77" fmla="*/ 2078803 w 10220705"/>
                <a:gd name="connsiteY77" fmla="*/ 2949318 h 5534506"/>
                <a:gd name="connsiteX78" fmla="*/ 1824299 w 10220705"/>
                <a:gd name="connsiteY78" fmla="*/ 3002494 h 5534506"/>
                <a:gd name="connsiteX79" fmla="*/ 1412162 w 10220705"/>
                <a:gd name="connsiteY79" fmla="*/ 3235573 h 5534506"/>
                <a:gd name="connsiteX80" fmla="*/ 1381573 w 10220705"/>
                <a:gd name="connsiteY80" fmla="*/ 3680838 h 5534506"/>
                <a:gd name="connsiteX81" fmla="*/ 1340867 w 10220705"/>
                <a:gd name="connsiteY81" fmla="*/ 3980504 h 5534506"/>
                <a:gd name="connsiteX82" fmla="*/ 1197619 w 10220705"/>
                <a:gd name="connsiteY82" fmla="*/ 4738831 h 5534506"/>
                <a:gd name="connsiteX83" fmla="*/ 1220896 w 10220705"/>
                <a:gd name="connsiteY83" fmla="*/ 4338309 h 5534506"/>
                <a:gd name="connsiteX84" fmla="*/ 1242772 w 10220705"/>
                <a:gd name="connsiteY84" fmla="*/ 4080888 h 5534506"/>
                <a:gd name="connsiteX85" fmla="*/ 1198693 w 10220705"/>
                <a:gd name="connsiteY85" fmla="*/ 3909438 h 5534506"/>
                <a:gd name="connsiteX86" fmla="*/ 970093 w 10220705"/>
                <a:gd name="connsiteY86" fmla="*/ 3989448 h 5534506"/>
                <a:gd name="connsiteX87" fmla="*/ 766328 w 10220705"/>
                <a:gd name="connsiteY87" fmla="*/ 4131990 h 5534506"/>
                <a:gd name="connsiteX88" fmla="*/ 555808 w 10220705"/>
                <a:gd name="connsiteY88" fmla="*/ 4355688 h 5534506"/>
                <a:gd name="connsiteX89" fmla="*/ 785900 w 10220705"/>
                <a:gd name="connsiteY89" fmla="*/ 4017771 h 5534506"/>
                <a:gd name="connsiteX90" fmla="*/ 1130113 w 10220705"/>
                <a:gd name="connsiteY90" fmla="*/ 3817500 h 5534506"/>
                <a:gd name="connsiteX91" fmla="*/ 1278703 w 10220705"/>
                <a:gd name="connsiteY91" fmla="*/ 3726558 h 5534506"/>
                <a:gd name="connsiteX92" fmla="*/ 1269661 w 10220705"/>
                <a:gd name="connsiteY92" fmla="*/ 3390117 h 5534506"/>
                <a:gd name="connsiteX93" fmla="*/ 1309620 w 10220705"/>
                <a:gd name="connsiteY93" fmla="*/ 3169963 h 5534506"/>
                <a:gd name="connsiteX94" fmla="*/ 1393003 w 10220705"/>
                <a:gd name="connsiteY94" fmla="*/ 3052188 h 5534506"/>
                <a:gd name="connsiteX95" fmla="*/ 1080693 w 10220705"/>
                <a:gd name="connsiteY95" fmla="*/ 2984604 h 5534506"/>
                <a:gd name="connsiteX96" fmla="*/ 663453 w 10220705"/>
                <a:gd name="connsiteY96" fmla="*/ 3023360 h 5534506"/>
                <a:gd name="connsiteX97" fmla="*/ 235111 w 10220705"/>
                <a:gd name="connsiteY97" fmla="*/ 3217172 h 5534506"/>
                <a:gd name="connsiteX98" fmla="*/ 421453 w 10220705"/>
                <a:gd name="connsiteY98" fmla="*/ 3029328 h 5534506"/>
                <a:gd name="connsiteX99" fmla="*/ 627193 w 10220705"/>
                <a:gd name="connsiteY99" fmla="*/ 2926458 h 5534506"/>
                <a:gd name="connsiteX100" fmla="*/ 854480 w 10220705"/>
                <a:gd name="connsiteY100" fmla="*/ 2889178 h 5534506"/>
                <a:gd name="connsiteX101" fmla="*/ 1149272 w 10220705"/>
                <a:gd name="connsiteY101" fmla="*/ 2889676 h 5534506"/>
                <a:gd name="connsiteX102" fmla="*/ 1531894 w 10220705"/>
                <a:gd name="connsiteY102" fmla="*/ 2917507 h 5534506"/>
                <a:gd name="connsiteX103" fmla="*/ 1860559 w 10220705"/>
                <a:gd name="connsiteY103" fmla="*/ 2766431 h 5534506"/>
                <a:gd name="connsiteX104" fmla="*/ 1701613 w 10220705"/>
                <a:gd name="connsiteY104" fmla="*/ 2263518 h 5534506"/>
                <a:gd name="connsiteX105" fmla="*/ 1690183 w 10220705"/>
                <a:gd name="connsiteY105" fmla="*/ 1966338 h 5534506"/>
                <a:gd name="connsiteX106" fmla="*/ 1381991 w 10220705"/>
                <a:gd name="connsiteY106" fmla="*/ 1841604 h 5534506"/>
                <a:gd name="connsiteX107" fmla="*/ 1095823 w 10220705"/>
                <a:gd name="connsiteY107" fmla="*/ 1714878 h 5534506"/>
                <a:gd name="connsiteX108" fmla="*/ 746507 w 10220705"/>
                <a:gd name="connsiteY108" fmla="*/ 1626415 h 5534506"/>
                <a:gd name="connsiteX109" fmla="*/ 352873 w 10220705"/>
                <a:gd name="connsiteY109" fmla="*/ 1726308 h 5534506"/>
                <a:gd name="connsiteX110" fmla="*/ 113171 w 10220705"/>
                <a:gd name="connsiteY110" fmla="*/ 1763582 h 5534506"/>
                <a:gd name="connsiteX111" fmla="*/ 9973 w 10220705"/>
                <a:gd name="connsiteY111" fmla="*/ 1737738 h 5534506"/>
                <a:gd name="connsiteX112" fmla="*/ 348516 w 10220705"/>
                <a:gd name="connsiteY112" fmla="*/ 1643812 h 5534506"/>
                <a:gd name="connsiteX113" fmla="*/ 653097 w 10220705"/>
                <a:gd name="connsiteY113" fmla="*/ 1543920 h 5534506"/>
                <a:gd name="connsiteX114" fmla="*/ 1072963 w 10220705"/>
                <a:gd name="connsiteY114" fmla="*/ 1612008 h 5534506"/>
                <a:gd name="connsiteX115" fmla="*/ 1244413 w 10220705"/>
                <a:gd name="connsiteY115" fmla="*/ 1657728 h 5534506"/>
                <a:gd name="connsiteX116" fmla="*/ 1205766 w 10220705"/>
                <a:gd name="connsiteY116" fmla="*/ 1451988 h 5534506"/>
                <a:gd name="connsiteX117" fmla="*/ 1046313 w 10220705"/>
                <a:gd name="connsiteY117" fmla="*/ 815409 h 5534506"/>
                <a:gd name="connsiteX118" fmla="*/ 1221553 w 10220705"/>
                <a:gd name="connsiteY118" fmla="*/ 1211958 h 5534506"/>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9530841 w 10270374"/>
                <a:gd name="connsiteY49" fmla="*/ 5122045 h 5536959"/>
                <a:gd name="connsiteX50" fmla="*/ 10208077 w 10270374"/>
                <a:gd name="connsiteY50" fmla="*/ 5047054 h 5536959"/>
                <a:gd name="connsiteX51" fmla="*/ 9897932 w 10270374"/>
                <a:gd name="connsiteY51" fmla="*/ 5530235 h 5536959"/>
                <a:gd name="connsiteX52" fmla="*/ 8790276 w 10270374"/>
                <a:gd name="connsiteY52" fmla="*/ 5047055 h 5536959"/>
                <a:gd name="connsiteX53" fmla="*/ 4940575 w 10270374"/>
                <a:gd name="connsiteY53" fmla="*/ 3376168 h 5536959"/>
                <a:gd name="connsiteX54" fmla="*/ 3944371 w 10270374"/>
                <a:gd name="connsiteY54" fmla="*/ 2976643 h 5536959"/>
                <a:gd name="connsiteX55" fmla="*/ 3460193 w 10270374"/>
                <a:gd name="connsiteY55" fmla="*/ 2852901 h 5536959"/>
                <a:gd name="connsiteX56" fmla="*/ 3217865 w 10270374"/>
                <a:gd name="connsiteY56" fmla="*/ 2829045 h 5536959"/>
                <a:gd name="connsiteX57" fmla="*/ 3025524 w 10270374"/>
                <a:gd name="connsiteY57" fmla="*/ 2858861 h 5536959"/>
                <a:gd name="connsiteX58" fmla="*/ 2832855 w 10270374"/>
                <a:gd name="connsiteY58" fmla="*/ 2930924 h 5536959"/>
                <a:gd name="connsiteX59" fmla="*/ 2820111 w 10270374"/>
                <a:gd name="connsiteY59" fmla="*/ 3026344 h 5536959"/>
                <a:gd name="connsiteX60" fmla="*/ 2959241 w 10270374"/>
                <a:gd name="connsiteY60" fmla="*/ 3167976 h 5536959"/>
                <a:gd name="connsiteX61" fmla="*/ 3176083 w 10270374"/>
                <a:gd name="connsiteY61" fmla="*/ 3269358 h 5536959"/>
                <a:gd name="connsiteX62" fmla="*/ 3388239 w 10270374"/>
                <a:gd name="connsiteY62" fmla="*/ 3442290 h 5536959"/>
                <a:gd name="connsiteX63" fmla="*/ 3212014 w 10270374"/>
                <a:gd name="connsiteY63" fmla="*/ 3336948 h 5536959"/>
                <a:gd name="connsiteX64" fmla="*/ 3004633 w 10270374"/>
                <a:gd name="connsiteY64" fmla="*/ 3276814 h 5536959"/>
                <a:gd name="connsiteX65" fmla="*/ 2771676 w 10270374"/>
                <a:gd name="connsiteY65" fmla="*/ 3166987 h 5536959"/>
                <a:gd name="connsiteX66" fmla="*/ 2638873 w 10270374"/>
                <a:gd name="connsiteY66" fmla="*/ 3097908 h 5536959"/>
                <a:gd name="connsiteX67" fmla="*/ 2570293 w 10270374"/>
                <a:gd name="connsiteY67" fmla="*/ 3109338 h 5536959"/>
                <a:gd name="connsiteX68" fmla="*/ 2525557 w 10270374"/>
                <a:gd name="connsiteY68" fmla="*/ 3326508 h 5536959"/>
                <a:gd name="connsiteX69" fmla="*/ 2584349 w 10270374"/>
                <a:gd name="connsiteY69" fmla="*/ 3577470 h 5536959"/>
                <a:gd name="connsiteX70" fmla="*/ 2663703 w 10270374"/>
                <a:gd name="connsiteY70" fmla="*/ 3996904 h 5536959"/>
                <a:gd name="connsiteX71" fmla="*/ 2633113 w 10270374"/>
                <a:gd name="connsiteY71" fmla="*/ 4192703 h 5536959"/>
                <a:gd name="connsiteX72" fmla="*/ 2539703 w 10270374"/>
                <a:gd name="connsiteY72" fmla="*/ 4455574 h 5536959"/>
                <a:gd name="connsiteX73" fmla="*/ 2595212 w 10270374"/>
                <a:gd name="connsiteY73" fmla="*/ 3945217 h 5536959"/>
                <a:gd name="connsiteX74" fmla="*/ 2481240 w 10270374"/>
                <a:gd name="connsiteY74" fmla="*/ 3566538 h 5536959"/>
                <a:gd name="connsiteX75" fmla="*/ 2307403 w 10270374"/>
                <a:gd name="connsiteY75" fmla="*/ 3166488 h 5536959"/>
                <a:gd name="connsiteX76" fmla="*/ 2261683 w 10270374"/>
                <a:gd name="connsiteY76" fmla="*/ 3063618 h 5536959"/>
                <a:gd name="connsiteX77" fmla="*/ 2078803 w 10270374"/>
                <a:gd name="connsiteY77" fmla="*/ 2949318 h 5536959"/>
                <a:gd name="connsiteX78" fmla="*/ 1824299 w 10270374"/>
                <a:gd name="connsiteY78" fmla="*/ 3002494 h 5536959"/>
                <a:gd name="connsiteX79" fmla="*/ 1412162 w 10270374"/>
                <a:gd name="connsiteY79" fmla="*/ 3235573 h 5536959"/>
                <a:gd name="connsiteX80" fmla="*/ 1381573 w 10270374"/>
                <a:gd name="connsiteY80" fmla="*/ 3680838 h 5536959"/>
                <a:gd name="connsiteX81" fmla="*/ 1340867 w 10270374"/>
                <a:gd name="connsiteY81" fmla="*/ 3980504 h 5536959"/>
                <a:gd name="connsiteX82" fmla="*/ 1197619 w 10270374"/>
                <a:gd name="connsiteY82" fmla="*/ 4738831 h 5536959"/>
                <a:gd name="connsiteX83" fmla="*/ 1220896 w 10270374"/>
                <a:gd name="connsiteY83" fmla="*/ 4338309 h 5536959"/>
                <a:gd name="connsiteX84" fmla="*/ 1242772 w 10270374"/>
                <a:gd name="connsiteY84" fmla="*/ 4080888 h 5536959"/>
                <a:gd name="connsiteX85" fmla="*/ 1198693 w 10270374"/>
                <a:gd name="connsiteY85" fmla="*/ 3909438 h 5536959"/>
                <a:gd name="connsiteX86" fmla="*/ 970093 w 10270374"/>
                <a:gd name="connsiteY86" fmla="*/ 3989448 h 5536959"/>
                <a:gd name="connsiteX87" fmla="*/ 766328 w 10270374"/>
                <a:gd name="connsiteY87" fmla="*/ 4131990 h 5536959"/>
                <a:gd name="connsiteX88" fmla="*/ 555808 w 10270374"/>
                <a:gd name="connsiteY88" fmla="*/ 4355688 h 5536959"/>
                <a:gd name="connsiteX89" fmla="*/ 785900 w 10270374"/>
                <a:gd name="connsiteY89" fmla="*/ 4017771 h 5536959"/>
                <a:gd name="connsiteX90" fmla="*/ 1130113 w 10270374"/>
                <a:gd name="connsiteY90" fmla="*/ 3817500 h 5536959"/>
                <a:gd name="connsiteX91" fmla="*/ 1278703 w 10270374"/>
                <a:gd name="connsiteY91" fmla="*/ 3726558 h 5536959"/>
                <a:gd name="connsiteX92" fmla="*/ 1269661 w 10270374"/>
                <a:gd name="connsiteY92" fmla="*/ 3390117 h 5536959"/>
                <a:gd name="connsiteX93" fmla="*/ 1309620 w 10270374"/>
                <a:gd name="connsiteY93" fmla="*/ 3169963 h 5536959"/>
                <a:gd name="connsiteX94" fmla="*/ 1393003 w 10270374"/>
                <a:gd name="connsiteY94" fmla="*/ 3052188 h 5536959"/>
                <a:gd name="connsiteX95" fmla="*/ 1080693 w 10270374"/>
                <a:gd name="connsiteY95" fmla="*/ 2984604 h 5536959"/>
                <a:gd name="connsiteX96" fmla="*/ 663453 w 10270374"/>
                <a:gd name="connsiteY96" fmla="*/ 3023360 h 5536959"/>
                <a:gd name="connsiteX97" fmla="*/ 235111 w 10270374"/>
                <a:gd name="connsiteY97" fmla="*/ 3217172 h 5536959"/>
                <a:gd name="connsiteX98" fmla="*/ 421453 w 10270374"/>
                <a:gd name="connsiteY98" fmla="*/ 3029328 h 5536959"/>
                <a:gd name="connsiteX99" fmla="*/ 627193 w 10270374"/>
                <a:gd name="connsiteY99" fmla="*/ 2926458 h 5536959"/>
                <a:gd name="connsiteX100" fmla="*/ 854480 w 10270374"/>
                <a:gd name="connsiteY100" fmla="*/ 2889178 h 5536959"/>
                <a:gd name="connsiteX101" fmla="*/ 1149272 w 10270374"/>
                <a:gd name="connsiteY101" fmla="*/ 2889676 h 5536959"/>
                <a:gd name="connsiteX102" fmla="*/ 1531894 w 10270374"/>
                <a:gd name="connsiteY102" fmla="*/ 2917507 h 5536959"/>
                <a:gd name="connsiteX103" fmla="*/ 1860559 w 10270374"/>
                <a:gd name="connsiteY103" fmla="*/ 2766431 h 5536959"/>
                <a:gd name="connsiteX104" fmla="*/ 1701613 w 10270374"/>
                <a:gd name="connsiteY104" fmla="*/ 2263518 h 5536959"/>
                <a:gd name="connsiteX105" fmla="*/ 1690183 w 10270374"/>
                <a:gd name="connsiteY105" fmla="*/ 1966338 h 5536959"/>
                <a:gd name="connsiteX106" fmla="*/ 1381991 w 10270374"/>
                <a:gd name="connsiteY106" fmla="*/ 1841604 h 5536959"/>
                <a:gd name="connsiteX107" fmla="*/ 1095823 w 10270374"/>
                <a:gd name="connsiteY107" fmla="*/ 1714878 h 5536959"/>
                <a:gd name="connsiteX108" fmla="*/ 746507 w 10270374"/>
                <a:gd name="connsiteY108" fmla="*/ 1626415 h 5536959"/>
                <a:gd name="connsiteX109" fmla="*/ 352873 w 10270374"/>
                <a:gd name="connsiteY109" fmla="*/ 1726308 h 5536959"/>
                <a:gd name="connsiteX110" fmla="*/ 113171 w 10270374"/>
                <a:gd name="connsiteY110" fmla="*/ 1763582 h 5536959"/>
                <a:gd name="connsiteX111" fmla="*/ 9973 w 10270374"/>
                <a:gd name="connsiteY111" fmla="*/ 1737738 h 5536959"/>
                <a:gd name="connsiteX112" fmla="*/ 348516 w 10270374"/>
                <a:gd name="connsiteY112" fmla="*/ 1643812 h 5536959"/>
                <a:gd name="connsiteX113" fmla="*/ 653097 w 10270374"/>
                <a:gd name="connsiteY113" fmla="*/ 1543920 h 5536959"/>
                <a:gd name="connsiteX114" fmla="*/ 1072963 w 10270374"/>
                <a:gd name="connsiteY114" fmla="*/ 1612008 h 5536959"/>
                <a:gd name="connsiteX115" fmla="*/ 1244413 w 10270374"/>
                <a:gd name="connsiteY115" fmla="*/ 1657728 h 5536959"/>
                <a:gd name="connsiteX116" fmla="*/ 1205766 w 10270374"/>
                <a:gd name="connsiteY116" fmla="*/ 1451988 h 5536959"/>
                <a:gd name="connsiteX117" fmla="*/ 1046313 w 10270374"/>
                <a:gd name="connsiteY117" fmla="*/ 815409 h 5536959"/>
                <a:gd name="connsiteX118" fmla="*/ 1221553 w 10270374"/>
                <a:gd name="connsiteY118"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10208077 w 10270374"/>
                <a:gd name="connsiteY50" fmla="*/ 5047054 h 5536959"/>
                <a:gd name="connsiteX51" fmla="*/ 9897932 w 10270374"/>
                <a:gd name="connsiteY51" fmla="*/ 5530235 h 5536959"/>
                <a:gd name="connsiteX52" fmla="*/ 8790276 w 10270374"/>
                <a:gd name="connsiteY52" fmla="*/ 5047055 h 5536959"/>
                <a:gd name="connsiteX53" fmla="*/ 4940575 w 10270374"/>
                <a:gd name="connsiteY53" fmla="*/ 3376168 h 5536959"/>
                <a:gd name="connsiteX54" fmla="*/ 3944371 w 10270374"/>
                <a:gd name="connsiteY54" fmla="*/ 2976643 h 5536959"/>
                <a:gd name="connsiteX55" fmla="*/ 3460193 w 10270374"/>
                <a:gd name="connsiteY55" fmla="*/ 2852901 h 5536959"/>
                <a:gd name="connsiteX56" fmla="*/ 3217865 w 10270374"/>
                <a:gd name="connsiteY56" fmla="*/ 2829045 h 5536959"/>
                <a:gd name="connsiteX57" fmla="*/ 3025524 w 10270374"/>
                <a:gd name="connsiteY57" fmla="*/ 2858861 h 5536959"/>
                <a:gd name="connsiteX58" fmla="*/ 2832855 w 10270374"/>
                <a:gd name="connsiteY58" fmla="*/ 2930924 h 5536959"/>
                <a:gd name="connsiteX59" fmla="*/ 2820111 w 10270374"/>
                <a:gd name="connsiteY59" fmla="*/ 3026344 h 5536959"/>
                <a:gd name="connsiteX60" fmla="*/ 2959241 w 10270374"/>
                <a:gd name="connsiteY60" fmla="*/ 3167976 h 5536959"/>
                <a:gd name="connsiteX61" fmla="*/ 3176083 w 10270374"/>
                <a:gd name="connsiteY61" fmla="*/ 3269358 h 5536959"/>
                <a:gd name="connsiteX62" fmla="*/ 3388239 w 10270374"/>
                <a:gd name="connsiteY62" fmla="*/ 3442290 h 5536959"/>
                <a:gd name="connsiteX63" fmla="*/ 3212014 w 10270374"/>
                <a:gd name="connsiteY63" fmla="*/ 3336948 h 5536959"/>
                <a:gd name="connsiteX64" fmla="*/ 3004633 w 10270374"/>
                <a:gd name="connsiteY64" fmla="*/ 3276814 h 5536959"/>
                <a:gd name="connsiteX65" fmla="*/ 2771676 w 10270374"/>
                <a:gd name="connsiteY65" fmla="*/ 3166987 h 5536959"/>
                <a:gd name="connsiteX66" fmla="*/ 2638873 w 10270374"/>
                <a:gd name="connsiteY66" fmla="*/ 3097908 h 5536959"/>
                <a:gd name="connsiteX67" fmla="*/ 2570293 w 10270374"/>
                <a:gd name="connsiteY67" fmla="*/ 3109338 h 5536959"/>
                <a:gd name="connsiteX68" fmla="*/ 2525557 w 10270374"/>
                <a:gd name="connsiteY68" fmla="*/ 3326508 h 5536959"/>
                <a:gd name="connsiteX69" fmla="*/ 2584349 w 10270374"/>
                <a:gd name="connsiteY69" fmla="*/ 3577470 h 5536959"/>
                <a:gd name="connsiteX70" fmla="*/ 2663703 w 10270374"/>
                <a:gd name="connsiteY70" fmla="*/ 3996904 h 5536959"/>
                <a:gd name="connsiteX71" fmla="*/ 2633113 w 10270374"/>
                <a:gd name="connsiteY71" fmla="*/ 4192703 h 5536959"/>
                <a:gd name="connsiteX72" fmla="*/ 2539703 w 10270374"/>
                <a:gd name="connsiteY72" fmla="*/ 4455574 h 5536959"/>
                <a:gd name="connsiteX73" fmla="*/ 2595212 w 10270374"/>
                <a:gd name="connsiteY73" fmla="*/ 3945217 h 5536959"/>
                <a:gd name="connsiteX74" fmla="*/ 2481240 w 10270374"/>
                <a:gd name="connsiteY74" fmla="*/ 3566538 h 5536959"/>
                <a:gd name="connsiteX75" fmla="*/ 2307403 w 10270374"/>
                <a:gd name="connsiteY75" fmla="*/ 3166488 h 5536959"/>
                <a:gd name="connsiteX76" fmla="*/ 2261683 w 10270374"/>
                <a:gd name="connsiteY76" fmla="*/ 3063618 h 5536959"/>
                <a:gd name="connsiteX77" fmla="*/ 2078803 w 10270374"/>
                <a:gd name="connsiteY77" fmla="*/ 2949318 h 5536959"/>
                <a:gd name="connsiteX78" fmla="*/ 1824299 w 10270374"/>
                <a:gd name="connsiteY78" fmla="*/ 3002494 h 5536959"/>
                <a:gd name="connsiteX79" fmla="*/ 1412162 w 10270374"/>
                <a:gd name="connsiteY79" fmla="*/ 3235573 h 5536959"/>
                <a:gd name="connsiteX80" fmla="*/ 1381573 w 10270374"/>
                <a:gd name="connsiteY80" fmla="*/ 3680838 h 5536959"/>
                <a:gd name="connsiteX81" fmla="*/ 1340867 w 10270374"/>
                <a:gd name="connsiteY81" fmla="*/ 3980504 h 5536959"/>
                <a:gd name="connsiteX82" fmla="*/ 1197619 w 10270374"/>
                <a:gd name="connsiteY82" fmla="*/ 4738831 h 5536959"/>
                <a:gd name="connsiteX83" fmla="*/ 1220896 w 10270374"/>
                <a:gd name="connsiteY83" fmla="*/ 4338309 h 5536959"/>
                <a:gd name="connsiteX84" fmla="*/ 1242772 w 10270374"/>
                <a:gd name="connsiteY84" fmla="*/ 4080888 h 5536959"/>
                <a:gd name="connsiteX85" fmla="*/ 1198693 w 10270374"/>
                <a:gd name="connsiteY85" fmla="*/ 3909438 h 5536959"/>
                <a:gd name="connsiteX86" fmla="*/ 970093 w 10270374"/>
                <a:gd name="connsiteY86" fmla="*/ 3989448 h 5536959"/>
                <a:gd name="connsiteX87" fmla="*/ 766328 w 10270374"/>
                <a:gd name="connsiteY87" fmla="*/ 4131990 h 5536959"/>
                <a:gd name="connsiteX88" fmla="*/ 555808 w 10270374"/>
                <a:gd name="connsiteY88" fmla="*/ 4355688 h 5536959"/>
                <a:gd name="connsiteX89" fmla="*/ 785900 w 10270374"/>
                <a:gd name="connsiteY89" fmla="*/ 4017771 h 5536959"/>
                <a:gd name="connsiteX90" fmla="*/ 1130113 w 10270374"/>
                <a:gd name="connsiteY90" fmla="*/ 3817500 h 5536959"/>
                <a:gd name="connsiteX91" fmla="*/ 1278703 w 10270374"/>
                <a:gd name="connsiteY91" fmla="*/ 3726558 h 5536959"/>
                <a:gd name="connsiteX92" fmla="*/ 1269661 w 10270374"/>
                <a:gd name="connsiteY92" fmla="*/ 3390117 h 5536959"/>
                <a:gd name="connsiteX93" fmla="*/ 1309620 w 10270374"/>
                <a:gd name="connsiteY93" fmla="*/ 3169963 h 5536959"/>
                <a:gd name="connsiteX94" fmla="*/ 1393003 w 10270374"/>
                <a:gd name="connsiteY94" fmla="*/ 3052188 h 5536959"/>
                <a:gd name="connsiteX95" fmla="*/ 1080693 w 10270374"/>
                <a:gd name="connsiteY95" fmla="*/ 2984604 h 5536959"/>
                <a:gd name="connsiteX96" fmla="*/ 663453 w 10270374"/>
                <a:gd name="connsiteY96" fmla="*/ 3023360 h 5536959"/>
                <a:gd name="connsiteX97" fmla="*/ 235111 w 10270374"/>
                <a:gd name="connsiteY97" fmla="*/ 3217172 h 5536959"/>
                <a:gd name="connsiteX98" fmla="*/ 421453 w 10270374"/>
                <a:gd name="connsiteY98" fmla="*/ 3029328 h 5536959"/>
                <a:gd name="connsiteX99" fmla="*/ 627193 w 10270374"/>
                <a:gd name="connsiteY99" fmla="*/ 2926458 h 5536959"/>
                <a:gd name="connsiteX100" fmla="*/ 854480 w 10270374"/>
                <a:gd name="connsiteY100" fmla="*/ 2889178 h 5536959"/>
                <a:gd name="connsiteX101" fmla="*/ 1149272 w 10270374"/>
                <a:gd name="connsiteY101" fmla="*/ 2889676 h 5536959"/>
                <a:gd name="connsiteX102" fmla="*/ 1531894 w 10270374"/>
                <a:gd name="connsiteY102" fmla="*/ 2917507 h 5536959"/>
                <a:gd name="connsiteX103" fmla="*/ 1860559 w 10270374"/>
                <a:gd name="connsiteY103" fmla="*/ 2766431 h 5536959"/>
                <a:gd name="connsiteX104" fmla="*/ 1701613 w 10270374"/>
                <a:gd name="connsiteY104" fmla="*/ 2263518 h 5536959"/>
                <a:gd name="connsiteX105" fmla="*/ 1690183 w 10270374"/>
                <a:gd name="connsiteY105" fmla="*/ 1966338 h 5536959"/>
                <a:gd name="connsiteX106" fmla="*/ 1381991 w 10270374"/>
                <a:gd name="connsiteY106" fmla="*/ 1841604 h 5536959"/>
                <a:gd name="connsiteX107" fmla="*/ 1095823 w 10270374"/>
                <a:gd name="connsiteY107" fmla="*/ 1714878 h 5536959"/>
                <a:gd name="connsiteX108" fmla="*/ 746507 w 10270374"/>
                <a:gd name="connsiteY108" fmla="*/ 1626415 h 5536959"/>
                <a:gd name="connsiteX109" fmla="*/ 352873 w 10270374"/>
                <a:gd name="connsiteY109" fmla="*/ 1726308 h 5536959"/>
                <a:gd name="connsiteX110" fmla="*/ 113171 w 10270374"/>
                <a:gd name="connsiteY110" fmla="*/ 1763582 h 5536959"/>
                <a:gd name="connsiteX111" fmla="*/ 9973 w 10270374"/>
                <a:gd name="connsiteY111" fmla="*/ 1737738 h 5536959"/>
                <a:gd name="connsiteX112" fmla="*/ 348516 w 10270374"/>
                <a:gd name="connsiteY112" fmla="*/ 1643812 h 5536959"/>
                <a:gd name="connsiteX113" fmla="*/ 653097 w 10270374"/>
                <a:gd name="connsiteY113" fmla="*/ 1543920 h 5536959"/>
                <a:gd name="connsiteX114" fmla="*/ 1072963 w 10270374"/>
                <a:gd name="connsiteY114" fmla="*/ 1612008 h 5536959"/>
                <a:gd name="connsiteX115" fmla="*/ 1244413 w 10270374"/>
                <a:gd name="connsiteY115" fmla="*/ 1657728 h 5536959"/>
                <a:gd name="connsiteX116" fmla="*/ 1205766 w 10270374"/>
                <a:gd name="connsiteY116" fmla="*/ 1451988 h 5536959"/>
                <a:gd name="connsiteX117" fmla="*/ 1046313 w 10270374"/>
                <a:gd name="connsiteY117" fmla="*/ 815409 h 5536959"/>
                <a:gd name="connsiteX118" fmla="*/ 1221553 w 10270374"/>
                <a:gd name="connsiteY118"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9694124 w 10270374"/>
                <a:gd name="connsiteY50" fmla="*/ 5026924 h 5536959"/>
                <a:gd name="connsiteX51" fmla="*/ 10208077 w 10270374"/>
                <a:gd name="connsiteY51" fmla="*/ 5047054 h 5536959"/>
                <a:gd name="connsiteX52" fmla="*/ 9897932 w 10270374"/>
                <a:gd name="connsiteY52" fmla="*/ 5530235 h 5536959"/>
                <a:gd name="connsiteX53" fmla="*/ 8790276 w 10270374"/>
                <a:gd name="connsiteY53" fmla="*/ 5047055 h 5536959"/>
                <a:gd name="connsiteX54" fmla="*/ 4940575 w 10270374"/>
                <a:gd name="connsiteY54" fmla="*/ 3376168 h 5536959"/>
                <a:gd name="connsiteX55" fmla="*/ 3944371 w 10270374"/>
                <a:gd name="connsiteY55" fmla="*/ 2976643 h 5536959"/>
                <a:gd name="connsiteX56" fmla="*/ 3460193 w 10270374"/>
                <a:gd name="connsiteY56" fmla="*/ 2852901 h 5536959"/>
                <a:gd name="connsiteX57" fmla="*/ 3217865 w 10270374"/>
                <a:gd name="connsiteY57" fmla="*/ 2829045 h 5536959"/>
                <a:gd name="connsiteX58" fmla="*/ 3025524 w 10270374"/>
                <a:gd name="connsiteY58" fmla="*/ 2858861 h 5536959"/>
                <a:gd name="connsiteX59" fmla="*/ 2832855 w 10270374"/>
                <a:gd name="connsiteY59" fmla="*/ 2930924 h 5536959"/>
                <a:gd name="connsiteX60" fmla="*/ 2820111 w 10270374"/>
                <a:gd name="connsiteY60" fmla="*/ 3026344 h 5536959"/>
                <a:gd name="connsiteX61" fmla="*/ 2959241 w 10270374"/>
                <a:gd name="connsiteY61" fmla="*/ 3167976 h 5536959"/>
                <a:gd name="connsiteX62" fmla="*/ 3176083 w 10270374"/>
                <a:gd name="connsiteY62" fmla="*/ 3269358 h 5536959"/>
                <a:gd name="connsiteX63" fmla="*/ 3388239 w 10270374"/>
                <a:gd name="connsiteY63" fmla="*/ 3442290 h 5536959"/>
                <a:gd name="connsiteX64" fmla="*/ 3212014 w 10270374"/>
                <a:gd name="connsiteY64" fmla="*/ 3336948 h 5536959"/>
                <a:gd name="connsiteX65" fmla="*/ 3004633 w 10270374"/>
                <a:gd name="connsiteY65" fmla="*/ 3276814 h 5536959"/>
                <a:gd name="connsiteX66" fmla="*/ 2771676 w 10270374"/>
                <a:gd name="connsiteY66" fmla="*/ 3166987 h 5536959"/>
                <a:gd name="connsiteX67" fmla="*/ 2638873 w 10270374"/>
                <a:gd name="connsiteY67" fmla="*/ 3097908 h 5536959"/>
                <a:gd name="connsiteX68" fmla="*/ 2570293 w 10270374"/>
                <a:gd name="connsiteY68" fmla="*/ 3109338 h 5536959"/>
                <a:gd name="connsiteX69" fmla="*/ 2525557 w 10270374"/>
                <a:gd name="connsiteY69" fmla="*/ 3326508 h 5536959"/>
                <a:gd name="connsiteX70" fmla="*/ 2584349 w 10270374"/>
                <a:gd name="connsiteY70" fmla="*/ 3577470 h 5536959"/>
                <a:gd name="connsiteX71" fmla="*/ 2663703 w 10270374"/>
                <a:gd name="connsiteY71" fmla="*/ 3996904 h 5536959"/>
                <a:gd name="connsiteX72" fmla="*/ 2633113 w 10270374"/>
                <a:gd name="connsiteY72" fmla="*/ 4192703 h 5536959"/>
                <a:gd name="connsiteX73" fmla="*/ 2539703 w 10270374"/>
                <a:gd name="connsiteY73" fmla="*/ 4455574 h 5536959"/>
                <a:gd name="connsiteX74" fmla="*/ 2595212 w 10270374"/>
                <a:gd name="connsiteY74" fmla="*/ 3945217 h 5536959"/>
                <a:gd name="connsiteX75" fmla="*/ 2481240 w 10270374"/>
                <a:gd name="connsiteY75" fmla="*/ 3566538 h 5536959"/>
                <a:gd name="connsiteX76" fmla="*/ 2307403 w 10270374"/>
                <a:gd name="connsiteY76" fmla="*/ 3166488 h 5536959"/>
                <a:gd name="connsiteX77" fmla="*/ 2261683 w 10270374"/>
                <a:gd name="connsiteY77" fmla="*/ 3063618 h 5536959"/>
                <a:gd name="connsiteX78" fmla="*/ 2078803 w 10270374"/>
                <a:gd name="connsiteY78" fmla="*/ 2949318 h 5536959"/>
                <a:gd name="connsiteX79" fmla="*/ 1824299 w 10270374"/>
                <a:gd name="connsiteY79" fmla="*/ 3002494 h 5536959"/>
                <a:gd name="connsiteX80" fmla="*/ 1412162 w 10270374"/>
                <a:gd name="connsiteY80" fmla="*/ 3235573 h 5536959"/>
                <a:gd name="connsiteX81" fmla="*/ 1381573 w 10270374"/>
                <a:gd name="connsiteY81" fmla="*/ 3680838 h 5536959"/>
                <a:gd name="connsiteX82" fmla="*/ 1340867 w 10270374"/>
                <a:gd name="connsiteY82" fmla="*/ 3980504 h 5536959"/>
                <a:gd name="connsiteX83" fmla="*/ 1197619 w 10270374"/>
                <a:gd name="connsiteY83" fmla="*/ 4738831 h 5536959"/>
                <a:gd name="connsiteX84" fmla="*/ 1220896 w 10270374"/>
                <a:gd name="connsiteY84" fmla="*/ 4338309 h 5536959"/>
                <a:gd name="connsiteX85" fmla="*/ 1242772 w 10270374"/>
                <a:gd name="connsiteY85" fmla="*/ 4080888 h 5536959"/>
                <a:gd name="connsiteX86" fmla="*/ 1198693 w 10270374"/>
                <a:gd name="connsiteY86" fmla="*/ 3909438 h 5536959"/>
                <a:gd name="connsiteX87" fmla="*/ 970093 w 10270374"/>
                <a:gd name="connsiteY87" fmla="*/ 3989448 h 5536959"/>
                <a:gd name="connsiteX88" fmla="*/ 766328 w 10270374"/>
                <a:gd name="connsiteY88" fmla="*/ 4131990 h 5536959"/>
                <a:gd name="connsiteX89" fmla="*/ 555808 w 10270374"/>
                <a:gd name="connsiteY89" fmla="*/ 4355688 h 5536959"/>
                <a:gd name="connsiteX90" fmla="*/ 785900 w 10270374"/>
                <a:gd name="connsiteY90" fmla="*/ 4017771 h 5536959"/>
                <a:gd name="connsiteX91" fmla="*/ 1130113 w 10270374"/>
                <a:gd name="connsiteY91" fmla="*/ 3817500 h 5536959"/>
                <a:gd name="connsiteX92" fmla="*/ 1278703 w 10270374"/>
                <a:gd name="connsiteY92" fmla="*/ 3726558 h 5536959"/>
                <a:gd name="connsiteX93" fmla="*/ 1269661 w 10270374"/>
                <a:gd name="connsiteY93" fmla="*/ 3390117 h 5536959"/>
                <a:gd name="connsiteX94" fmla="*/ 1309620 w 10270374"/>
                <a:gd name="connsiteY94" fmla="*/ 3169963 h 5536959"/>
                <a:gd name="connsiteX95" fmla="*/ 1393003 w 10270374"/>
                <a:gd name="connsiteY95" fmla="*/ 3052188 h 5536959"/>
                <a:gd name="connsiteX96" fmla="*/ 1080693 w 10270374"/>
                <a:gd name="connsiteY96" fmla="*/ 2984604 h 5536959"/>
                <a:gd name="connsiteX97" fmla="*/ 663453 w 10270374"/>
                <a:gd name="connsiteY97" fmla="*/ 3023360 h 5536959"/>
                <a:gd name="connsiteX98" fmla="*/ 235111 w 10270374"/>
                <a:gd name="connsiteY98" fmla="*/ 3217172 h 5536959"/>
                <a:gd name="connsiteX99" fmla="*/ 421453 w 10270374"/>
                <a:gd name="connsiteY99" fmla="*/ 3029328 h 5536959"/>
                <a:gd name="connsiteX100" fmla="*/ 627193 w 10270374"/>
                <a:gd name="connsiteY100" fmla="*/ 2926458 h 5536959"/>
                <a:gd name="connsiteX101" fmla="*/ 854480 w 10270374"/>
                <a:gd name="connsiteY101" fmla="*/ 2889178 h 5536959"/>
                <a:gd name="connsiteX102" fmla="*/ 1149272 w 10270374"/>
                <a:gd name="connsiteY102" fmla="*/ 2889676 h 5536959"/>
                <a:gd name="connsiteX103" fmla="*/ 1531894 w 10270374"/>
                <a:gd name="connsiteY103" fmla="*/ 2917507 h 5536959"/>
                <a:gd name="connsiteX104" fmla="*/ 1860559 w 10270374"/>
                <a:gd name="connsiteY104" fmla="*/ 2766431 h 5536959"/>
                <a:gd name="connsiteX105" fmla="*/ 1701613 w 10270374"/>
                <a:gd name="connsiteY105" fmla="*/ 2263518 h 5536959"/>
                <a:gd name="connsiteX106" fmla="*/ 1690183 w 10270374"/>
                <a:gd name="connsiteY106" fmla="*/ 1966338 h 5536959"/>
                <a:gd name="connsiteX107" fmla="*/ 1381991 w 10270374"/>
                <a:gd name="connsiteY107" fmla="*/ 1841604 h 5536959"/>
                <a:gd name="connsiteX108" fmla="*/ 1095823 w 10270374"/>
                <a:gd name="connsiteY108" fmla="*/ 1714878 h 5536959"/>
                <a:gd name="connsiteX109" fmla="*/ 746507 w 10270374"/>
                <a:gd name="connsiteY109" fmla="*/ 1626415 h 5536959"/>
                <a:gd name="connsiteX110" fmla="*/ 352873 w 10270374"/>
                <a:gd name="connsiteY110" fmla="*/ 1726308 h 5536959"/>
                <a:gd name="connsiteX111" fmla="*/ 113171 w 10270374"/>
                <a:gd name="connsiteY111" fmla="*/ 1763582 h 5536959"/>
                <a:gd name="connsiteX112" fmla="*/ 9973 w 10270374"/>
                <a:gd name="connsiteY112" fmla="*/ 1737738 h 5536959"/>
                <a:gd name="connsiteX113" fmla="*/ 348516 w 10270374"/>
                <a:gd name="connsiteY113" fmla="*/ 1643812 h 5536959"/>
                <a:gd name="connsiteX114" fmla="*/ 653097 w 10270374"/>
                <a:gd name="connsiteY114" fmla="*/ 1543920 h 5536959"/>
                <a:gd name="connsiteX115" fmla="*/ 1072963 w 10270374"/>
                <a:gd name="connsiteY115" fmla="*/ 1612008 h 5536959"/>
                <a:gd name="connsiteX116" fmla="*/ 1244413 w 10270374"/>
                <a:gd name="connsiteY116" fmla="*/ 1657728 h 5536959"/>
                <a:gd name="connsiteX117" fmla="*/ 1205766 w 10270374"/>
                <a:gd name="connsiteY117" fmla="*/ 1451988 h 5536959"/>
                <a:gd name="connsiteX118" fmla="*/ 1046313 w 10270374"/>
                <a:gd name="connsiteY118" fmla="*/ 815409 h 5536959"/>
                <a:gd name="connsiteX119" fmla="*/ 1221553 w 10270374"/>
                <a:gd name="connsiteY119"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9694124 w 10270374"/>
                <a:gd name="connsiteY50" fmla="*/ 5026924 h 5536959"/>
                <a:gd name="connsiteX51" fmla="*/ 10208077 w 10270374"/>
                <a:gd name="connsiteY51" fmla="*/ 5047054 h 5536959"/>
                <a:gd name="connsiteX52" fmla="*/ 9897932 w 10270374"/>
                <a:gd name="connsiteY52" fmla="*/ 5530235 h 5536959"/>
                <a:gd name="connsiteX53" fmla="*/ 8790276 w 10270374"/>
                <a:gd name="connsiteY53" fmla="*/ 5047055 h 5536959"/>
                <a:gd name="connsiteX54" fmla="*/ 4940575 w 10270374"/>
                <a:gd name="connsiteY54" fmla="*/ 3376168 h 5536959"/>
                <a:gd name="connsiteX55" fmla="*/ 3944371 w 10270374"/>
                <a:gd name="connsiteY55" fmla="*/ 2976643 h 5536959"/>
                <a:gd name="connsiteX56" fmla="*/ 3460193 w 10270374"/>
                <a:gd name="connsiteY56" fmla="*/ 2852901 h 5536959"/>
                <a:gd name="connsiteX57" fmla="*/ 3217865 w 10270374"/>
                <a:gd name="connsiteY57" fmla="*/ 2829045 h 5536959"/>
                <a:gd name="connsiteX58" fmla="*/ 3025524 w 10270374"/>
                <a:gd name="connsiteY58" fmla="*/ 2858861 h 5536959"/>
                <a:gd name="connsiteX59" fmla="*/ 2832855 w 10270374"/>
                <a:gd name="connsiteY59" fmla="*/ 2930924 h 5536959"/>
                <a:gd name="connsiteX60" fmla="*/ 2820111 w 10270374"/>
                <a:gd name="connsiteY60" fmla="*/ 3026344 h 5536959"/>
                <a:gd name="connsiteX61" fmla="*/ 2959241 w 10270374"/>
                <a:gd name="connsiteY61" fmla="*/ 3167976 h 5536959"/>
                <a:gd name="connsiteX62" fmla="*/ 3176083 w 10270374"/>
                <a:gd name="connsiteY62" fmla="*/ 3269358 h 5536959"/>
                <a:gd name="connsiteX63" fmla="*/ 3388239 w 10270374"/>
                <a:gd name="connsiteY63" fmla="*/ 3442290 h 5536959"/>
                <a:gd name="connsiteX64" fmla="*/ 3212014 w 10270374"/>
                <a:gd name="connsiteY64" fmla="*/ 3336948 h 5536959"/>
                <a:gd name="connsiteX65" fmla="*/ 3004633 w 10270374"/>
                <a:gd name="connsiteY65" fmla="*/ 3276814 h 5536959"/>
                <a:gd name="connsiteX66" fmla="*/ 2771676 w 10270374"/>
                <a:gd name="connsiteY66" fmla="*/ 3166987 h 5536959"/>
                <a:gd name="connsiteX67" fmla="*/ 2638873 w 10270374"/>
                <a:gd name="connsiteY67" fmla="*/ 3097908 h 5536959"/>
                <a:gd name="connsiteX68" fmla="*/ 2570293 w 10270374"/>
                <a:gd name="connsiteY68" fmla="*/ 3109338 h 5536959"/>
                <a:gd name="connsiteX69" fmla="*/ 2525557 w 10270374"/>
                <a:gd name="connsiteY69" fmla="*/ 3326508 h 5536959"/>
                <a:gd name="connsiteX70" fmla="*/ 2584349 w 10270374"/>
                <a:gd name="connsiteY70" fmla="*/ 3577470 h 5536959"/>
                <a:gd name="connsiteX71" fmla="*/ 2663703 w 10270374"/>
                <a:gd name="connsiteY71" fmla="*/ 3996904 h 5536959"/>
                <a:gd name="connsiteX72" fmla="*/ 2633113 w 10270374"/>
                <a:gd name="connsiteY72" fmla="*/ 4192703 h 5536959"/>
                <a:gd name="connsiteX73" fmla="*/ 2539703 w 10270374"/>
                <a:gd name="connsiteY73" fmla="*/ 4455574 h 5536959"/>
                <a:gd name="connsiteX74" fmla="*/ 2595212 w 10270374"/>
                <a:gd name="connsiteY74" fmla="*/ 3945217 h 5536959"/>
                <a:gd name="connsiteX75" fmla="*/ 2481240 w 10270374"/>
                <a:gd name="connsiteY75" fmla="*/ 3566538 h 5536959"/>
                <a:gd name="connsiteX76" fmla="*/ 2307403 w 10270374"/>
                <a:gd name="connsiteY76" fmla="*/ 3166488 h 5536959"/>
                <a:gd name="connsiteX77" fmla="*/ 2261683 w 10270374"/>
                <a:gd name="connsiteY77" fmla="*/ 3063618 h 5536959"/>
                <a:gd name="connsiteX78" fmla="*/ 2078803 w 10270374"/>
                <a:gd name="connsiteY78" fmla="*/ 2949318 h 5536959"/>
                <a:gd name="connsiteX79" fmla="*/ 1824299 w 10270374"/>
                <a:gd name="connsiteY79" fmla="*/ 3002494 h 5536959"/>
                <a:gd name="connsiteX80" fmla="*/ 1412162 w 10270374"/>
                <a:gd name="connsiteY80" fmla="*/ 3235573 h 5536959"/>
                <a:gd name="connsiteX81" fmla="*/ 1381573 w 10270374"/>
                <a:gd name="connsiteY81" fmla="*/ 3680838 h 5536959"/>
                <a:gd name="connsiteX82" fmla="*/ 1340867 w 10270374"/>
                <a:gd name="connsiteY82" fmla="*/ 3980504 h 5536959"/>
                <a:gd name="connsiteX83" fmla="*/ 1197619 w 10270374"/>
                <a:gd name="connsiteY83" fmla="*/ 4738831 h 5536959"/>
                <a:gd name="connsiteX84" fmla="*/ 1220896 w 10270374"/>
                <a:gd name="connsiteY84" fmla="*/ 4338309 h 5536959"/>
                <a:gd name="connsiteX85" fmla="*/ 1242772 w 10270374"/>
                <a:gd name="connsiteY85" fmla="*/ 4080888 h 5536959"/>
                <a:gd name="connsiteX86" fmla="*/ 1198693 w 10270374"/>
                <a:gd name="connsiteY86" fmla="*/ 3909438 h 5536959"/>
                <a:gd name="connsiteX87" fmla="*/ 970093 w 10270374"/>
                <a:gd name="connsiteY87" fmla="*/ 3989448 h 5536959"/>
                <a:gd name="connsiteX88" fmla="*/ 766328 w 10270374"/>
                <a:gd name="connsiteY88" fmla="*/ 4131990 h 5536959"/>
                <a:gd name="connsiteX89" fmla="*/ 555808 w 10270374"/>
                <a:gd name="connsiteY89" fmla="*/ 4355688 h 5536959"/>
                <a:gd name="connsiteX90" fmla="*/ 785900 w 10270374"/>
                <a:gd name="connsiteY90" fmla="*/ 4017771 h 5536959"/>
                <a:gd name="connsiteX91" fmla="*/ 1130113 w 10270374"/>
                <a:gd name="connsiteY91" fmla="*/ 3817500 h 5536959"/>
                <a:gd name="connsiteX92" fmla="*/ 1278703 w 10270374"/>
                <a:gd name="connsiteY92" fmla="*/ 3726558 h 5536959"/>
                <a:gd name="connsiteX93" fmla="*/ 1269661 w 10270374"/>
                <a:gd name="connsiteY93" fmla="*/ 3390117 h 5536959"/>
                <a:gd name="connsiteX94" fmla="*/ 1309620 w 10270374"/>
                <a:gd name="connsiteY94" fmla="*/ 3169963 h 5536959"/>
                <a:gd name="connsiteX95" fmla="*/ 1393003 w 10270374"/>
                <a:gd name="connsiteY95" fmla="*/ 3052188 h 5536959"/>
                <a:gd name="connsiteX96" fmla="*/ 1080693 w 10270374"/>
                <a:gd name="connsiteY96" fmla="*/ 2984604 h 5536959"/>
                <a:gd name="connsiteX97" fmla="*/ 663453 w 10270374"/>
                <a:gd name="connsiteY97" fmla="*/ 3023360 h 5536959"/>
                <a:gd name="connsiteX98" fmla="*/ 235111 w 10270374"/>
                <a:gd name="connsiteY98" fmla="*/ 3217172 h 5536959"/>
                <a:gd name="connsiteX99" fmla="*/ 421453 w 10270374"/>
                <a:gd name="connsiteY99" fmla="*/ 3029328 h 5536959"/>
                <a:gd name="connsiteX100" fmla="*/ 627193 w 10270374"/>
                <a:gd name="connsiteY100" fmla="*/ 2926458 h 5536959"/>
                <a:gd name="connsiteX101" fmla="*/ 854480 w 10270374"/>
                <a:gd name="connsiteY101" fmla="*/ 2889178 h 5536959"/>
                <a:gd name="connsiteX102" fmla="*/ 1149272 w 10270374"/>
                <a:gd name="connsiteY102" fmla="*/ 2889676 h 5536959"/>
                <a:gd name="connsiteX103" fmla="*/ 1531894 w 10270374"/>
                <a:gd name="connsiteY103" fmla="*/ 2917507 h 5536959"/>
                <a:gd name="connsiteX104" fmla="*/ 1860559 w 10270374"/>
                <a:gd name="connsiteY104" fmla="*/ 2766431 h 5536959"/>
                <a:gd name="connsiteX105" fmla="*/ 1701613 w 10270374"/>
                <a:gd name="connsiteY105" fmla="*/ 2263518 h 5536959"/>
                <a:gd name="connsiteX106" fmla="*/ 1690183 w 10270374"/>
                <a:gd name="connsiteY106" fmla="*/ 1966338 h 5536959"/>
                <a:gd name="connsiteX107" fmla="*/ 1381991 w 10270374"/>
                <a:gd name="connsiteY107" fmla="*/ 1841604 h 5536959"/>
                <a:gd name="connsiteX108" fmla="*/ 1095823 w 10270374"/>
                <a:gd name="connsiteY108" fmla="*/ 1714878 h 5536959"/>
                <a:gd name="connsiteX109" fmla="*/ 746507 w 10270374"/>
                <a:gd name="connsiteY109" fmla="*/ 1626415 h 5536959"/>
                <a:gd name="connsiteX110" fmla="*/ 352873 w 10270374"/>
                <a:gd name="connsiteY110" fmla="*/ 1726308 h 5536959"/>
                <a:gd name="connsiteX111" fmla="*/ 113171 w 10270374"/>
                <a:gd name="connsiteY111" fmla="*/ 1763582 h 5536959"/>
                <a:gd name="connsiteX112" fmla="*/ 9973 w 10270374"/>
                <a:gd name="connsiteY112" fmla="*/ 1737738 h 5536959"/>
                <a:gd name="connsiteX113" fmla="*/ 348516 w 10270374"/>
                <a:gd name="connsiteY113" fmla="*/ 1643812 h 5536959"/>
                <a:gd name="connsiteX114" fmla="*/ 653097 w 10270374"/>
                <a:gd name="connsiteY114" fmla="*/ 1543920 h 5536959"/>
                <a:gd name="connsiteX115" fmla="*/ 1072963 w 10270374"/>
                <a:gd name="connsiteY115" fmla="*/ 1612008 h 5536959"/>
                <a:gd name="connsiteX116" fmla="*/ 1244413 w 10270374"/>
                <a:gd name="connsiteY116" fmla="*/ 1657728 h 5536959"/>
                <a:gd name="connsiteX117" fmla="*/ 1205766 w 10270374"/>
                <a:gd name="connsiteY117" fmla="*/ 1451988 h 5536959"/>
                <a:gd name="connsiteX118" fmla="*/ 1046313 w 10270374"/>
                <a:gd name="connsiteY118" fmla="*/ 815409 h 5536959"/>
                <a:gd name="connsiteX119" fmla="*/ 1221553 w 10270374"/>
                <a:gd name="connsiteY119"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9694124 w 10270374"/>
                <a:gd name="connsiteY50" fmla="*/ 5026924 h 5536959"/>
                <a:gd name="connsiteX51" fmla="*/ 10208077 w 10270374"/>
                <a:gd name="connsiteY51" fmla="*/ 5047054 h 5536959"/>
                <a:gd name="connsiteX52" fmla="*/ 9897932 w 10270374"/>
                <a:gd name="connsiteY52" fmla="*/ 5530235 h 5536959"/>
                <a:gd name="connsiteX53" fmla="*/ 8790276 w 10270374"/>
                <a:gd name="connsiteY53" fmla="*/ 5047055 h 5536959"/>
                <a:gd name="connsiteX54" fmla="*/ 4940575 w 10270374"/>
                <a:gd name="connsiteY54" fmla="*/ 3376168 h 5536959"/>
                <a:gd name="connsiteX55" fmla="*/ 3944371 w 10270374"/>
                <a:gd name="connsiteY55" fmla="*/ 2976643 h 5536959"/>
                <a:gd name="connsiteX56" fmla="*/ 3460193 w 10270374"/>
                <a:gd name="connsiteY56" fmla="*/ 2852901 h 5536959"/>
                <a:gd name="connsiteX57" fmla="*/ 3217865 w 10270374"/>
                <a:gd name="connsiteY57" fmla="*/ 2829045 h 5536959"/>
                <a:gd name="connsiteX58" fmla="*/ 3025524 w 10270374"/>
                <a:gd name="connsiteY58" fmla="*/ 2858861 h 5536959"/>
                <a:gd name="connsiteX59" fmla="*/ 2832855 w 10270374"/>
                <a:gd name="connsiteY59" fmla="*/ 2930924 h 5536959"/>
                <a:gd name="connsiteX60" fmla="*/ 2820111 w 10270374"/>
                <a:gd name="connsiteY60" fmla="*/ 3026344 h 5536959"/>
                <a:gd name="connsiteX61" fmla="*/ 2959241 w 10270374"/>
                <a:gd name="connsiteY61" fmla="*/ 3167976 h 5536959"/>
                <a:gd name="connsiteX62" fmla="*/ 3176083 w 10270374"/>
                <a:gd name="connsiteY62" fmla="*/ 3269358 h 5536959"/>
                <a:gd name="connsiteX63" fmla="*/ 3388239 w 10270374"/>
                <a:gd name="connsiteY63" fmla="*/ 3442290 h 5536959"/>
                <a:gd name="connsiteX64" fmla="*/ 3212014 w 10270374"/>
                <a:gd name="connsiteY64" fmla="*/ 3336948 h 5536959"/>
                <a:gd name="connsiteX65" fmla="*/ 3004633 w 10270374"/>
                <a:gd name="connsiteY65" fmla="*/ 3276814 h 5536959"/>
                <a:gd name="connsiteX66" fmla="*/ 2771676 w 10270374"/>
                <a:gd name="connsiteY66" fmla="*/ 3166987 h 5536959"/>
                <a:gd name="connsiteX67" fmla="*/ 2638873 w 10270374"/>
                <a:gd name="connsiteY67" fmla="*/ 3097908 h 5536959"/>
                <a:gd name="connsiteX68" fmla="*/ 2570293 w 10270374"/>
                <a:gd name="connsiteY68" fmla="*/ 3109338 h 5536959"/>
                <a:gd name="connsiteX69" fmla="*/ 2525557 w 10270374"/>
                <a:gd name="connsiteY69" fmla="*/ 3326508 h 5536959"/>
                <a:gd name="connsiteX70" fmla="*/ 2584349 w 10270374"/>
                <a:gd name="connsiteY70" fmla="*/ 3577470 h 5536959"/>
                <a:gd name="connsiteX71" fmla="*/ 2663703 w 10270374"/>
                <a:gd name="connsiteY71" fmla="*/ 3996904 h 5536959"/>
                <a:gd name="connsiteX72" fmla="*/ 2633113 w 10270374"/>
                <a:gd name="connsiteY72" fmla="*/ 4192703 h 5536959"/>
                <a:gd name="connsiteX73" fmla="*/ 2539703 w 10270374"/>
                <a:gd name="connsiteY73" fmla="*/ 4455574 h 5536959"/>
                <a:gd name="connsiteX74" fmla="*/ 2595212 w 10270374"/>
                <a:gd name="connsiteY74" fmla="*/ 3945217 h 5536959"/>
                <a:gd name="connsiteX75" fmla="*/ 2481240 w 10270374"/>
                <a:gd name="connsiteY75" fmla="*/ 3566538 h 5536959"/>
                <a:gd name="connsiteX76" fmla="*/ 2307403 w 10270374"/>
                <a:gd name="connsiteY76" fmla="*/ 3166488 h 5536959"/>
                <a:gd name="connsiteX77" fmla="*/ 2261683 w 10270374"/>
                <a:gd name="connsiteY77" fmla="*/ 3063618 h 5536959"/>
                <a:gd name="connsiteX78" fmla="*/ 2078803 w 10270374"/>
                <a:gd name="connsiteY78" fmla="*/ 2949318 h 5536959"/>
                <a:gd name="connsiteX79" fmla="*/ 1824299 w 10270374"/>
                <a:gd name="connsiteY79" fmla="*/ 3002494 h 5536959"/>
                <a:gd name="connsiteX80" fmla="*/ 1412162 w 10270374"/>
                <a:gd name="connsiteY80" fmla="*/ 3235573 h 5536959"/>
                <a:gd name="connsiteX81" fmla="*/ 1381573 w 10270374"/>
                <a:gd name="connsiteY81" fmla="*/ 3680838 h 5536959"/>
                <a:gd name="connsiteX82" fmla="*/ 1340867 w 10270374"/>
                <a:gd name="connsiteY82" fmla="*/ 3980504 h 5536959"/>
                <a:gd name="connsiteX83" fmla="*/ 1197619 w 10270374"/>
                <a:gd name="connsiteY83" fmla="*/ 4738831 h 5536959"/>
                <a:gd name="connsiteX84" fmla="*/ 1220896 w 10270374"/>
                <a:gd name="connsiteY84" fmla="*/ 4338309 h 5536959"/>
                <a:gd name="connsiteX85" fmla="*/ 1242772 w 10270374"/>
                <a:gd name="connsiteY85" fmla="*/ 4080888 h 5536959"/>
                <a:gd name="connsiteX86" fmla="*/ 1198693 w 10270374"/>
                <a:gd name="connsiteY86" fmla="*/ 3909438 h 5536959"/>
                <a:gd name="connsiteX87" fmla="*/ 970093 w 10270374"/>
                <a:gd name="connsiteY87" fmla="*/ 3989448 h 5536959"/>
                <a:gd name="connsiteX88" fmla="*/ 766328 w 10270374"/>
                <a:gd name="connsiteY88" fmla="*/ 4131990 h 5536959"/>
                <a:gd name="connsiteX89" fmla="*/ 555808 w 10270374"/>
                <a:gd name="connsiteY89" fmla="*/ 4355688 h 5536959"/>
                <a:gd name="connsiteX90" fmla="*/ 785900 w 10270374"/>
                <a:gd name="connsiteY90" fmla="*/ 4017771 h 5536959"/>
                <a:gd name="connsiteX91" fmla="*/ 1130113 w 10270374"/>
                <a:gd name="connsiteY91" fmla="*/ 3817500 h 5536959"/>
                <a:gd name="connsiteX92" fmla="*/ 1278703 w 10270374"/>
                <a:gd name="connsiteY92" fmla="*/ 3726558 h 5536959"/>
                <a:gd name="connsiteX93" fmla="*/ 1269661 w 10270374"/>
                <a:gd name="connsiteY93" fmla="*/ 3390117 h 5536959"/>
                <a:gd name="connsiteX94" fmla="*/ 1309620 w 10270374"/>
                <a:gd name="connsiteY94" fmla="*/ 3169963 h 5536959"/>
                <a:gd name="connsiteX95" fmla="*/ 1393003 w 10270374"/>
                <a:gd name="connsiteY95" fmla="*/ 3052188 h 5536959"/>
                <a:gd name="connsiteX96" fmla="*/ 1080693 w 10270374"/>
                <a:gd name="connsiteY96" fmla="*/ 2984604 h 5536959"/>
                <a:gd name="connsiteX97" fmla="*/ 663453 w 10270374"/>
                <a:gd name="connsiteY97" fmla="*/ 3023360 h 5536959"/>
                <a:gd name="connsiteX98" fmla="*/ 235111 w 10270374"/>
                <a:gd name="connsiteY98" fmla="*/ 3217172 h 5536959"/>
                <a:gd name="connsiteX99" fmla="*/ 421453 w 10270374"/>
                <a:gd name="connsiteY99" fmla="*/ 3029328 h 5536959"/>
                <a:gd name="connsiteX100" fmla="*/ 627193 w 10270374"/>
                <a:gd name="connsiteY100" fmla="*/ 2926458 h 5536959"/>
                <a:gd name="connsiteX101" fmla="*/ 854480 w 10270374"/>
                <a:gd name="connsiteY101" fmla="*/ 2889178 h 5536959"/>
                <a:gd name="connsiteX102" fmla="*/ 1149272 w 10270374"/>
                <a:gd name="connsiteY102" fmla="*/ 2889676 h 5536959"/>
                <a:gd name="connsiteX103" fmla="*/ 1531894 w 10270374"/>
                <a:gd name="connsiteY103" fmla="*/ 2917507 h 5536959"/>
                <a:gd name="connsiteX104" fmla="*/ 1860559 w 10270374"/>
                <a:gd name="connsiteY104" fmla="*/ 2766431 h 5536959"/>
                <a:gd name="connsiteX105" fmla="*/ 1701613 w 10270374"/>
                <a:gd name="connsiteY105" fmla="*/ 2263518 h 5536959"/>
                <a:gd name="connsiteX106" fmla="*/ 1690183 w 10270374"/>
                <a:gd name="connsiteY106" fmla="*/ 1966338 h 5536959"/>
                <a:gd name="connsiteX107" fmla="*/ 1381991 w 10270374"/>
                <a:gd name="connsiteY107" fmla="*/ 1841604 h 5536959"/>
                <a:gd name="connsiteX108" fmla="*/ 1095823 w 10270374"/>
                <a:gd name="connsiteY108" fmla="*/ 1714878 h 5536959"/>
                <a:gd name="connsiteX109" fmla="*/ 746507 w 10270374"/>
                <a:gd name="connsiteY109" fmla="*/ 1626415 h 5536959"/>
                <a:gd name="connsiteX110" fmla="*/ 352873 w 10270374"/>
                <a:gd name="connsiteY110" fmla="*/ 1726308 h 5536959"/>
                <a:gd name="connsiteX111" fmla="*/ 113171 w 10270374"/>
                <a:gd name="connsiteY111" fmla="*/ 1763582 h 5536959"/>
                <a:gd name="connsiteX112" fmla="*/ 9973 w 10270374"/>
                <a:gd name="connsiteY112" fmla="*/ 1737738 h 5536959"/>
                <a:gd name="connsiteX113" fmla="*/ 348516 w 10270374"/>
                <a:gd name="connsiteY113" fmla="*/ 1643812 h 5536959"/>
                <a:gd name="connsiteX114" fmla="*/ 653097 w 10270374"/>
                <a:gd name="connsiteY114" fmla="*/ 1543920 h 5536959"/>
                <a:gd name="connsiteX115" fmla="*/ 1072963 w 10270374"/>
                <a:gd name="connsiteY115" fmla="*/ 1612008 h 5536959"/>
                <a:gd name="connsiteX116" fmla="*/ 1244413 w 10270374"/>
                <a:gd name="connsiteY116" fmla="*/ 1657728 h 5536959"/>
                <a:gd name="connsiteX117" fmla="*/ 1205766 w 10270374"/>
                <a:gd name="connsiteY117" fmla="*/ 1451988 h 5536959"/>
                <a:gd name="connsiteX118" fmla="*/ 1046313 w 10270374"/>
                <a:gd name="connsiteY118" fmla="*/ 815409 h 5536959"/>
                <a:gd name="connsiteX119" fmla="*/ 1221553 w 10270374"/>
                <a:gd name="connsiteY119"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9595174 w 10270374"/>
                <a:gd name="connsiteY50" fmla="*/ 4977747 h 5536959"/>
                <a:gd name="connsiteX51" fmla="*/ 10208077 w 10270374"/>
                <a:gd name="connsiteY51" fmla="*/ 5047054 h 5536959"/>
                <a:gd name="connsiteX52" fmla="*/ 9897932 w 10270374"/>
                <a:gd name="connsiteY52" fmla="*/ 5530235 h 5536959"/>
                <a:gd name="connsiteX53" fmla="*/ 8790276 w 10270374"/>
                <a:gd name="connsiteY53" fmla="*/ 5047055 h 5536959"/>
                <a:gd name="connsiteX54" fmla="*/ 4940575 w 10270374"/>
                <a:gd name="connsiteY54" fmla="*/ 3376168 h 5536959"/>
                <a:gd name="connsiteX55" fmla="*/ 3944371 w 10270374"/>
                <a:gd name="connsiteY55" fmla="*/ 2976643 h 5536959"/>
                <a:gd name="connsiteX56" fmla="*/ 3460193 w 10270374"/>
                <a:gd name="connsiteY56" fmla="*/ 2852901 h 5536959"/>
                <a:gd name="connsiteX57" fmla="*/ 3217865 w 10270374"/>
                <a:gd name="connsiteY57" fmla="*/ 2829045 h 5536959"/>
                <a:gd name="connsiteX58" fmla="*/ 3025524 w 10270374"/>
                <a:gd name="connsiteY58" fmla="*/ 2858861 h 5536959"/>
                <a:gd name="connsiteX59" fmla="*/ 2832855 w 10270374"/>
                <a:gd name="connsiteY59" fmla="*/ 2930924 h 5536959"/>
                <a:gd name="connsiteX60" fmla="*/ 2820111 w 10270374"/>
                <a:gd name="connsiteY60" fmla="*/ 3026344 h 5536959"/>
                <a:gd name="connsiteX61" fmla="*/ 2959241 w 10270374"/>
                <a:gd name="connsiteY61" fmla="*/ 3167976 h 5536959"/>
                <a:gd name="connsiteX62" fmla="*/ 3176083 w 10270374"/>
                <a:gd name="connsiteY62" fmla="*/ 3269358 h 5536959"/>
                <a:gd name="connsiteX63" fmla="*/ 3388239 w 10270374"/>
                <a:gd name="connsiteY63" fmla="*/ 3442290 h 5536959"/>
                <a:gd name="connsiteX64" fmla="*/ 3212014 w 10270374"/>
                <a:gd name="connsiteY64" fmla="*/ 3336948 h 5536959"/>
                <a:gd name="connsiteX65" fmla="*/ 3004633 w 10270374"/>
                <a:gd name="connsiteY65" fmla="*/ 3276814 h 5536959"/>
                <a:gd name="connsiteX66" fmla="*/ 2771676 w 10270374"/>
                <a:gd name="connsiteY66" fmla="*/ 3166987 h 5536959"/>
                <a:gd name="connsiteX67" fmla="*/ 2638873 w 10270374"/>
                <a:gd name="connsiteY67" fmla="*/ 3097908 h 5536959"/>
                <a:gd name="connsiteX68" fmla="*/ 2570293 w 10270374"/>
                <a:gd name="connsiteY68" fmla="*/ 3109338 h 5536959"/>
                <a:gd name="connsiteX69" fmla="*/ 2525557 w 10270374"/>
                <a:gd name="connsiteY69" fmla="*/ 3326508 h 5536959"/>
                <a:gd name="connsiteX70" fmla="*/ 2584349 w 10270374"/>
                <a:gd name="connsiteY70" fmla="*/ 3577470 h 5536959"/>
                <a:gd name="connsiteX71" fmla="*/ 2663703 w 10270374"/>
                <a:gd name="connsiteY71" fmla="*/ 3996904 h 5536959"/>
                <a:gd name="connsiteX72" fmla="*/ 2633113 w 10270374"/>
                <a:gd name="connsiteY72" fmla="*/ 4192703 h 5536959"/>
                <a:gd name="connsiteX73" fmla="*/ 2539703 w 10270374"/>
                <a:gd name="connsiteY73" fmla="*/ 4455574 h 5536959"/>
                <a:gd name="connsiteX74" fmla="*/ 2595212 w 10270374"/>
                <a:gd name="connsiteY74" fmla="*/ 3945217 h 5536959"/>
                <a:gd name="connsiteX75" fmla="*/ 2481240 w 10270374"/>
                <a:gd name="connsiteY75" fmla="*/ 3566538 h 5536959"/>
                <a:gd name="connsiteX76" fmla="*/ 2307403 w 10270374"/>
                <a:gd name="connsiteY76" fmla="*/ 3166488 h 5536959"/>
                <a:gd name="connsiteX77" fmla="*/ 2261683 w 10270374"/>
                <a:gd name="connsiteY77" fmla="*/ 3063618 h 5536959"/>
                <a:gd name="connsiteX78" fmla="*/ 2078803 w 10270374"/>
                <a:gd name="connsiteY78" fmla="*/ 2949318 h 5536959"/>
                <a:gd name="connsiteX79" fmla="*/ 1824299 w 10270374"/>
                <a:gd name="connsiteY79" fmla="*/ 3002494 h 5536959"/>
                <a:gd name="connsiteX80" fmla="*/ 1412162 w 10270374"/>
                <a:gd name="connsiteY80" fmla="*/ 3235573 h 5536959"/>
                <a:gd name="connsiteX81" fmla="*/ 1381573 w 10270374"/>
                <a:gd name="connsiteY81" fmla="*/ 3680838 h 5536959"/>
                <a:gd name="connsiteX82" fmla="*/ 1340867 w 10270374"/>
                <a:gd name="connsiteY82" fmla="*/ 3980504 h 5536959"/>
                <a:gd name="connsiteX83" fmla="*/ 1197619 w 10270374"/>
                <a:gd name="connsiteY83" fmla="*/ 4738831 h 5536959"/>
                <a:gd name="connsiteX84" fmla="*/ 1220896 w 10270374"/>
                <a:gd name="connsiteY84" fmla="*/ 4338309 h 5536959"/>
                <a:gd name="connsiteX85" fmla="*/ 1242772 w 10270374"/>
                <a:gd name="connsiteY85" fmla="*/ 4080888 h 5536959"/>
                <a:gd name="connsiteX86" fmla="*/ 1198693 w 10270374"/>
                <a:gd name="connsiteY86" fmla="*/ 3909438 h 5536959"/>
                <a:gd name="connsiteX87" fmla="*/ 970093 w 10270374"/>
                <a:gd name="connsiteY87" fmla="*/ 3989448 h 5536959"/>
                <a:gd name="connsiteX88" fmla="*/ 766328 w 10270374"/>
                <a:gd name="connsiteY88" fmla="*/ 4131990 h 5536959"/>
                <a:gd name="connsiteX89" fmla="*/ 555808 w 10270374"/>
                <a:gd name="connsiteY89" fmla="*/ 4355688 h 5536959"/>
                <a:gd name="connsiteX90" fmla="*/ 785900 w 10270374"/>
                <a:gd name="connsiteY90" fmla="*/ 4017771 h 5536959"/>
                <a:gd name="connsiteX91" fmla="*/ 1130113 w 10270374"/>
                <a:gd name="connsiteY91" fmla="*/ 3817500 h 5536959"/>
                <a:gd name="connsiteX92" fmla="*/ 1278703 w 10270374"/>
                <a:gd name="connsiteY92" fmla="*/ 3726558 h 5536959"/>
                <a:gd name="connsiteX93" fmla="*/ 1269661 w 10270374"/>
                <a:gd name="connsiteY93" fmla="*/ 3390117 h 5536959"/>
                <a:gd name="connsiteX94" fmla="*/ 1309620 w 10270374"/>
                <a:gd name="connsiteY94" fmla="*/ 3169963 h 5536959"/>
                <a:gd name="connsiteX95" fmla="*/ 1393003 w 10270374"/>
                <a:gd name="connsiteY95" fmla="*/ 3052188 h 5536959"/>
                <a:gd name="connsiteX96" fmla="*/ 1080693 w 10270374"/>
                <a:gd name="connsiteY96" fmla="*/ 2984604 h 5536959"/>
                <a:gd name="connsiteX97" fmla="*/ 663453 w 10270374"/>
                <a:gd name="connsiteY97" fmla="*/ 3023360 h 5536959"/>
                <a:gd name="connsiteX98" fmla="*/ 235111 w 10270374"/>
                <a:gd name="connsiteY98" fmla="*/ 3217172 h 5536959"/>
                <a:gd name="connsiteX99" fmla="*/ 421453 w 10270374"/>
                <a:gd name="connsiteY99" fmla="*/ 3029328 h 5536959"/>
                <a:gd name="connsiteX100" fmla="*/ 627193 w 10270374"/>
                <a:gd name="connsiteY100" fmla="*/ 2926458 h 5536959"/>
                <a:gd name="connsiteX101" fmla="*/ 854480 w 10270374"/>
                <a:gd name="connsiteY101" fmla="*/ 2889178 h 5536959"/>
                <a:gd name="connsiteX102" fmla="*/ 1149272 w 10270374"/>
                <a:gd name="connsiteY102" fmla="*/ 2889676 h 5536959"/>
                <a:gd name="connsiteX103" fmla="*/ 1531894 w 10270374"/>
                <a:gd name="connsiteY103" fmla="*/ 2917507 h 5536959"/>
                <a:gd name="connsiteX104" fmla="*/ 1860559 w 10270374"/>
                <a:gd name="connsiteY104" fmla="*/ 2766431 h 5536959"/>
                <a:gd name="connsiteX105" fmla="*/ 1701613 w 10270374"/>
                <a:gd name="connsiteY105" fmla="*/ 2263518 h 5536959"/>
                <a:gd name="connsiteX106" fmla="*/ 1690183 w 10270374"/>
                <a:gd name="connsiteY106" fmla="*/ 1966338 h 5536959"/>
                <a:gd name="connsiteX107" fmla="*/ 1381991 w 10270374"/>
                <a:gd name="connsiteY107" fmla="*/ 1841604 h 5536959"/>
                <a:gd name="connsiteX108" fmla="*/ 1095823 w 10270374"/>
                <a:gd name="connsiteY108" fmla="*/ 1714878 h 5536959"/>
                <a:gd name="connsiteX109" fmla="*/ 746507 w 10270374"/>
                <a:gd name="connsiteY109" fmla="*/ 1626415 h 5536959"/>
                <a:gd name="connsiteX110" fmla="*/ 352873 w 10270374"/>
                <a:gd name="connsiteY110" fmla="*/ 1726308 h 5536959"/>
                <a:gd name="connsiteX111" fmla="*/ 113171 w 10270374"/>
                <a:gd name="connsiteY111" fmla="*/ 1763582 h 5536959"/>
                <a:gd name="connsiteX112" fmla="*/ 9973 w 10270374"/>
                <a:gd name="connsiteY112" fmla="*/ 1737738 h 5536959"/>
                <a:gd name="connsiteX113" fmla="*/ 348516 w 10270374"/>
                <a:gd name="connsiteY113" fmla="*/ 1643812 h 5536959"/>
                <a:gd name="connsiteX114" fmla="*/ 653097 w 10270374"/>
                <a:gd name="connsiteY114" fmla="*/ 1543920 h 5536959"/>
                <a:gd name="connsiteX115" fmla="*/ 1072963 w 10270374"/>
                <a:gd name="connsiteY115" fmla="*/ 1612008 h 5536959"/>
                <a:gd name="connsiteX116" fmla="*/ 1244413 w 10270374"/>
                <a:gd name="connsiteY116" fmla="*/ 1657728 h 5536959"/>
                <a:gd name="connsiteX117" fmla="*/ 1205766 w 10270374"/>
                <a:gd name="connsiteY117" fmla="*/ 1451988 h 5536959"/>
                <a:gd name="connsiteX118" fmla="*/ 1046313 w 10270374"/>
                <a:gd name="connsiteY118" fmla="*/ 815409 h 5536959"/>
                <a:gd name="connsiteX119" fmla="*/ 1221553 w 10270374"/>
                <a:gd name="connsiteY119" fmla="*/ 1211958 h 5536959"/>
                <a:gd name="connsiteX0" fmla="*/ 1221553 w 10270374"/>
                <a:gd name="connsiteY0" fmla="*/ 1211958 h 5536959"/>
                <a:gd name="connsiteX1" fmla="*/ 1343911 w 10270374"/>
                <a:gd name="connsiteY1" fmla="*/ 1559828 h 5536959"/>
                <a:gd name="connsiteX2" fmla="*/ 1553023 w 10270374"/>
                <a:gd name="connsiteY2" fmla="*/ 1657728 h 5536959"/>
                <a:gd name="connsiteX3" fmla="*/ 1907353 w 10270374"/>
                <a:gd name="connsiteY3" fmla="*/ 1680588 h 5536959"/>
                <a:gd name="connsiteX4" fmla="*/ 2021653 w 10270374"/>
                <a:gd name="connsiteY4" fmla="*/ 1543428 h 5536959"/>
                <a:gd name="connsiteX5" fmla="*/ 2124523 w 10270374"/>
                <a:gd name="connsiteY5" fmla="*/ 1291968 h 5536959"/>
                <a:gd name="connsiteX6" fmla="*/ 2124523 w 10270374"/>
                <a:gd name="connsiteY6" fmla="*/ 1120518 h 5536959"/>
                <a:gd name="connsiteX7" fmla="*/ 2068029 w 10270374"/>
                <a:gd name="connsiteY7" fmla="*/ 825325 h 5536959"/>
                <a:gd name="connsiteX8" fmla="*/ 2078803 w 10270374"/>
                <a:gd name="connsiteY8" fmla="*/ 777618 h 5536959"/>
                <a:gd name="connsiteX9" fmla="*/ 2170243 w 10270374"/>
                <a:gd name="connsiteY9" fmla="*/ 1086228 h 5536959"/>
                <a:gd name="connsiteX10" fmla="*/ 2215963 w 10270374"/>
                <a:gd name="connsiteY10" fmla="*/ 1269108 h 5536959"/>
                <a:gd name="connsiteX11" fmla="*/ 2284543 w 10270374"/>
                <a:gd name="connsiteY11" fmla="*/ 1303398 h 5536959"/>
                <a:gd name="connsiteX12" fmla="*/ 2330263 w 10270374"/>
                <a:gd name="connsiteY12" fmla="*/ 1166238 h 5536959"/>
                <a:gd name="connsiteX13" fmla="*/ 2467423 w 10270374"/>
                <a:gd name="connsiteY13" fmla="*/ 880488 h 5536959"/>
                <a:gd name="connsiteX14" fmla="*/ 2558863 w 10270374"/>
                <a:gd name="connsiteY14" fmla="*/ 640458 h 5536959"/>
                <a:gd name="connsiteX15" fmla="*/ 2616013 w 10270374"/>
                <a:gd name="connsiteY15" fmla="*/ 537588 h 5536959"/>
                <a:gd name="connsiteX16" fmla="*/ 2558863 w 10270374"/>
                <a:gd name="connsiteY16" fmla="*/ 789048 h 5536959"/>
                <a:gd name="connsiteX17" fmla="*/ 2444563 w 10270374"/>
                <a:gd name="connsiteY17" fmla="*/ 1097658 h 5536959"/>
                <a:gd name="connsiteX18" fmla="*/ 2375983 w 10270374"/>
                <a:gd name="connsiteY18" fmla="*/ 1406268 h 5536959"/>
                <a:gd name="connsiteX19" fmla="*/ 2558863 w 10270374"/>
                <a:gd name="connsiteY19" fmla="*/ 1577718 h 5536959"/>
                <a:gd name="connsiteX20" fmla="*/ 2878903 w 10270374"/>
                <a:gd name="connsiteY20" fmla="*/ 1657728 h 5536959"/>
                <a:gd name="connsiteX21" fmla="*/ 3187513 w 10270374"/>
                <a:gd name="connsiteY21" fmla="*/ 1657728 h 5536959"/>
                <a:gd name="connsiteX22" fmla="*/ 3370393 w 10270374"/>
                <a:gd name="connsiteY22" fmla="*/ 1566288 h 5536959"/>
                <a:gd name="connsiteX23" fmla="*/ 3488066 w 10270374"/>
                <a:gd name="connsiteY23" fmla="*/ 1246753 h 5536959"/>
                <a:gd name="connsiteX24" fmla="*/ 3495138 w 10270374"/>
                <a:gd name="connsiteY24" fmla="*/ 1115548 h 5536959"/>
                <a:gd name="connsiteX25" fmla="*/ 3493650 w 10270374"/>
                <a:gd name="connsiteY25" fmla="*/ 1063976 h 5536959"/>
                <a:gd name="connsiteX26" fmla="*/ 3450403 w 10270374"/>
                <a:gd name="connsiteY26" fmla="*/ 777618 h 5536959"/>
                <a:gd name="connsiteX27" fmla="*/ 3119893 w 10270374"/>
                <a:gd name="connsiteY27" fmla="*/ 321571 h 5536959"/>
                <a:gd name="connsiteX28" fmla="*/ 3497351 w 10270374"/>
                <a:gd name="connsiteY28" fmla="*/ 674883 h 5536959"/>
                <a:gd name="connsiteX29" fmla="*/ 3759013 w 10270374"/>
                <a:gd name="connsiteY29" fmla="*/ 571878 h 5536959"/>
                <a:gd name="connsiteX30" fmla="*/ 3999043 w 10270374"/>
                <a:gd name="connsiteY30" fmla="*/ 91818 h 5536959"/>
                <a:gd name="connsiteX31" fmla="*/ 4033333 w 10270374"/>
                <a:gd name="connsiteY31" fmla="*/ 11808 h 5536959"/>
                <a:gd name="connsiteX32" fmla="*/ 3984569 w 10270374"/>
                <a:gd name="connsiteY32" fmla="*/ 247366 h 5536959"/>
                <a:gd name="connsiteX33" fmla="*/ 3812791 w 10270374"/>
                <a:gd name="connsiteY33" fmla="*/ 647417 h 5536959"/>
                <a:gd name="connsiteX34" fmla="*/ 3592906 w 10270374"/>
                <a:gd name="connsiteY34" fmla="*/ 811408 h 5536959"/>
                <a:gd name="connsiteX35" fmla="*/ 3604425 w 10270374"/>
                <a:gd name="connsiteY35" fmla="*/ 999253 h 5536959"/>
                <a:gd name="connsiteX36" fmla="*/ 3872985 w 10270374"/>
                <a:gd name="connsiteY36" fmla="*/ 881976 h 5536959"/>
                <a:gd name="connsiteX37" fmla="*/ 4200754 w 10270374"/>
                <a:gd name="connsiteY37" fmla="*/ 774136 h 5536959"/>
                <a:gd name="connsiteX38" fmla="*/ 4064251 w 10270374"/>
                <a:gd name="connsiteY38" fmla="*/ 847195 h 5536959"/>
                <a:gd name="connsiteX39" fmla="*/ 3818880 w 10270374"/>
                <a:gd name="connsiteY39" fmla="*/ 991305 h 5536959"/>
                <a:gd name="connsiteX40" fmla="*/ 3658531 w 10270374"/>
                <a:gd name="connsiteY40" fmla="*/ 1093178 h 5536959"/>
                <a:gd name="connsiteX41" fmla="*/ 3622838 w 10270374"/>
                <a:gd name="connsiteY41" fmla="*/ 1221401 h 5536959"/>
                <a:gd name="connsiteX42" fmla="*/ 3577446 w 10270374"/>
                <a:gd name="connsiteY42" fmla="*/ 1500691 h 5536959"/>
                <a:gd name="connsiteX43" fmla="*/ 3461833 w 10270374"/>
                <a:gd name="connsiteY43" fmla="*/ 1726308 h 5536959"/>
                <a:gd name="connsiteX44" fmla="*/ 3278953 w 10270374"/>
                <a:gd name="connsiteY44" fmla="*/ 2034918 h 5536959"/>
                <a:gd name="connsiteX45" fmla="*/ 3288742 w 10270374"/>
                <a:gd name="connsiteY45" fmla="*/ 2273460 h 5536959"/>
                <a:gd name="connsiteX46" fmla="*/ 3434288 w 10270374"/>
                <a:gd name="connsiteY46" fmla="*/ 2417577 h 5536959"/>
                <a:gd name="connsiteX47" fmla="*/ 3781217 w 10270374"/>
                <a:gd name="connsiteY47" fmla="*/ 2618845 h 5536959"/>
                <a:gd name="connsiteX48" fmla="*/ 4079053 w 10270374"/>
                <a:gd name="connsiteY48" fmla="*/ 2777868 h 5536959"/>
                <a:gd name="connsiteX49" fmla="*/ 8113040 w 10270374"/>
                <a:gd name="connsiteY49" fmla="*/ 4477806 h 5536959"/>
                <a:gd name="connsiteX50" fmla="*/ 9595174 w 10270374"/>
                <a:gd name="connsiteY50" fmla="*/ 4977747 h 5536959"/>
                <a:gd name="connsiteX51" fmla="*/ 10208077 w 10270374"/>
                <a:gd name="connsiteY51" fmla="*/ 5047054 h 5536959"/>
                <a:gd name="connsiteX52" fmla="*/ 9897932 w 10270374"/>
                <a:gd name="connsiteY52" fmla="*/ 5530235 h 5536959"/>
                <a:gd name="connsiteX53" fmla="*/ 8790276 w 10270374"/>
                <a:gd name="connsiteY53" fmla="*/ 5047055 h 5536959"/>
                <a:gd name="connsiteX54" fmla="*/ 4940575 w 10270374"/>
                <a:gd name="connsiteY54" fmla="*/ 3376168 h 5536959"/>
                <a:gd name="connsiteX55" fmla="*/ 3944371 w 10270374"/>
                <a:gd name="connsiteY55" fmla="*/ 2976643 h 5536959"/>
                <a:gd name="connsiteX56" fmla="*/ 3460193 w 10270374"/>
                <a:gd name="connsiteY56" fmla="*/ 2852901 h 5536959"/>
                <a:gd name="connsiteX57" fmla="*/ 3217865 w 10270374"/>
                <a:gd name="connsiteY57" fmla="*/ 2829045 h 5536959"/>
                <a:gd name="connsiteX58" fmla="*/ 3025524 w 10270374"/>
                <a:gd name="connsiteY58" fmla="*/ 2858861 h 5536959"/>
                <a:gd name="connsiteX59" fmla="*/ 2832855 w 10270374"/>
                <a:gd name="connsiteY59" fmla="*/ 2930924 h 5536959"/>
                <a:gd name="connsiteX60" fmla="*/ 2820111 w 10270374"/>
                <a:gd name="connsiteY60" fmla="*/ 3026344 h 5536959"/>
                <a:gd name="connsiteX61" fmla="*/ 2959241 w 10270374"/>
                <a:gd name="connsiteY61" fmla="*/ 3167976 h 5536959"/>
                <a:gd name="connsiteX62" fmla="*/ 3176083 w 10270374"/>
                <a:gd name="connsiteY62" fmla="*/ 3269358 h 5536959"/>
                <a:gd name="connsiteX63" fmla="*/ 3388239 w 10270374"/>
                <a:gd name="connsiteY63" fmla="*/ 3442290 h 5536959"/>
                <a:gd name="connsiteX64" fmla="*/ 3212014 w 10270374"/>
                <a:gd name="connsiteY64" fmla="*/ 3336948 h 5536959"/>
                <a:gd name="connsiteX65" fmla="*/ 3004633 w 10270374"/>
                <a:gd name="connsiteY65" fmla="*/ 3276814 h 5536959"/>
                <a:gd name="connsiteX66" fmla="*/ 2771676 w 10270374"/>
                <a:gd name="connsiteY66" fmla="*/ 3166987 h 5536959"/>
                <a:gd name="connsiteX67" fmla="*/ 2638873 w 10270374"/>
                <a:gd name="connsiteY67" fmla="*/ 3097908 h 5536959"/>
                <a:gd name="connsiteX68" fmla="*/ 2570293 w 10270374"/>
                <a:gd name="connsiteY68" fmla="*/ 3109338 h 5536959"/>
                <a:gd name="connsiteX69" fmla="*/ 2525557 w 10270374"/>
                <a:gd name="connsiteY69" fmla="*/ 3326508 h 5536959"/>
                <a:gd name="connsiteX70" fmla="*/ 2584349 w 10270374"/>
                <a:gd name="connsiteY70" fmla="*/ 3577470 h 5536959"/>
                <a:gd name="connsiteX71" fmla="*/ 2663703 w 10270374"/>
                <a:gd name="connsiteY71" fmla="*/ 3996904 h 5536959"/>
                <a:gd name="connsiteX72" fmla="*/ 2633113 w 10270374"/>
                <a:gd name="connsiteY72" fmla="*/ 4192703 h 5536959"/>
                <a:gd name="connsiteX73" fmla="*/ 2539703 w 10270374"/>
                <a:gd name="connsiteY73" fmla="*/ 4455574 h 5536959"/>
                <a:gd name="connsiteX74" fmla="*/ 2595212 w 10270374"/>
                <a:gd name="connsiteY74" fmla="*/ 3945217 h 5536959"/>
                <a:gd name="connsiteX75" fmla="*/ 2481240 w 10270374"/>
                <a:gd name="connsiteY75" fmla="*/ 3566538 h 5536959"/>
                <a:gd name="connsiteX76" fmla="*/ 2307403 w 10270374"/>
                <a:gd name="connsiteY76" fmla="*/ 3166488 h 5536959"/>
                <a:gd name="connsiteX77" fmla="*/ 2261683 w 10270374"/>
                <a:gd name="connsiteY77" fmla="*/ 3063618 h 5536959"/>
                <a:gd name="connsiteX78" fmla="*/ 2078803 w 10270374"/>
                <a:gd name="connsiteY78" fmla="*/ 2949318 h 5536959"/>
                <a:gd name="connsiteX79" fmla="*/ 1824299 w 10270374"/>
                <a:gd name="connsiteY79" fmla="*/ 3002494 h 5536959"/>
                <a:gd name="connsiteX80" fmla="*/ 1412162 w 10270374"/>
                <a:gd name="connsiteY80" fmla="*/ 3235573 h 5536959"/>
                <a:gd name="connsiteX81" fmla="*/ 1381573 w 10270374"/>
                <a:gd name="connsiteY81" fmla="*/ 3680838 h 5536959"/>
                <a:gd name="connsiteX82" fmla="*/ 1340867 w 10270374"/>
                <a:gd name="connsiteY82" fmla="*/ 3980504 h 5536959"/>
                <a:gd name="connsiteX83" fmla="*/ 1197619 w 10270374"/>
                <a:gd name="connsiteY83" fmla="*/ 4738831 h 5536959"/>
                <a:gd name="connsiteX84" fmla="*/ 1220896 w 10270374"/>
                <a:gd name="connsiteY84" fmla="*/ 4338309 h 5536959"/>
                <a:gd name="connsiteX85" fmla="*/ 1242772 w 10270374"/>
                <a:gd name="connsiteY85" fmla="*/ 4080888 h 5536959"/>
                <a:gd name="connsiteX86" fmla="*/ 1198693 w 10270374"/>
                <a:gd name="connsiteY86" fmla="*/ 3909438 h 5536959"/>
                <a:gd name="connsiteX87" fmla="*/ 970093 w 10270374"/>
                <a:gd name="connsiteY87" fmla="*/ 3989448 h 5536959"/>
                <a:gd name="connsiteX88" fmla="*/ 766328 w 10270374"/>
                <a:gd name="connsiteY88" fmla="*/ 4131990 h 5536959"/>
                <a:gd name="connsiteX89" fmla="*/ 555808 w 10270374"/>
                <a:gd name="connsiteY89" fmla="*/ 4355688 h 5536959"/>
                <a:gd name="connsiteX90" fmla="*/ 785900 w 10270374"/>
                <a:gd name="connsiteY90" fmla="*/ 4017771 h 5536959"/>
                <a:gd name="connsiteX91" fmla="*/ 1130113 w 10270374"/>
                <a:gd name="connsiteY91" fmla="*/ 3817500 h 5536959"/>
                <a:gd name="connsiteX92" fmla="*/ 1278703 w 10270374"/>
                <a:gd name="connsiteY92" fmla="*/ 3726558 h 5536959"/>
                <a:gd name="connsiteX93" fmla="*/ 1269661 w 10270374"/>
                <a:gd name="connsiteY93" fmla="*/ 3390117 h 5536959"/>
                <a:gd name="connsiteX94" fmla="*/ 1309620 w 10270374"/>
                <a:gd name="connsiteY94" fmla="*/ 3169963 h 5536959"/>
                <a:gd name="connsiteX95" fmla="*/ 1393003 w 10270374"/>
                <a:gd name="connsiteY95" fmla="*/ 3052188 h 5536959"/>
                <a:gd name="connsiteX96" fmla="*/ 1080693 w 10270374"/>
                <a:gd name="connsiteY96" fmla="*/ 2984604 h 5536959"/>
                <a:gd name="connsiteX97" fmla="*/ 663453 w 10270374"/>
                <a:gd name="connsiteY97" fmla="*/ 3023360 h 5536959"/>
                <a:gd name="connsiteX98" fmla="*/ 235111 w 10270374"/>
                <a:gd name="connsiteY98" fmla="*/ 3217172 h 5536959"/>
                <a:gd name="connsiteX99" fmla="*/ 421453 w 10270374"/>
                <a:gd name="connsiteY99" fmla="*/ 3029328 h 5536959"/>
                <a:gd name="connsiteX100" fmla="*/ 627193 w 10270374"/>
                <a:gd name="connsiteY100" fmla="*/ 2926458 h 5536959"/>
                <a:gd name="connsiteX101" fmla="*/ 854480 w 10270374"/>
                <a:gd name="connsiteY101" fmla="*/ 2889178 h 5536959"/>
                <a:gd name="connsiteX102" fmla="*/ 1149272 w 10270374"/>
                <a:gd name="connsiteY102" fmla="*/ 2889676 h 5536959"/>
                <a:gd name="connsiteX103" fmla="*/ 1531894 w 10270374"/>
                <a:gd name="connsiteY103" fmla="*/ 2917507 h 5536959"/>
                <a:gd name="connsiteX104" fmla="*/ 1860559 w 10270374"/>
                <a:gd name="connsiteY104" fmla="*/ 2766431 h 5536959"/>
                <a:gd name="connsiteX105" fmla="*/ 1701613 w 10270374"/>
                <a:gd name="connsiteY105" fmla="*/ 2263518 h 5536959"/>
                <a:gd name="connsiteX106" fmla="*/ 1690183 w 10270374"/>
                <a:gd name="connsiteY106" fmla="*/ 1966338 h 5536959"/>
                <a:gd name="connsiteX107" fmla="*/ 1381991 w 10270374"/>
                <a:gd name="connsiteY107" fmla="*/ 1841604 h 5536959"/>
                <a:gd name="connsiteX108" fmla="*/ 1095823 w 10270374"/>
                <a:gd name="connsiteY108" fmla="*/ 1714878 h 5536959"/>
                <a:gd name="connsiteX109" fmla="*/ 746507 w 10270374"/>
                <a:gd name="connsiteY109" fmla="*/ 1626415 h 5536959"/>
                <a:gd name="connsiteX110" fmla="*/ 352873 w 10270374"/>
                <a:gd name="connsiteY110" fmla="*/ 1726308 h 5536959"/>
                <a:gd name="connsiteX111" fmla="*/ 113171 w 10270374"/>
                <a:gd name="connsiteY111" fmla="*/ 1763582 h 5536959"/>
                <a:gd name="connsiteX112" fmla="*/ 9973 w 10270374"/>
                <a:gd name="connsiteY112" fmla="*/ 1737738 h 5536959"/>
                <a:gd name="connsiteX113" fmla="*/ 348516 w 10270374"/>
                <a:gd name="connsiteY113" fmla="*/ 1643812 h 5536959"/>
                <a:gd name="connsiteX114" fmla="*/ 653097 w 10270374"/>
                <a:gd name="connsiteY114" fmla="*/ 1543920 h 5536959"/>
                <a:gd name="connsiteX115" fmla="*/ 1072963 w 10270374"/>
                <a:gd name="connsiteY115" fmla="*/ 1612008 h 5536959"/>
                <a:gd name="connsiteX116" fmla="*/ 1244413 w 10270374"/>
                <a:gd name="connsiteY116" fmla="*/ 1657728 h 5536959"/>
                <a:gd name="connsiteX117" fmla="*/ 1205766 w 10270374"/>
                <a:gd name="connsiteY117" fmla="*/ 1451988 h 5536959"/>
                <a:gd name="connsiteX118" fmla="*/ 1046313 w 10270374"/>
                <a:gd name="connsiteY118" fmla="*/ 815409 h 5536959"/>
                <a:gd name="connsiteX119" fmla="*/ 1221553 w 10270374"/>
                <a:gd name="connsiteY119" fmla="*/ 1211958 h 5536959"/>
                <a:gd name="connsiteX0" fmla="*/ 1221553 w 10268804"/>
                <a:gd name="connsiteY0" fmla="*/ 1211958 h 5762516"/>
                <a:gd name="connsiteX1" fmla="*/ 1343911 w 10268804"/>
                <a:gd name="connsiteY1" fmla="*/ 1559828 h 5762516"/>
                <a:gd name="connsiteX2" fmla="*/ 1553023 w 10268804"/>
                <a:gd name="connsiteY2" fmla="*/ 1657728 h 5762516"/>
                <a:gd name="connsiteX3" fmla="*/ 1907353 w 10268804"/>
                <a:gd name="connsiteY3" fmla="*/ 1680588 h 5762516"/>
                <a:gd name="connsiteX4" fmla="*/ 2021653 w 10268804"/>
                <a:gd name="connsiteY4" fmla="*/ 1543428 h 5762516"/>
                <a:gd name="connsiteX5" fmla="*/ 2124523 w 10268804"/>
                <a:gd name="connsiteY5" fmla="*/ 1291968 h 5762516"/>
                <a:gd name="connsiteX6" fmla="*/ 2124523 w 10268804"/>
                <a:gd name="connsiteY6" fmla="*/ 1120518 h 5762516"/>
                <a:gd name="connsiteX7" fmla="*/ 2068029 w 10268804"/>
                <a:gd name="connsiteY7" fmla="*/ 825325 h 5762516"/>
                <a:gd name="connsiteX8" fmla="*/ 2078803 w 10268804"/>
                <a:gd name="connsiteY8" fmla="*/ 777618 h 5762516"/>
                <a:gd name="connsiteX9" fmla="*/ 2170243 w 10268804"/>
                <a:gd name="connsiteY9" fmla="*/ 1086228 h 5762516"/>
                <a:gd name="connsiteX10" fmla="*/ 2215963 w 10268804"/>
                <a:gd name="connsiteY10" fmla="*/ 1269108 h 5762516"/>
                <a:gd name="connsiteX11" fmla="*/ 2284543 w 10268804"/>
                <a:gd name="connsiteY11" fmla="*/ 1303398 h 5762516"/>
                <a:gd name="connsiteX12" fmla="*/ 2330263 w 10268804"/>
                <a:gd name="connsiteY12" fmla="*/ 1166238 h 5762516"/>
                <a:gd name="connsiteX13" fmla="*/ 2467423 w 10268804"/>
                <a:gd name="connsiteY13" fmla="*/ 880488 h 5762516"/>
                <a:gd name="connsiteX14" fmla="*/ 2558863 w 10268804"/>
                <a:gd name="connsiteY14" fmla="*/ 640458 h 5762516"/>
                <a:gd name="connsiteX15" fmla="*/ 2616013 w 10268804"/>
                <a:gd name="connsiteY15" fmla="*/ 537588 h 5762516"/>
                <a:gd name="connsiteX16" fmla="*/ 2558863 w 10268804"/>
                <a:gd name="connsiteY16" fmla="*/ 789048 h 5762516"/>
                <a:gd name="connsiteX17" fmla="*/ 2444563 w 10268804"/>
                <a:gd name="connsiteY17" fmla="*/ 1097658 h 5762516"/>
                <a:gd name="connsiteX18" fmla="*/ 2375983 w 10268804"/>
                <a:gd name="connsiteY18" fmla="*/ 1406268 h 5762516"/>
                <a:gd name="connsiteX19" fmla="*/ 2558863 w 10268804"/>
                <a:gd name="connsiteY19" fmla="*/ 1577718 h 5762516"/>
                <a:gd name="connsiteX20" fmla="*/ 2878903 w 10268804"/>
                <a:gd name="connsiteY20" fmla="*/ 1657728 h 5762516"/>
                <a:gd name="connsiteX21" fmla="*/ 3187513 w 10268804"/>
                <a:gd name="connsiteY21" fmla="*/ 1657728 h 5762516"/>
                <a:gd name="connsiteX22" fmla="*/ 3370393 w 10268804"/>
                <a:gd name="connsiteY22" fmla="*/ 1566288 h 5762516"/>
                <a:gd name="connsiteX23" fmla="*/ 3488066 w 10268804"/>
                <a:gd name="connsiteY23" fmla="*/ 1246753 h 5762516"/>
                <a:gd name="connsiteX24" fmla="*/ 3495138 w 10268804"/>
                <a:gd name="connsiteY24" fmla="*/ 1115548 h 5762516"/>
                <a:gd name="connsiteX25" fmla="*/ 3493650 w 10268804"/>
                <a:gd name="connsiteY25" fmla="*/ 1063976 h 5762516"/>
                <a:gd name="connsiteX26" fmla="*/ 3450403 w 10268804"/>
                <a:gd name="connsiteY26" fmla="*/ 777618 h 5762516"/>
                <a:gd name="connsiteX27" fmla="*/ 3119893 w 10268804"/>
                <a:gd name="connsiteY27" fmla="*/ 321571 h 5762516"/>
                <a:gd name="connsiteX28" fmla="*/ 3497351 w 10268804"/>
                <a:gd name="connsiteY28" fmla="*/ 674883 h 5762516"/>
                <a:gd name="connsiteX29" fmla="*/ 3759013 w 10268804"/>
                <a:gd name="connsiteY29" fmla="*/ 571878 h 5762516"/>
                <a:gd name="connsiteX30" fmla="*/ 3999043 w 10268804"/>
                <a:gd name="connsiteY30" fmla="*/ 91818 h 5762516"/>
                <a:gd name="connsiteX31" fmla="*/ 4033333 w 10268804"/>
                <a:gd name="connsiteY31" fmla="*/ 11808 h 5762516"/>
                <a:gd name="connsiteX32" fmla="*/ 3984569 w 10268804"/>
                <a:gd name="connsiteY32" fmla="*/ 247366 h 5762516"/>
                <a:gd name="connsiteX33" fmla="*/ 3812791 w 10268804"/>
                <a:gd name="connsiteY33" fmla="*/ 647417 h 5762516"/>
                <a:gd name="connsiteX34" fmla="*/ 3592906 w 10268804"/>
                <a:gd name="connsiteY34" fmla="*/ 811408 h 5762516"/>
                <a:gd name="connsiteX35" fmla="*/ 3604425 w 10268804"/>
                <a:gd name="connsiteY35" fmla="*/ 999253 h 5762516"/>
                <a:gd name="connsiteX36" fmla="*/ 3872985 w 10268804"/>
                <a:gd name="connsiteY36" fmla="*/ 881976 h 5762516"/>
                <a:gd name="connsiteX37" fmla="*/ 4200754 w 10268804"/>
                <a:gd name="connsiteY37" fmla="*/ 774136 h 5762516"/>
                <a:gd name="connsiteX38" fmla="*/ 4064251 w 10268804"/>
                <a:gd name="connsiteY38" fmla="*/ 847195 h 5762516"/>
                <a:gd name="connsiteX39" fmla="*/ 3818880 w 10268804"/>
                <a:gd name="connsiteY39" fmla="*/ 991305 h 5762516"/>
                <a:gd name="connsiteX40" fmla="*/ 3658531 w 10268804"/>
                <a:gd name="connsiteY40" fmla="*/ 1093178 h 5762516"/>
                <a:gd name="connsiteX41" fmla="*/ 3622838 w 10268804"/>
                <a:gd name="connsiteY41" fmla="*/ 1221401 h 5762516"/>
                <a:gd name="connsiteX42" fmla="*/ 3577446 w 10268804"/>
                <a:gd name="connsiteY42" fmla="*/ 1500691 h 5762516"/>
                <a:gd name="connsiteX43" fmla="*/ 3461833 w 10268804"/>
                <a:gd name="connsiteY43" fmla="*/ 1726308 h 5762516"/>
                <a:gd name="connsiteX44" fmla="*/ 3278953 w 10268804"/>
                <a:gd name="connsiteY44" fmla="*/ 2034918 h 5762516"/>
                <a:gd name="connsiteX45" fmla="*/ 3288742 w 10268804"/>
                <a:gd name="connsiteY45" fmla="*/ 2273460 h 5762516"/>
                <a:gd name="connsiteX46" fmla="*/ 3434288 w 10268804"/>
                <a:gd name="connsiteY46" fmla="*/ 2417577 h 5762516"/>
                <a:gd name="connsiteX47" fmla="*/ 3781217 w 10268804"/>
                <a:gd name="connsiteY47" fmla="*/ 2618845 h 5762516"/>
                <a:gd name="connsiteX48" fmla="*/ 4079053 w 10268804"/>
                <a:gd name="connsiteY48" fmla="*/ 2777868 h 5762516"/>
                <a:gd name="connsiteX49" fmla="*/ 8113040 w 10268804"/>
                <a:gd name="connsiteY49" fmla="*/ 4477806 h 5762516"/>
                <a:gd name="connsiteX50" fmla="*/ 9595174 w 10268804"/>
                <a:gd name="connsiteY50" fmla="*/ 4977747 h 5762516"/>
                <a:gd name="connsiteX51" fmla="*/ 10208077 w 10268804"/>
                <a:gd name="connsiteY51" fmla="*/ 5047054 h 5762516"/>
                <a:gd name="connsiteX52" fmla="*/ 9885563 w 10268804"/>
                <a:gd name="connsiteY52" fmla="*/ 5758560 h 5762516"/>
                <a:gd name="connsiteX53" fmla="*/ 8790276 w 10268804"/>
                <a:gd name="connsiteY53" fmla="*/ 5047055 h 5762516"/>
                <a:gd name="connsiteX54" fmla="*/ 4940575 w 10268804"/>
                <a:gd name="connsiteY54" fmla="*/ 3376168 h 5762516"/>
                <a:gd name="connsiteX55" fmla="*/ 3944371 w 10268804"/>
                <a:gd name="connsiteY55" fmla="*/ 2976643 h 5762516"/>
                <a:gd name="connsiteX56" fmla="*/ 3460193 w 10268804"/>
                <a:gd name="connsiteY56" fmla="*/ 2852901 h 5762516"/>
                <a:gd name="connsiteX57" fmla="*/ 3217865 w 10268804"/>
                <a:gd name="connsiteY57" fmla="*/ 2829045 h 5762516"/>
                <a:gd name="connsiteX58" fmla="*/ 3025524 w 10268804"/>
                <a:gd name="connsiteY58" fmla="*/ 2858861 h 5762516"/>
                <a:gd name="connsiteX59" fmla="*/ 2832855 w 10268804"/>
                <a:gd name="connsiteY59" fmla="*/ 2930924 h 5762516"/>
                <a:gd name="connsiteX60" fmla="*/ 2820111 w 10268804"/>
                <a:gd name="connsiteY60" fmla="*/ 3026344 h 5762516"/>
                <a:gd name="connsiteX61" fmla="*/ 2959241 w 10268804"/>
                <a:gd name="connsiteY61" fmla="*/ 3167976 h 5762516"/>
                <a:gd name="connsiteX62" fmla="*/ 3176083 w 10268804"/>
                <a:gd name="connsiteY62" fmla="*/ 3269358 h 5762516"/>
                <a:gd name="connsiteX63" fmla="*/ 3388239 w 10268804"/>
                <a:gd name="connsiteY63" fmla="*/ 3442290 h 5762516"/>
                <a:gd name="connsiteX64" fmla="*/ 3212014 w 10268804"/>
                <a:gd name="connsiteY64" fmla="*/ 3336948 h 5762516"/>
                <a:gd name="connsiteX65" fmla="*/ 3004633 w 10268804"/>
                <a:gd name="connsiteY65" fmla="*/ 3276814 h 5762516"/>
                <a:gd name="connsiteX66" fmla="*/ 2771676 w 10268804"/>
                <a:gd name="connsiteY66" fmla="*/ 3166987 h 5762516"/>
                <a:gd name="connsiteX67" fmla="*/ 2638873 w 10268804"/>
                <a:gd name="connsiteY67" fmla="*/ 3097908 h 5762516"/>
                <a:gd name="connsiteX68" fmla="*/ 2570293 w 10268804"/>
                <a:gd name="connsiteY68" fmla="*/ 3109338 h 5762516"/>
                <a:gd name="connsiteX69" fmla="*/ 2525557 w 10268804"/>
                <a:gd name="connsiteY69" fmla="*/ 3326508 h 5762516"/>
                <a:gd name="connsiteX70" fmla="*/ 2584349 w 10268804"/>
                <a:gd name="connsiteY70" fmla="*/ 3577470 h 5762516"/>
                <a:gd name="connsiteX71" fmla="*/ 2663703 w 10268804"/>
                <a:gd name="connsiteY71" fmla="*/ 3996904 h 5762516"/>
                <a:gd name="connsiteX72" fmla="*/ 2633113 w 10268804"/>
                <a:gd name="connsiteY72" fmla="*/ 4192703 h 5762516"/>
                <a:gd name="connsiteX73" fmla="*/ 2539703 w 10268804"/>
                <a:gd name="connsiteY73" fmla="*/ 4455574 h 5762516"/>
                <a:gd name="connsiteX74" fmla="*/ 2595212 w 10268804"/>
                <a:gd name="connsiteY74" fmla="*/ 3945217 h 5762516"/>
                <a:gd name="connsiteX75" fmla="*/ 2481240 w 10268804"/>
                <a:gd name="connsiteY75" fmla="*/ 3566538 h 5762516"/>
                <a:gd name="connsiteX76" fmla="*/ 2307403 w 10268804"/>
                <a:gd name="connsiteY76" fmla="*/ 3166488 h 5762516"/>
                <a:gd name="connsiteX77" fmla="*/ 2261683 w 10268804"/>
                <a:gd name="connsiteY77" fmla="*/ 3063618 h 5762516"/>
                <a:gd name="connsiteX78" fmla="*/ 2078803 w 10268804"/>
                <a:gd name="connsiteY78" fmla="*/ 2949318 h 5762516"/>
                <a:gd name="connsiteX79" fmla="*/ 1824299 w 10268804"/>
                <a:gd name="connsiteY79" fmla="*/ 3002494 h 5762516"/>
                <a:gd name="connsiteX80" fmla="*/ 1412162 w 10268804"/>
                <a:gd name="connsiteY80" fmla="*/ 3235573 h 5762516"/>
                <a:gd name="connsiteX81" fmla="*/ 1381573 w 10268804"/>
                <a:gd name="connsiteY81" fmla="*/ 3680838 h 5762516"/>
                <a:gd name="connsiteX82" fmla="*/ 1340867 w 10268804"/>
                <a:gd name="connsiteY82" fmla="*/ 3980504 h 5762516"/>
                <a:gd name="connsiteX83" fmla="*/ 1197619 w 10268804"/>
                <a:gd name="connsiteY83" fmla="*/ 4738831 h 5762516"/>
                <a:gd name="connsiteX84" fmla="*/ 1220896 w 10268804"/>
                <a:gd name="connsiteY84" fmla="*/ 4338309 h 5762516"/>
                <a:gd name="connsiteX85" fmla="*/ 1242772 w 10268804"/>
                <a:gd name="connsiteY85" fmla="*/ 4080888 h 5762516"/>
                <a:gd name="connsiteX86" fmla="*/ 1198693 w 10268804"/>
                <a:gd name="connsiteY86" fmla="*/ 3909438 h 5762516"/>
                <a:gd name="connsiteX87" fmla="*/ 970093 w 10268804"/>
                <a:gd name="connsiteY87" fmla="*/ 3989448 h 5762516"/>
                <a:gd name="connsiteX88" fmla="*/ 766328 w 10268804"/>
                <a:gd name="connsiteY88" fmla="*/ 4131990 h 5762516"/>
                <a:gd name="connsiteX89" fmla="*/ 555808 w 10268804"/>
                <a:gd name="connsiteY89" fmla="*/ 4355688 h 5762516"/>
                <a:gd name="connsiteX90" fmla="*/ 785900 w 10268804"/>
                <a:gd name="connsiteY90" fmla="*/ 4017771 h 5762516"/>
                <a:gd name="connsiteX91" fmla="*/ 1130113 w 10268804"/>
                <a:gd name="connsiteY91" fmla="*/ 3817500 h 5762516"/>
                <a:gd name="connsiteX92" fmla="*/ 1278703 w 10268804"/>
                <a:gd name="connsiteY92" fmla="*/ 3726558 h 5762516"/>
                <a:gd name="connsiteX93" fmla="*/ 1269661 w 10268804"/>
                <a:gd name="connsiteY93" fmla="*/ 3390117 h 5762516"/>
                <a:gd name="connsiteX94" fmla="*/ 1309620 w 10268804"/>
                <a:gd name="connsiteY94" fmla="*/ 3169963 h 5762516"/>
                <a:gd name="connsiteX95" fmla="*/ 1393003 w 10268804"/>
                <a:gd name="connsiteY95" fmla="*/ 3052188 h 5762516"/>
                <a:gd name="connsiteX96" fmla="*/ 1080693 w 10268804"/>
                <a:gd name="connsiteY96" fmla="*/ 2984604 h 5762516"/>
                <a:gd name="connsiteX97" fmla="*/ 663453 w 10268804"/>
                <a:gd name="connsiteY97" fmla="*/ 3023360 h 5762516"/>
                <a:gd name="connsiteX98" fmla="*/ 235111 w 10268804"/>
                <a:gd name="connsiteY98" fmla="*/ 3217172 h 5762516"/>
                <a:gd name="connsiteX99" fmla="*/ 421453 w 10268804"/>
                <a:gd name="connsiteY99" fmla="*/ 3029328 h 5762516"/>
                <a:gd name="connsiteX100" fmla="*/ 627193 w 10268804"/>
                <a:gd name="connsiteY100" fmla="*/ 2926458 h 5762516"/>
                <a:gd name="connsiteX101" fmla="*/ 854480 w 10268804"/>
                <a:gd name="connsiteY101" fmla="*/ 2889178 h 5762516"/>
                <a:gd name="connsiteX102" fmla="*/ 1149272 w 10268804"/>
                <a:gd name="connsiteY102" fmla="*/ 2889676 h 5762516"/>
                <a:gd name="connsiteX103" fmla="*/ 1531894 w 10268804"/>
                <a:gd name="connsiteY103" fmla="*/ 2917507 h 5762516"/>
                <a:gd name="connsiteX104" fmla="*/ 1860559 w 10268804"/>
                <a:gd name="connsiteY104" fmla="*/ 2766431 h 5762516"/>
                <a:gd name="connsiteX105" fmla="*/ 1701613 w 10268804"/>
                <a:gd name="connsiteY105" fmla="*/ 2263518 h 5762516"/>
                <a:gd name="connsiteX106" fmla="*/ 1690183 w 10268804"/>
                <a:gd name="connsiteY106" fmla="*/ 1966338 h 5762516"/>
                <a:gd name="connsiteX107" fmla="*/ 1381991 w 10268804"/>
                <a:gd name="connsiteY107" fmla="*/ 1841604 h 5762516"/>
                <a:gd name="connsiteX108" fmla="*/ 1095823 w 10268804"/>
                <a:gd name="connsiteY108" fmla="*/ 1714878 h 5762516"/>
                <a:gd name="connsiteX109" fmla="*/ 746507 w 10268804"/>
                <a:gd name="connsiteY109" fmla="*/ 1626415 h 5762516"/>
                <a:gd name="connsiteX110" fmla="*/ 352873 w 10268804"/>
                <a:gd name="connsiteY110" fmla="*/ 1726308 h 5762516"/>
                <a:gd name="connsiteX111" fmla="*/ 113171 w 10268804"/>
                <a:gd name="connsiteY111" fmla="*/ 1763582 h 5762516"/>
                <a:gd name="connsiteX112" fmla="*/ 9973 w 10268804"/>
                <a:gd name="connsiteY112" fmla="*/ 1737738 h 5762516"/>
                <a:gd name="connsiteX113" fmla="*/ 348516 w 10268804"/>
                <a:gd name="connsiteY113" fmla="*/ 1643812 h 5762516"/>
                <a:gd name="connsiteX114" fmla="*/ 653097 w 10268804"/>
                <a:gd name="connsiteY114" fmla="*/ 1543920 h 5762516"/>
                <a:gd name="connsiteX115" fmla="*/ 1072963 w 10268804"/>
                <a:gd name="connsiteY115" fmla="*/ 1612008 h 5762516"/>
                <a:gd name="connsiteX116" fmla="*/ 1244413 w 10268804"/>
                <a:gd name="connsiteY116" fmla="*/ 1657728 h 5762516"/>
                <a:gd name="connsiteX117" fmla="*/ 1205766 w 10268804"/>
                <a:gd name="connsiteY117" fmla="*/ 1451988 h 5762516"/>
                <a:gd name="connsiteX118" fmla="*/ 1046313 w 10268804"/>
                <a:gd name="connsiteY118" fmla="*/ 815409 h 5762516"/>
                <a:gd name="connsiteX119" fmla="*/ 1221553 w 10268804"/>
                <a:gd name="connsiteY119" fmla="*/ 1211958 h 5762516"/>
                <a:gd name="connsiteX0" fmla="*/ 1221553 w 10268804"/>
                <a:gd name="connsiteY0" fmla="*/ 1211958 h 5769999"/>
                <a:gd name="connsiteX1" fmla="*/ 1343911 w 10268804"/>
                <a:gd name="connsiteY1" fmla="*/ 1559828 h 5769999"/>
                <a:gd name="connsiteX2" fmla="*/ 1553023 w 10268804"/>
                <a:gd name="connsiteY2" fmla="*/ 1657728 h 5769999"/>
                <a:gd name="connsiteX3" fmla="*/ 1907353 w 10268804"/>
                <a:gd name="connsiteY3" fmla="*/ 1680588 h 5769999"/>
                <a:gd name="connsiteX4" fmla="*/ 2021653 w 10268804"/>
                <a:gd name="connsiteY4" fmla="*/ 1543428 h 5769999"/>
                <a:gd name="connsiteX5" fmla="*/ 2124523 w 10268804"/>
                <a:gd name="connsiteY5" fmla="*/ 1291968 h 5769999"/>
                <a:gd name="connsiteX6" fmla="*/ 2124523 w 10268804"/>
                <a:gd name="connsiteY6" fmla="*/ 1120518 h 5769999"/>
                <a:gd name="connsiteX7" fmla="*/ 2068029 w 10268804"/>
                <a:gd name="connsiteY7" fmla="*/ 825325 h 5769999"/>
                <a:gd name="connsiteX8" fmla="*/ 2078803 w 10268804"/>
                <a:gd name="connsiteY8" fmla="*/ 777618 h 5769999"/>
                <a:gd name="connsiteX9" fmla="*/ 2170243 w 10268804"/>
                <a:gd name="connsiteY9" fmla="*/ 1086228 h 5769999"/>
                <a:gd name="connsiteX10" fmla="*/ 2215963 w 10268804"/>
                <a:gd name="connsiteY10" fmla="*/ 1269108 h 5769999"/>
                <a:gd name="connsiteX11" fmla="*/ 2284543 w 10268804"/>
                <a:gd name="connsiteY11" fmla="*/ 1303398 h 5769999"/>
                <a:gd name="connsiteX12" fmla="*/ 2330263 w 10268804"/>
                <a:gd name="connsiteY12" fmla="*/ 1166238 h 5769999"/>
                <a:gd name="connsiteX13" fmla="*/ 2467423 w 10268804"/>
                <a:gd name="connsiteY13" fmla="*/ 880488 h 5769999"/>
                <a:gd name="connsiteX14" fmla="*/ 2558863 w 10268804"/>
                <a:gd name="connsiteY14" fmla="*/ 640458 h 5769999"/>
                <a:gd name="connsiteX15" fmla="*/ 2616013 w 10268804"/>
                <a:gd name="connsiteY15" fmla="*/ 537588 h 5769999"/>
                <a:gd name="connsiteX16" fmla="*/ 2558863 w 10268804"/>
                <a:gd name="connsiteY16" fmla="*/ 789048 h 5769999"/>
                <a:gd name="connsiteX17" fmla="*/ 2444563 w 10268804"/>
                <a:gd name="connsiteY17" fmla="*/ 1097658 h 5769999"/>
                <a:gd name="connsiteX18" fmla="*/ 2375983 w 10268804"/>
                <a:gd name="connsiteY18" fmla="*/ 1406268 h 5769999"/>
                <a:gd name="connsiteX19" fmla="*/ 2558863 w 10268804"/>
                <a:gd name="connsiteY19" fmla="*/ 1577718 h 5769999"/>
                <a:gd name="connsiteX20" fmla="*/ 2878903 w 10268804"/>
                <a:gd name="connsiteY20" fmla="*/ 1657728 h 5769999"/>
                <a:gd name="connsiteX21" fmla="*/ 3187513 w 10268804"/>
                <a:gd name="connsiteY21" fmla="*/ 1657728 h 5769999"/>
                <a:gd name="connsiteX22" fmla="*/ 3370393 w 10268804"/>
                <a:gd name="connsiteY22" fmla="*/ 1566288 h 5769999"/>
                <a:gd name="connsiteX23" fmla="*/ 3488066 w 10268804"/>
                <a:gd name="connsiteY23" fmla="*/ 1246753 h 5769999"/>
                <a:gd name="connsiteX24" fmla="*/ 3495138 w 10268804"/>
                <a:gd name="connsiteY24" fmla="*/ 1115548 h 5769999"/>
                <a:gd name="connsiteX25" fmla="*/ 3493650 w 10268804"/>
                <a:gd name="connsiteY25" fmla="*/ 1063976 h 5769999"/>
                <a:gd name="connsiteX26" fmla="*/ 3450403 w 10268804"/>
                <a:gd name="connsiteY26" fmla="*/ 777618 h 5769999"/>
                <a:gd name="connsiteX27" fmla="*/ 3119893 w 10268804"/>
                <a:gd name="connsiteY27" fmla="*/ 321571 h 5769999"/>
                <a:gd name="connsiteX28" fmla="*/ 3497351 w 10268804"/>
                <a:gd name="connsiteY28" fmla="*/ 674883 h 5769999"/>
                <a:gd name="connsiteX29" fmla="*/ 3759013 w 10268804"/>
                <a:gd name="connsiteY29" fmla="*/ 571878 h 5769999"/>
                <a:gd name="connsiteX30" fmla="*/ 3999043 w 10268804"/>
                <a:gd name="connsiteY30" fmla="*/ 91818 h 5769999"/>
                <a:gd name="connsiteX31" fmla="*/ 4033333 w 10268804"/>
                <a:gd name="connsiteY31" fmla="*/ 11808 h 5769999"/>
                <a:gd name="connsiteX32" fmla="*/ 3984569 w 10268804"/>
                <a:gd name="connsiteY32" fmla="*/ 247366 h 5769999"/>
                <a:gd name="connsiteX33" fmla="*/ 3812791 w 10268804"/>
                <a:gd name="connsiteY33" fmla="*/ 647417 h 5769999"/>
                <a:gd name="connsiteX34" fmla="*/ 3592906 w 10268804"/>
                <a:gd name="connsiteY34" fmla="*/ 811408 h 5769999"/>
                <a:gd name="connsiteX35" fmla="*/ 3604425 w 10268804"/>
                <a:gd name="connsiteY35" fmla="*/ 999253 h 5769999"/>
                <a:gd name="connsiteX36" fmla="*/ 3872985 w 10268804"/>
                <a:gd name="connsiteY36" fmla="*/ 881976 h 5769999"/>
                <a:gd name="connsiteX37" fmla="*/ 4200754 w 10268804"/>
                <a:gd name="connsiteY37" fmla="*/ 774136 h 5769999"/>
                <a:gd name="connsiteX38" fmla="*/ 4064251 w 10268804"/>
                <a:gd name="connsiteY38" fmla="*/ 847195 h 5769999"/>
                <a:gd name="connsiteX39" fmla="*/ 3818880 w 10268804"/>
                <a:gd name="connsiteY39" fmla="*/ 991305 h 5769999"/>
                <a:gd name="connsiteX40" fmla="*/ 3658531 w 10268804"/>
                <a:gd name="connsiteY40" fmla="*/ 1093178 h 5769999"/>
                <a:gd name="connsiteX41" fmla="*/ 3622838 w 10268804"/>
                <a:gd name="connsiteY41" fmla="*/ 1221401 h 5769999"/>
                <a:gd name="connsiteX42" fmla="*/ 3577446 w 10268804"/>
                <a:gd name="connsiteY42" fmla="*/ 1500691 h 5769999"/>
                <a:gd name="connsiteX43" fmla="*/ 3461833 w 10268804"/>
                <a:gd name="connsiteY43" fmla="*/ 1726308 h 5769999"/>
                <a:gd name="connsiteX44" fmla="*/ 3278953 w 10268804"/>
                <a:gd name="connsiteY44" fmla="*/ 2034918 h 5769999"/>
                <a:gd name="connsiteX45" fmla="*/ 3288742 w 10268804"/>
                <a:gd name="connsiteY45" fmla="*/ 2273460 h 5769999"/>
                <a:gd name="connsiteX46" fmla="*/ 3434288 w 10268804"/>
                <a:gd name="connsiteY46" fmla="*/ 2417577 h 5769999"/>
                <a:gd name="connsiteX47" fmla="*/ 3781217 w 10268804"/>
                <a:gd name="connsiteY47" fmla="*/ 2618845 h 5769999"/>
                <a:gd name="connsiteX48" fmla="*/ 4079053 w 10268804"/>
                <a:gd name="connsiteY48" fmla="*/ 2777868 h 5769999"/>
                <a:gd name="connsiteX49" fmla="*/ 8113040 w 10268804"/>
                <a:gd name="connsiteY49" fmla="*/ 4477806 h 5769999"/>
                <a:gd name="connsiteX50" fmla="*/ 9595174 w 10268804"/>
                <a:gd name="connsiteY50" fmla="*/ 4977747 h 5769999"/>
                <a:gd name="connsiteX51" fmla="*/ 10208077 w 10268804"/>
                <a:gd name="connsiteY51" fmla="*/ 5047054 h 5769999"/>
                <a:gd name="connsiteX52" fmla="*/ 9885563 w 10268804"/>
                <a:gd name="connsiteY52" fmla="*/ 5758560 h 5769999"/>
                <a:gd name="connsiteX53" fmla="*/ 9635143 w 10268804"/>
                <a:gd name="connsiteY53" fmla="*/ 5397696 h 5769999"/>
                <a:gd name="connsiteX54" fmla="*/ 8790276 w 10268804"/>
                <a:gd name="connsiteY54" fmla="*/ 5047055 h 5769999"/>
                <a:gd name="connsiteX55" fmla="*/ 4940575 w 10268804"/>
                <a:gd name="connsiteY55" fmla="*/ 3376168 h 5769999"/>
                <a:gd name="connsiteX56" fmla="*/ 3944371 w 10268804"/>
                <a:gd name="connsiteY56" fmla="*/ 2976643 h 5769999"/>
                <a:gd name="connsiteX57" fmla="*/ 3460193 w 10268804"/>
                <a:gd name="connsiteY57" fmla="*/ 2852901 h 5769999"/>
                <a:gd name="connsiteX58" fmla="*/ 3217865 w 10268804"/>
                <a:gd name="connsiteY58" fmla="*/ 2829045 h 5769999"/>
                <a:gd name="connsiteX59" fmla="*/ 3025524 w 10268804"/>
                <a:gd name="connsiteY59" fmla="*/ 2858861 h 5769999"/>
                <a:gd name="connsiteX60" fmla="*/ 2832855 w 10268804"/>
                <a:gd name="connsiteY60" fmla="*/ 2930924 h 5769999"/>
                <a:gd name="connsiteX61" fmla="*/ 2820111 w 10268804"/>
                <a:gd name="connsiteY61" fmla="*/ 3026344 h 5769999"/>
                <a:gd name="connsiteX62" fmla="*/ 2959241 w 10268804"/>
                <a:gd name="connsiteY62" fmla="*/ 3167976 h 5769999"/>
                <a:gd name="connsiteX63" fmla="*/ 3176083 w 10268804"/>
                <a:gd name="connsiteY63" fmla="*/ 3269358 h 5769999"/>
                <a:gd name="connsiteX64" fmla="*/ 3388239 w 10268804"/>
                <a:gd name="connsiteY64" fmla="*/ 3442290 h 5769999"/>
                <a:gd name="connsiteX65" fmla="*/ 3212014 w 10268804"/>
                <a:gd name="connsiteY65" fmla="*/ 3336948 h 5769999"/>
                <a:gd name="connsiteX66" fmla="*/ 3004633 w 10268804"/>
                <a:gd name="connsiteY66" fmla="*/ 3276814 h 5769999"/>
                <a:gd name="connsiteX67" fmla="*/ 2771676 w 10268804"/>
                <a:gd name="connsiteY67" fmla="*/ 3166987 h 5769999"/>
                <a:gd name="connsiteX68" fmla="*/ 2638873 w 10268804"/>
                <a:gd name="connsiteY68" fmla="*/ 3097908 h 5769999"/>
                <a:gd name="connsiteX69" fmla="*/ 2570293 w 10268804"/>
                <a:gd name="connsiteY69" fmla="*/ 3109338 h 5769999"/>
                <a:gd name="connsiteX70" fmla="*/ 2525557 w 10268804"/>
                <a:gd name="connsiteY70" fmla="*/ 3326508 h 5769999"/>
                <a:gd name="connsiteX71" fmla="*/ 2584349 w 10268804"/>
                <a:gd name="connsiteY71" fmla="*/ 3577470 h 5769999"/>
                <a:gd name="connsiteX72" fmla="*/ 2663703 w 10268804"/>
                <a:gd name="connsiteY72" fmla="*/ 3996904 h 5769999"/>
                <a:gd name="connsiteX73" fmla="*/ 2633113 w 10268804"/>
                <a:gd name="connsiteY73" fmla="*/ 4192703 h 5769999"/>
                <a:gd name="connsiteX74" fmla="*/ 2539703 w 10268804"/>
                <a:gd name="connsiteY74" fmla="*/ 4455574 h 5769999"/>
                <a:gd name="connsiteX75" fmla="*/ 2595212 w 10268804"/>
                <a:gd name="connsiteY75" fmla="*/ 3945217 h 5769999"/>
                <a:gd name="connsiteX76" fmla="*/ 2481240 w 10268804"/>
                <a:gd name="connsiteY76" fmla="*/ 3566538 h 5769999"/>
                <a:gd name="connsiteX77" fmla="*/ 2307403 w 10268804"/>
                <a:gd name="connsiteY77" fmla="*/ 3166488 h 5769999"/>
                <a:gd name="connsiteX78" fmla="*/ 2261683 w 10268804"/>
                <a:gd name="connsiteY78" fmla="*/ 3063618 h 5769999"/>
                <a:gd name="connsiteX79" fmla="*/ 2078803 w 10268804"/>
                <a:gd name="connsiteY79" fmla="*/ 2949318 h 5769999"/>
                <a:gd name="connsiteX80" fmla="*/ 1824299 w 10268804"/>
                <a:gd name="connsiteY80" fmla="*/ 3002494 h 5769999"/>
                <a:gd name="connsiteX81" fmla="*/ 1412162 w 10268804"/>
                <a:gd name="connsiteY81" fmla="*/ 3235573 h 5769999"/>
                <a:gd name="connsiteX82" fmla="*/ 1381573 w 10268804"/>
                <a:gd name="connsiteY82" fmla="*/ 3680838 h 5769999"/>
                <a:gd name="connsiteX83" fmla="*/ 1340867 w 10268804"/>
                <a:gd name="connsiteY83" fmla="*/ 3980504 h 5769999"/>
                <a:gd name="connsiteX84" fmla="*/ 1197619 w 10268804"/>
                <a:gd name="connsiteY84" fmla="*/ 4738831 h 5769999"/>
                <a:gd name="connsiteX85" fmla="*/ 1220896 w 10268804"/>
                <a:gd name="connsiteY85" fmla="*/ 4338309 h 5769999"/>
                <a:gd name="connsiteX86" fmla="*/ 1242772 w 10268804"/>
                <a:gd name="connsiteY86" fmla="*/ 4080888 h 5769999"/>
                <a:gd name="connsiteX87" fmla="*/ 1198693 w 10268804"/>
                <a:gd name="connsiteY87" fmla="*/ 3909438 h 5769999"/>
                <a:gd name="connsiteX88" fmla="*/ 970093 w 10268804"/>
                <a:gd name="connsiteY88" fmla="*/ 3989448 h 5769999"/>
                <a:gd name="connsiteX89" fmla="*/ 766328 w 10268804"/>
                <a:gd name="connsiteY89" fmla="*/ 4131990 h 5769999"/>
                <a:gd name="connsiteX90" fmla="*/ 555808 w 10268804"/>
                <a:gd name="connsiteY90" fmla="*/ 4355688 h 5769999"/>
                <a:gd name="connsiteX91" fmla="*/ 785900 w 10268804"/>
                <a:gd name="connsiteY91" fmla="*/ 4017771 h 5769999"/>
                <a:gd name="connsiteX92" fmla="*/ 1130113 w 10268804"/>
                <a:gd name="connsiteY92" fmla="*/ 3817500 h 5769999"/>
                <a:gd name="connsiteX93" fmla="*/ 1278703 w 10268804"/>
                <a:gd name="connsiteY93" fmla="*/ 3726558 h 5769999"/>
                <a:gd name="connsiteX94" fmla="*/ 1269661 w 10268804"/>
                <a:gd name="connsiteY94" fmla="*/ 3390117 h 5769999"/>
                <a:gd name="connsiteX95" fmla="*/ 1309620 w 10268804"/>
                <a:gd name="connsiteY95" fmla="*/ 3169963 h 5769999"/>
                <a:gd name="connsiteX96" fmla="*/ 1393003 w 10268804"/>
                <a:gd name="connsiteY96" fmla="*/ 3052188 h 5769999"/>
                <a:gd name="connsiteX97" fmla="*/ 1080693 w 10268804"/>
                <a:gd name="connsiteY97" fmla="*/ 2984604 h 5769999"/>
                <a:gd name="connsiteX98" fmla="*/ 663453 w 10268804"/>
                <a:gd name="connsiteY98" fmla="*/ 3023360 h 5769999"/>
                <a:gd name="connsiteX99" fmla="*/ 235111 w 10268804"/>
                <a:gd name="connsiteY99" fmla="*/ 3217172 h 5769999"/>
                <a:gd name="connsiteX100" fmla="*/ 421453 w 10268804"/>
                <a:gd name="connsiteY100" fmla="*/ 3029328 h 5769999"/>
                <a:gd name="connsiteX101" fmla="*/ 627193 w 10268804"/>
                <a:gd name="connsiteY101" fmla="*/ 2926458 h 5769999"/>
                <a:gd name="connsiteX102" fmla="*/ 854480 w 10268804"/>
                <a:gd name="connsiteY102" fmla="*/ 2889178 h 5769999"/>
                <a:gd name="connsiteX103" fmla="*/ 1149272 w 10268804"/>
                <a:gd name="connsiteY103" fmla="*/ 2889676 h 5769999"/>
                <a:gd name="connsiteX104" fmla="*/ 1531894 w 10268804"/>
                <a:gd name="connsiteY104" fmla="*/ 2917507 h 5769999"/>
                <a:gd name="connsiteX105" fmla="*/ 1860559 w 10268804"/>
                <a:gd name="connsiteY105" fmla="*/ 2766431 h 5769999"/>
                <a:gd name="connsiteX106" fmla="*/ 1701613 w 10268804"/>
                <a:gd name="connsiteY106" fmla="*/ 2263518 h 5769999"/>
                <a:gd name="connsiteX107" fmla="*/ 1690183 w 10268804"/>
                <a:gd name="connsiteY107" fmla="*/ 1966338 h 5769999"/>
                <a:gd name="connsiteX108" fmla="*/ 1381991 w 10268804"/>
                <a:gd name="connsiteY108" fmla="*/ 1841604 h 5769999"/>
                <a:gd name="connsiteX109" fmla="*/ 1095823 w 10268804"/>
                <a:gd name="connsiteY109" fmla="*/ 1714878 h 5769999"/>
                <a:gd name="connsiteX110" fmla="*/ 746507 w 10268804"/>
                <a:gd name="connsiteY110" fmla="*/ 1626415 h 5769999"/>
                <a:gd name="connsiteX111" fmla="*/ 352873 w 10268804"/>
                <a:gd name="connsiteY111" fmla="*/ 1726308 h 5769999"/>
                <a:gd name="connsiteX112" fmla="*/ 113171 w 10268804"/>
                <a:gd name="connsiteY112" fmla="*/ 1763582 h 5769999"/>
                <a:gd name="connsiteX113" fmla="*/ 9973 w 10268804"/>
                <a:gd name="connsiteY113" fmla="*/ 1737738 h 5769999"/>
                <a:gd name="connsiteX114" fmla="*/ 348516 w 10268804"/>
                <a:gd name="connsiteY114" fmla="*/ 1643812 h 5769999"/>
                <a:gd name="connsiteX115" fmla="*/ 653097 w 10268804"/>
                <a:gd name="connsiteY115" fmla="*/ 1543920 h 5769999"/>
                <a:gd name="connsiteX116" fmla="*/ 1072963 w 10268804"/>
                <a:gd name="connsiteY116" fmla="*/ 1612008 h 5769999"/>
                <a:gd name="connsiteX117" fmla="*/ 1244413 w 10268804"/>
                <a:gd name="connsiteY117" fmla="*/ 1657728 h 5769999"/>
                <a:gd name="connsiteX118" fmla="*/ 1205766 w 10268804"/>
                <a:gd name="connsiteY118" fmla="*/ 1451988 h 5769999"/>
                <a:gd name="connsiteX119" fmla="*/ 1046313 w 10268804"/>
                <a:gd name="connsiteY119" fmla="*/ 815409 h 5769999"/>
                <a:gd name="connsiteX120" fmla="*/ 1221553 w 10268804"/>
                <a:gd name="connsiteY120" fmla="*/ 1211958 h 5769999"/>
                <a:gd name="connsiteX0" fmla="*/ 1221553 w 10268804"/>
                <a:gd name="connsiteY0" fmla="*/ 1211958 h 5770000"/>
                <a:gd name="connsiteX1" fmla="*/ 1343911 w 10268804"/>
                <a:gd name="connsiteY1" fmla="*/ 1559828 h 5770000"/>
                <a:gd name="connsiteX2" fmla="*/ 1553023 w 10268804"/>
                <a:gd name="connsiteY2" fmla="*/ 1657728 h 5770000"/>
                <a:gd name="connsiteX3" fmla="*/ 1907353 w 10268804"/>
                <a:gd name="connsiteY3" fmla="*/ 1680588 h 5770000"/>
                <a:gd name="connsiteX4" fmla="*/ 2021653 w 10268804"/>
                <a:gd name="connsiteY4" fmla="*/ 1543428 h 5770000"/>
                <a:gd name="connsiteX5" fmla="*/ 2124523 w 10268804"/>
                <a:gd name="connsiteY5" fmla="*/ 1291968 h 5770000"/>
                <a:gd name="connsiteX6" fmla="*/ 2124523 w 10268804"/>
                <a:gd name="connsiteY6" fmla="*/ 1120518 h 5770000"/>
                <a:gd name="connsiteX7" fmla="*/ 2068029 w 10268804"/>
                <a:gd name="connsiteY7" fmla="*/ 825325 h 5770000"/>
                <a:gd name="connsiteX8" fmla="*/ 2078803 w 10268804"/>
                <a:gd name="connsiteY8" fmla="*/ 777618 h 5770000"/>
                <a:gd name="connsiteX9" fmla="*/ 2170243 w 10268804"/>
                <a:gd name="connsiteY9" fmla="*/ 1086228 h 5770000"/>
                <a:gd name="connsiteX10" fmla="*/ 2215963 w 10268804"/>
                <a:gd name="connsiteY10" fmla="*/ 1269108 h 5770000"/>
                <a:gd name="connsiteX11" fmla="*/ 2284543 w 10268804"/>
                <a:gd name="connsiteY11" fmla="*/ 1303398 h 5770000"/>
                <a:gd name="connsiteX12" fmla="*/ 2330263 w 10268804"/>
                <a:gd name="connsiteY12" fmla="*/ 1166238 h 5770000"/>
                <a:gd name="connsiteX13" fmla="*/ 2467423 w 10268804"/>
                <a:gd name="connsiteY13" fmla="*/ 880488 h 5770000"/>
                <a:gd name="connsiteX14" fmla="*/ 2558863 w 10268804"/>
                <a:gd name="connsiteY14" fmla="*/ 640458 h 5770000"/>
                <a:gd name="connsiteX15" fmla="*/ 2616013 w 10268804"/>
                <a:gd name="connsiteY15" fmla="*/ 537588 h 5770000"/>
                <a:gd name="connsiteX16" fmla="*/ 2558863 w 10268804"/>
                <a:gd name="connsiteY16" fmla="*/ 789048 h 5770000"/>
                <a:gd name="connsiteX17" fmla="*/ 2444563 w 10268804"/>
                <a:gd name="connsiteY17" fmla="*/ 1097658 h 5770000"/>
                <a:gd name="connsiteX18" fmla="*/ 2375983 w 10268804"/>
                <a:gd name="connsiteY18" fmla="*/ 1406268 h 5770000"/>
                <a:gd name="connsiteX19" fmla="*/ 2558863 w 10268804"/>
                <a:gd name="connsiteY19" fmla="*/ 1577718 h 5770000"/>
                <a:gd name="connsiteX20" fmla="*/ 2878903 w 10268804"/>
                <a:gd name="connsiteY20" fmla="*/ 1657728 h 5770000"/>
                <a:gd name="connsiteX21" fmla="*/ 3187513 w 10268804"/>
                <a:gd name="connsiteY21" fmla="*/ 1657728 h 5770000"/>
                <a:gd name="connsiteX22" fmla="*/ 3370393 w 10268804"/>
                <a:gd name="connsiteY22" fmla="*/ 1566288 h 5770000"/>
                <a:gd name="connsiteX23" fmla="*/ 3488066 w 10268804"/>
                <a:gd name="connsiteY23" fmla="*/ 1246753 h 5770000"/>
                <a:gd name="connsiteX24" fmla="*/ 3495138 w 10268804"/>
                <a:gd name="connsiteY24" fmla="*/ 1115548 h 5770000"/>
                <a:gd name="connsiteX25" fmla="*/ 3493650 w 10268804"/>
                <a:gd name="connsiteY25" fmla="*/ 1063976 h 5770000"/>
                <a:gd name="connsiteX26" fmla="*/ 3450403 w 10268804"/>
                <a:gd name="connsiteY26" fmla="*/ 777618 h 5770000"/>
                <a:gd name="connsiteX27" fmla="*/ 3119893 w 10268804"/>
                <a:gd name="connsiteY27" fmla="*/ 321571 h 5770000"/>
                <a:gd name="connsiteX28" fmla="*/ 3497351 w 10268804"/>
                <a:gd name="connsiteY28" fmla="*/ 674883 h 5770000"/>
                <a:gd name="connsiteX29" fmla="*/ 3759013 w 10268804"/>
                <a:gd name="connsiteY29" fmla="*/ 571878 h 5770000"/>
                <a:gd name="connsiteX30" fmla="*/ 3999043 w 10268804"/>
                <a:gd name="connsiteY30" fmla="*/ 91818 h 5770000"/>
                <a:gd name="connsiteX31" fmla="*/ 4033333 w 10268804"/>
                <a:gd name="connsiteY31" fmla="*/ 11808 h 5770000"/>
                <a:gd name="connsiteX32" fmla="*/ 3984569 w 10268804"/>
                <a:gd name="connsiteY32" fmla="*/ 247366 h 5770000"/>
                <a:gd name="connsiteX33" fmla="*/ 3812791 w 10268804"/>
                <a:gd name="connsiteY33" fmla="*/ 647417 h 5770000"/>
                <a:gd name="connsiteX34" fmla="*/ 3592906 w 10268804"/>
                <a:gd name="connsiteY34" fmla="*/ 811408 h 5770000"/>
                <a:gd name="connsiteX35" fmla="*/ 3604425 w 10268804"/>
                <a:gd name="connsiteY35" fmla="*/ 999253 h 5770000"/>
                <a:gd name="connsiteX36" fmla="*/ 3872985 w 10268804"/>
                <a:gd name="connsiteY36" fmla="*/ 881976 h 5770000"/>
                <a:gd name="connsiteX37" fmla="*/ 4200754 w 10268804"/>
                <a:gd name="connsiteY37" fmla="*/ 774136 h 5770000"/>
                <a:gd name="connsiteX38" fmla="*/ 4064251 w 10268804"/>
                <a:gd name="connsiteY38" fmla="*/ 847195 h 5770000"/>
                <a:gd name="connsiteX39" fmla="*/ 3818880 w 10268804"/>
                <a:gd name="connsiteY39" fmla="*/ 991305 h 5770000"/>
                <a:gd name="connsiteX40" fmla="*/ 3658531 w 10268804"/>
                <a:gd name="connsiteY40" fmla="*/ 1093178 h 5770000"/>
                <a:gd name="connsiteX41" fmla="*/ 3622838 w 10268804"/>
                <a:gd name="connsiteY41" fmla="*/ 1221401 h 5770000"/>
                <a:gd name="connsiteX42" fmla="*/ 3577446 w 10268804"/>
                <a:gd name="connsiteY42" fmla="*/ 1500691 h 5770000"/>
                <a:gd name="connsiteX43" fmla="*/ 3461833 w 10268804"/>
                <a:gd name="connsiteY43" fmla="*/ 1726308 h 5770000"/>
                <a:gd name="connsiteX44" fmla="*/ 3278953 w 10268804"/>
                <a:gd name="connsiteY44" fmla="*/ 2034918 h 5770000"/>
                <a:gd name="connsiteX45" fmla="*/ 3288742 w 10268804"/>
                <a:gd name="connsiteY45" fmla="*/ 2273460 h 5770000"/>
                <a:gd name="connsiteX46" fmla="*/ 3434288 w 10268804"/>
                <a:gd name="connsiteY46" fmla="*/ 2417577 h 5770000"/>
                <a:gd name="connsiteX47" fmla="*/ 3781217 w 10268804"/>
                <a:gd name="connsiteY47" fmla="*/ 2618845 h 5770000"/>
                <a:gd name="connsiteX48" fmla="*/ 4079053 w 10268804"/>
                <a:gd name="connsiteY48" fmla="*/ 2777868 h 5770000"/>
                <a:gd name="connsiteX49" fmla="*/ 8113040 w 10268804"/>
                <a:gd name="connsiteY49" fmla="*/ 4477806 h 5770000"/>
                <a:gd name="connsiteX50" fmla="*/ 9595174 w 10268804"/>
                <a:gd name="connsiteY50" fmla="*/ 4977747 h 5770000"/>
                <a:gd name="connsiteX51" fmla="*/ 9935087 w 10268804"/>
                <a:gd name="connsiteY51" fmla="*/ 5074526 h 5770000"/>
                <a:gd name="connsiteX52" fmla="*/ 10208077 w 10268804"/>
                <a:gd name="connsiteY52" fmla="*/ 5047054 h 5770000"/>
                <a:gd name="connsiteX53" fmla="*/ 9885563 w 10268804"/>
                <a:gd name="connsiteY53" fmla="*/ 5758560 h 5770000"/>
                <a:gd name="connsiteX54" fmla="*/ 9635143 w 10268804"/>
                <a:gd name="connsiteY54" fmla="*/ 5397696 h 5770000"/>
                <a:gd name="connsiteX55" fmla="*/ 8790276 w 10268804"/>
                <a:gd name="connsiteY55" fmla="*/ 5047055 h 5770000"/>
                <a:gd name="connsiteX56" fmla="*/ 4940575 w 10268804"/>
                <a:gd name="connsiteY56" fmla="*/ 3376168 h 5770000"/>
                <a:gd name="connsiteX57" fmla="*/ 3944371 w 10268804"/>
                <a:gd name="connsiteY57" fmla="*/ 2976643 h 5770000"/>
                <a:gd name="connsiteX58" fmla="*/ 3460193 w 10268804"/>
                <a:gd name="connsiteY58" fmla="*/ 2852901 h 5770000"/>
                <a:gd name="connsiteX59" fmla="*/ 3217865 w 10268804"/>
                <a:gd name="connsiteY59" fmla="*/ 2829045 h 5770000"/>
                <a:gd name="connsiteX60" fmla="*/ 3025524 w 10268804"/>
                <a:gd name="connsiteY60" fmla="*/ 2858861 h 5770000"/>
                <a:gd name="connsiteX61" fmla="*/ 2832855 w 10268804"/>
                <a:gd name="connsiteY61" fmla="*/ 2930924 h 5770000"/>
                <a:gd name="connsiteX62" fmla="*/ 2820111 w 10268804"/>
                <a:gd name="connsiteY62" fmla="*/ 3026344 h 5770000"/>
                <a:gd name="connsiteX63" fmla="*/ 2959241 w 10268804"/>
                <a:gd name="connsiteY63" fmla="*/ 3167976 h 5770000"/>
                <a:gd name="connsiteX64" fmla="*/ 3176083 w 10268804"/>
                <a:gd name="connsiteY64" fmla="*/ 3269358 h 5770000"/>
                <a:gd name="connsiteX65" fmla="*/ 3388239 w 10268804"/>
                <a:gd name="connsiteY65" fmla="*/ 3442290 h 5770000"/>
                <a:gd name="connsiteX66" fmla="*/ 3212014 w 10268804"/>
                <a:gd name="connsiteY66" fmla="*/ 3336948 h 5770000"/>
                <a:gd name="connsiteX67" fmla="*/ 3004633 w 10268804"/>
                <a:gd name="connsiteY67" fmla="*/ 3276814 h 5770000"/>
                <a:gd name="connsiteX68" fmla="*/ 2771676 w 10268804"/>
                <a:gd name="connsiteY68" fmla="*/ 3166987 h 5770000"/>
                <a:gd name="connsiteX69" fmla="*/ 2638873 w 10268804"/>
                <a:gd name="connsiteY69" fmla="*/ 3097908 h 5770000"/>
                <a:gd name="connsiteX70" fmla="*/ 2570293 w 10268804"/>
                <a:gd name="connsiteY70" fmla="*/ 3109338 h 5770000"/>
                <a:gd name="connsiteX71" fmla="*/ 2525557 w 10268804"/>
                <a:gd name="connsiteY71" fmla="*/ 3326508 h 5770000"/>
                <a:gd name="connsiteX72" fmla="*/ 2584349 w 10268804"/>
                <a:gd name="connsiteY72" fmla="*/ 3577470 h 5770000"/>
                <a:gd name="connsiteX73" fmla="*/ 2663703 w 10268804"/>
                <a:gd name="connsiteY73" fmla="*/ 3996904 h 5770000"/>
                <a:gd name="connsiteX74" fmla="*/ 2633113 w 10268804"/>
                <a:gd name="connsiteY74" fmla="*/ 4192703 h 5770000"/>
                <a:gd name="connsiteX75" fmla="*/ 2539703 w 10268804"/>
                <a:gd name="connsiteY75" fmla="*/ 4455574 h 5770000"/>
                <a:gd name="connsiteX76" fmla="*/ 2595212 w 10268804"/>
                <a:gd name="connsiteY76" fmla="*/ 3945217 h 5770000"/>
                <a:gd name="connsiteX77" fmla="*/ 2481240 w 10268804"/>
                <a:gd name="connsiteY77" fmla="*/ 3566538 h 5770000"/>
                <a:gd name="connsiteX78" fmla="*/ 2307403 w 10268804"/>
                <a:gd name="connsiteY78" fmla="*/ 3166488 h 5770000"/>
                <a:gd name="connsiteX79" fmla="*/ 2261683 w 10268804"/>
                <a:gd name="connsiteY79" fmla="*/ 3063618 h 5770000"/>
                <a:gd name="connsiteX80" fmla="*/ 2078803 w 10268804"/>
                <a:gd name="connsiteY80" fmla="*/ 2949318 h 5770000"/>
                <a:gd name="connsiteX81" fmla="*/ 1824299 w 10268804"/>
                <a:gd name="connsiteY81" fmla="*/ 3002494 h 5770000"/>
                <a:gd name="connsiteX82" fmla="*/ 1412162 w 10268804"/>
                <a:gd name="connsiteY82" fmla="*/ 3235573 h 5770000"/>
                <a:gd name="connsiteX83" fmla="*/ 1381573 w 10268804"/>
                <a:gd name="connsiteY83" fmla="*/ 3680838 h 5770000"/>
                <a:gd name="connsiteX84" fmla="*/ 1340867 w 10268804"/>
                <a:gd name="connsiteY84" fmla="*/ 3980504 h 5770000"/>
                <a:gd name="connsiteX85" fmla="*/ 1197619 w 10268804"/>
                <a:gd name="connsiteY85" fmla="*/ 4738831 h 5770000"/>
                <a:gd name="connsiteX86" fmla="*/ 1220896 w 10268804"/>
                <a:gd name="connsiteY86" fmla="*/ 4338309 h 5770000"/>
                <a:gd name="connsiteX87" fmla="*/ 1242772 w 10268804"/>
                <a:gd name="connsiteY87" fmla="*/ 4080888 h 5770000"/>
                <a:gd name="connsiteX88" fmla="*/ 1198693 w 10268804"/>
                <a:gd name="connsiteY88" fmla="*/ 3909438 h 5770000"/>
                <a:gd name="connsiteX89" fmla="*/ 970093 w 10268804"/>
                <a:gd name="connsiteY89" fmla="*/ 3989448 h 5770000"/>
                <a:gd name="connsiteX90" fmla="*/ 766328 w 10268804"/>
                <a:gd name="connsiteY90" fmla="*/ 4131990 h 5770000"/>
                <a:gd name="connsiteX91" fmla="*/ 555808 w 10268804"/>
                <a:gd name="connsiteY91" fmla="*/ 4355688 h 5770000"/>
                <a:gd name="connsiteX92" fmla="*/ 785900 w 10268804"/>
                <a:gd name="connsiteY92" fmla="*/ 4017771 h 5770000"/>
                <a:gd name="connsiteX93" fmla="*/ 1130113 w 10268804"/>
                <a:gd name="connsiteY93" fmla="*/ 3817500 h 5770000"/>
                <a:gd name="connsiteX94" fmla="*/ 1278703 w 10268804"/>
                <a:gd name="connsiteY94" fmla="*/ 3726558 h 5770000"/>
                <a:gd name="connsiteX95" fmla="*/ 1269661 w 10268804"/>
                <a:gd name="connsiteY95" fmla="*/ 3390117 h 5770000"/>
                <a:gd name="connsiteX96" fmla="*/ 1309620 w 10268804"/>
                <a:gd name="connsiteY96" fmla="*/ 3169963 h 5770000"/>
                <a:gd name="connsiteX97" fmla="*/ 1393003 w 10268804"/>
                <a:gd name="connsiteY97" fmla="*/ 3052188 h 5770000"/>
                <a:gd name="connsiteX98" fmla="*/ 1080693 w 10268804"/>
                <a:gd name="connsiteY98" fmla="*/ 2984604 h 5770000"/>
                <a:gd name="connsiteX99" fmla="*/ 663453 w 10268804"/>
                <a:gd name="connsiteY99" fmla="*/ 3023360 h 5770000"/>
                <a:gd name="connsiteX100" fmla="*/ 235111 w 10268804"/>
                <a:gd name="connsiteY100" fmla="*/ 3217172 h 5770000"/>
                <a:gd name="connsiteX101" fmla="*/ 421453 w 10268804"/>
                <a:gd name="connsiteY101" fmla="*/ 3029328 h 5770000"/>
                <a:gd name="connsiteX102" fmla="*/ 627193 w 10268804"/>
                <a:gd name="connsiteY102" fmla="*/ 2926458 h 5770000"/>
                <a:gd name="connsiteX103" fmla="*/ 854480 w 10268804"/>
                <a:gd name="connsiteY103" fmla="*/ 2889178 h 5770000"/>
                <a:gd name="connsiteX104" fmla="*/ 1149272 w 10268804"/>
                <a:gd name="connsiteY104" fmla="*/ 2889676 h 5770000"/>
                <a:gd name="connsiteX105" fmla="*/ 1531894 w 10268804"/>
                <a:gd name="connsiteY105" fmla="*/ 2917507 h 5770000"/>
                <a:gd name="connsiteX106" fmla="*/ 1860559 w 10268804"/>
                <a:gd name="connsiteY106" fmla="*/ 2766431 h 5770000"/>
                <a:gd name="connsiteX107" fmla="*/ 1701613 w 10268804"/>
                <a:gd name="connsiteY107" fmla="*/ 2263518 h 5770000"/>
                <a:gd name="connsiteX108" fmla="*/ 1690183 w 10268804"/>
                <a:gd name="connsiteY108" fmla="*/ 1966338 h 5770000"/>
                <a:gd name="connsiteX109" fmla="*/ 1381991 w 10268804"/>
                <a:gd name="connsiteY109" fmla="*/ 1841604 h 5770000"/>
                <a:gd name="connsiteX110" fmla="*/ 1095823 w 10268804"/>
                <a:gd name="connsiteY110" fmla="*/ 1714878 h 5770000"/>
                <a:gd name="connsiteX111" fmla="*/ 746507 w 10268804"/>
                <a:gd name="connsiteY111" fmla="*/ 1626415 h 5770000"/>
                <a:gd name="connsiteX112" fmla="*/ 352873 w 10268804"/>
                <a:gd name="connsiteY112" fmla="*/ 1726308 h 5770000"/>
                <a:gd name="connsiteX113" fmla="*/ 113171 w 10268804"/>
                <a:gd name="connsiteY113" fmla="*/ 1763582 h 5770000"/>
                <a:gd name="connsiteX114" fmla="*/ 9973 w 10268804"/>
                <a:gd name="connsiteY114" fmla="*/ 1737738 h 5770000"/>
                <a:gd name="connsiteX115" fmla="*/ 348516 w 10268804"/>
                <a:gd name="connsiteY115" fmla="*/ 1643812 h 5770000"/>
                <a:gd name="connsiteX116" fmla="*/ 653097 w 10268804"/>
                <a:gd name="connsiteY116" fmla="*/ 1543920 h 5770000"/>
                <a:gd name="connsiteX117" fmla="*/ 1072963 w 10268804"/>
                <a:gd name="connsiteY117" fmla="*/ 1612008 h 5770000"/>
                <a:gd name="connsiteX118" fmla="*/ 1244413 w 10268804"/>
                <a:gd name="connsiteY118" fmla="*/ 1657728 h 5770000"/>
                <a:gd name="connsiteX119" fmla="*/ 1205766 w 10268804"/>
                <a:gd name="connsiteY119" fmla="*/ 1451988 h 5770000"/>
                <a:gd name="connsiteX120" fmla="*/ 1046313 w 10268804"/>
                <a:gd name="connsiteY120" fmla="*/ 815409 h 5770000"/>
                <a:gd name="connsiteX121" fmla="*/ 1221553 w 10268804"/>
                <a:gd name="connsiteY121" fmla="*/ 1211958 h 5770000"/>
                <a:gd name="connsiteX0" fmla="*/ 1221553 w 10321017"/>
                <a:gd name="connsiteY0" fmla="*/ 1211958 h 5770000"/>
                <a:gd name="connsiteX1" fmla="*/ 1343911 w 10321017"/>
                <a:gd name="connsiteY1" fmla="*/ 1559828 h 5770000"/>
                <a:gd name="connsiteX2" fmla="*/ 1553023 w 10321017"/>
                <a:gd name="connsiteY2" fmla="*/ 1657728 h 5770000"/>
                <a:gd name="connsiteX3" fmla="*/ 1907353 w 10321017"/>
                <a:gd name="connsiteY3" fmla="*/ 1680588 h 5770000"/>
                <a:gd name="connsiteX4" fmla="*/ 2021653 w 10321017"/>
                <a:gd name="connsiteY4" fmla="*/ 1543428 h 5770000"/>
                <a:gd name="connsiteX5" fmla="*/ 2124523 w 10321017"/>
                <a:gd name="connsiteY5" fmla="*/ 1291968 h 5770000"/>
                <a:gd name="connsiteX6" fmla="*/ 2124523 w 10321017"/>
                <a:gd name="connsiteY6" fmla="*/ 1120518 h 5770000"/>
                <a:gd name="connsiteX7" fmla="*/ 2068029 w 10321017"/>
                <a:gd name="connsiteY7" fmla="*/ 825325 h 5770000"/>
                <a:gd name="connsiteX8" fmla="*/ 2078803 w 10321017"/>
                <a:gd name="connsiteY8" fmla="*/ 777618 h 5770000"/>
                <a:gd name="connsiteX9" fmla="*/ 2170243 w 10321017"/>
                <a:gd name="connsiteY9" fmla="*/ 1086228 h 5770000"/>
                <a:gd name="connsiteX10" fmla="*/ 2215963 w 10321017"/>
                <a:gd name="connsiteY10" fmla="*/ 1269108 h 5770000"/>
                <a:gd name="connsiteX11" fmla="*/ 2284543 w 10321017"/>
                <a:gd name="connsiteY11" fmla="*/ 1303398 h 5770000"/>
                <a:gd name="connsiteX12" fmla="*/ 2330263 w 10321017"/>
                <a:gd name="connsiteY12" fmla="*/ 1166238 h 5770000"/>
                <a:gd name="connsiteX13" fmla="*/ 2467423 w 10321017"/>
                <a:gd name="connsiteY13" fmla="*/ 880488 h 5770000"/>
                <a:gd name="connsiteX14" fmla="*/ 2558863 w 10321017"/>
                <a:gd name="connsiteY14" fmla="*/ 640458 h 5770000"/>
                <a:gd name="connsiteX15" fmla="*/ 2616013 w 10321017"/>
                <a:gd name="connsiteY15" fmla="*/ 537588 h 5770000"/>
                <a:gd name="connsiteX16" fmla="*/ 2558863 w 10321017"/>
                <a:gd name="connsiteY16" fmla="*/ 789048 h 5770000"/>
                <a:gd name="connsiteX17" fmla="*/ 2444563 w 10321017"/>
                <a:gd name="connsiteY17" fmla="*/ 1097658 h 5770000"/>
                <a:gd name="connsiteX18" fmla="*/ 2375983 w 10321017"/>
                <a:gd name="connsiteY18" fmla="*/ 1406268 h 5770000"/>
                <a:gd name="connsiteX19" fmla="*/ 2558863 w 10321017"/>
                <a:gd name="connsiteY19" fmla="*/ 1577718 h 5770000"/>
                <a:gd name="connsiteX20" fmla="*/ 2878903 w 10321017"/>
                <a:gd name="connsiteY20" fmla="*/ 1657728 h 5770000"/>
                <a:gd name="connsiteX21" fmla="*/ 3187513 w 10321017"/>
                <a:gd name="connsiteY21" fmla="*/ 1657728 h 5770000"/>
                <a:gd name="connsiteX22" fmla="*/ 3370393 w 10321017"/>
                <a:gd name="connsiteY22" fmla="*/ 1566288 h 5770000"/>
                <a:gd name="connsiteX23" fmla="*/ 3488066 w 10321017"/>
                <a:gd name="connsiteY23" fmla="*/ 1246753 h 5770000"/>
                <a:gd name="connsiteX24" fmla="*/ 3495138 w 10321017"/>
                <a:gd name="connsiteY24" fmla="*/ 1115548 h 5770000"/>
                <a:gd name="connsiteX25" fmla="*/ 3493650 w 10321017"/>
                <a:gd name="connsiteY25" fmla="*/ 1063976 h 5770000"/>
                <a:gd name="connsiteX26" fmla="*/ 3450403 w 10321017"/>
                <a:gd name="connsiteY26" fmla="*/ 777618 h 5770000"/>
                <a:gd name="connsiteX27" fmla="*/ 3119893 w 10321017"/>
                <a:gd name="connsiteY27" fmla="*/ 321571 h 5770000"/>
                <a:gd name="connsiteX28" fmla="*/ 3497351 w 10321017"/>
                <a:gd name="connsiteY28" fmla="*/ 674883 h 5770000"/>
                <a:gd name="connsiteX29" fmla="*/ 3759013 w 10321017"/>
                <a:gd name="connsiteY29" fmla="*/ 571878 h 5770000"/>
                <a:gd name="connsiteX30" fmla="*/ 3999043 w 10321017"/>
                <a:gd name="connsiteY30" fmla="*/ 91818 h 5770000"/>
                <a:gd name="connsiteX31" fmla="*/ 4033333 w 10321017"/>
                <a:gd name="connsiteY31" fmla="*/ 11808 h 5770000"/>
                <a:gd name="connsiteX32" fmla="*/ 3984569 w 10321017"/>
                <a:gd name="connsiteY32" fmla="*/ 247366 h 5770000"/>
                <a:gd name="connsiteX33" fmla="*/ 3812791 w 10321017"/>
                <a:gd name="connsiteY33" fmla="*/ 647417 h 5770000"/>
                <a:gd name="connsiteX34" fmla="*/ 3592906 w 10321017"/>
                <a:gd name="connsiteY34" fmla="*/ 811408 h 5770000"/>
                <a:gd name="connsiteX35" fmla="*/ 3604425 w 10321017"/>
                <a:gd name="connsiteY35" fmla="*/ 999253 h 5770000"/>
                <a:gd name="connsiteX36" fmla="*/ 3872985 w 10321017"/>
                <a:gd name="connsiteY36" fmla="*/ 881976 h 5770000"/>
                <a:gd name="connsiteX37" fmla="*/ 4200754 w 10321017"/>
                <a:gd name="connsiteY37" fmla="*/ 774136 h 5770000"/>
                <a:gd name="connsiteX38" fmla="*/ 4064251 w 10321017"/>
                <a:gd name="connsiteY38" fmla="*/ 847195 h 5770000"/>
                <a:gd name="connsiteX39" fmla="*/ 3818880 w 10321017"/>
                <a:gd name="connsiteY39" fmla="*/ 991305 h 5770000"/>
                <a:gd name="connsiteX40" fmla="*/ 3658531 w 10321017"/>
                <a:gd name="connsiteY40" fmla="*/ 1093178 h 5770000"/>
                <a:gd name="connsiteX41" fmla="*/ 3622838 w 10321017"/>
                <a:gd name="connsiteY41" fmla="*/ 1221401 h 5770000"/>
                <a:gd name="connsiteX42" fmla="*/ 3577446 w 10321017"/>
                <a:gd name="connsiteY42" fmla="*/ 1500691 h 5770000"/>
                <a:gd name="connsiteX43" fmla="*/ 3461833 w 10321017"/>
                <a:gd name="connsiteY43" fmla="*/ 1726308 h 5770000"/>
                <a:gd name="connsiteX44" fmla="*/ 3278953 w 10321017"/>
                <a:gd name="connsiteY44" fmla="*/ 2034918 h 5770000"/>
                <a:gd name="connsiteX45" fmla="*/ 3288742 w 10321017"/>
                <a:gd name="connsiteY45" fmla="*/ 2273460 h 5770000"/>
                <a:gd name="connsiteX46" fmla="*/ 3434288 w 10321017"/>
                <a:gd name="connsiteY46" fmla="*/ 2417577 h 5770000"/>
                <a:gd name="connsiteX47" fmla="*/ 3781217 w 10321017"/>
                <a:gd name="connsiteY47" fmla="*/ 2618845 h 5770000"/>
                <a:gd name="connsiteX48" fmla="*/ 4079053 w 10321017"/>
                <a:gd name="connsiteY48" fmla="*/ 2777868 h 5770000"/>
                <a:gd name="connsiteX49" fmla="*/ 8113040 w 10321017"/>
                <a:gd name="connsiteY49" fmla="*/ 4477806 h 5770000"/>
                <a:gd name="connsiteX50" fmla="*/ 9595174 w 10321017"/>
                <a:gd name="connsiteY50" fmla="*/ 4977747 h 5770000"/>
                <a:gd name="connsiteX51" fmla="*/ 9935087 w 10321017"/>
                <a:gd name="connsiteY51" fmla="*/ 5074526 h 5770000"/>
                <a:gd name="connsiteX52" fmla="*/ 10266828 w 10321017"/>
                <a:gd name="connsiteY52" fmla="*/ 5064618 h 5770000"/>
                <a:gd name="connsiteX53" fmla="*/ 9885563 w 10321017"/>
                <a:gd name="connsiteY53" fmla="*/ 5758560 h 5770000"/>
                <a:gd name="connsiteX54" fmla="*/ 9635143 w 10321017"/>
                <a:gd name="connsiteY54" fmla="*/ 5397696 h 5770000"/>
                <a:gd name="connsiteX55" fmla="*/ 8790276 w 10321017"/>
                <a:gd name="connsiteY55" fmla="*/ 5047055 h 5770000"/>
                <a:gd name="connsiteX56" fmla="*/ 4940575 w 10321017"/>
                <a:gd name="connsiteY56" fmla="*/ 3376168 h 5770000"/>
                <a:gd name="connsiteX57" fmla="*/ 3944371 w 10321017"/>
                <a:gd name="connsiteY57" fmla="*/ 2976643 h 5770000"/>
                <a:gd name="connsiteX58" fmla="*/ 3460193 w 10321017"/>
                <a:gd name="connsiteY58" fmla="*/ 2852901 h 5770000"/>
                <a:gd name="connsiteX59" fmla="*/ 3217865 w 10321017"/>
                <a:gd name="connsiteY59" fmla="*/ 2829045 h 5770000"/>
                <a:gd name="connsiteX60" fmla="*/ 3025524 w 10321017"/>
                <a:gd name="connsiteY60" fmla="*/ 2858861 h 5770000"/>
                <a:gd name="connsiteX61" fmla="*/ 2832855 w 10321017"/>
                <a:gd name="connsiteY61" fmla="*/ 2930924 h 5770000"/>
                <a:gd name="connsiteX62" fmla="*/ 2820111 w 10321017"/>
                <a:gd name="connsiteY62" fmla="*/ 3026344 h 5770000"/>
                <a:gd name="connsiteX63" fmla="*/ 2959241 w 10321017"/>
                <a:gd name="connsiteY63" fmla="*/ 3167976 h 5770000"/>
                <a:gd name="connsiteX64" fmla="*/ 3176083 w 10321017"/>
                <a:gd name="connsiteY64" fmla="*/ 3269358 h 5770000"/>
                <a:gd name="connsiteX65" fmla="*/ 3388239 w 10321017"/>
                <a:gd name="connsiteY65" fmla="*/ 3442290 h 5770000"/>
                <a:gd name="connsiteX66" fmla="*/ 3212014 w 10321017"/>
                <a:gd name="connsiteY66" fmla="*/ 3336948 h 5770000"/>
                <a:gd name="connsiteX67" fmla="*/ 3004633 w 10321017"/>
                <a:gd name="connsiteY67" fmla="*/ 3276814 h 5770000"/>
                <a:gd name="connsiteX68" fmla="*/ 2771676 w 10321017"/>
                <a:gd name="connsiteY68" fmla="*/ 3166987 h 5770000"/>
                <a:gd name="connsiteX69" fmla="*/ 2638873 w 10321017"/>
                <a:gd name="connsiteY69" fmla="*/ 3097908 h 5770000"/>
                <a:gd name="connsiteX70" fmla="*/ 2570293 w 10321017"/>
                <a:gd name="connsiteY70" fmla="*/ 3109338 h 5770000"/>
                <a:gd name="connsiteX71" fmla="*/ 2525557 w 10321017"/>
                <a:gd name="connsiteY71" fmla="*/ 3326508 h 5770000"/>
                <a:gd name="connsiteX72" fmla="*/ 2584349 w 10321017"/>
                <a:gd name="connsiteY72" fmla="*/ 3577470 h 5770000"/>
                <a:gd name="connsiteX73" fmla="*/ 2663703 w 10321017"/>
                <a:gd name="connsiteY73" fmla="*/ 3996904 h 5770000"/>
                <a:gd name="connsiteX74" fmla="*/ 2633113 w 10321017"/>
                <a:gd name="connsiteY74" fmla="*/ 4192703 h 5770000"/>
                <a:gd name="connsiteX75" fmla="*/ 2539703 w 10321017"/>
                <a:gd name="connsiteY75" fmla="*/ 4455574 h 5770000"/>
                <a:gd name="connsiteX76" fmla="*/ 2595212 w 10321017"/>
                <a:gd name="connsiteY76" fmla="*/ 3945217 h 5770000"/>
                <a:gd name="connsiteX77" fmla="*/ 2481240 w 10321017"/>
                <a:gd name="connsiteY77" fmla="*/ 3566538 h 5770000"/>
                <a:gd name="connsiteX78" fmla="*/ 2307403 w 10321017"/>
                <a:gd name="connsiteY78" fmla="*/ 3166488 h 5770000"/>
                <a:gd name="connsiteX79" fmla="*/ 2261683 w 10321017"/>
                <a:gd name="connsiteY79" fmla="*/ 3063618 h 5770000"/>
                <a:gd name="connsiteX80" fmla="*/ 2078803 w 10321017"/>
                <a:gd name="connsiteY80" fmla="*/ 2949318 h 5770000"/>
                <a:gd name="connsiteX81" fmla="*/ 1824299 w 10321017"/>
                <a:gd name="connsiteY81" fmla="*/ 3002494 h 5770000"/>
                <a:gd name="connsiteX82" fmla="*/ 1412162 w 10321017"/>
                <a:gd name="connsiteY82" fmla="*/ 3235573 h 5770000"/>
                <a:gd name="connsiteX83" fmla="*/ 1381573 w 10321017"/>
                <a:gd name="connsiteY83" fmla="*/ 3680838 h 5770000"/>
                <a:gd name="connsiteX84" fmla="*/ 1340867 w 10321017"/>
                <a:gd name="connsiteY84" fmla="*/ 3980504 h 5770000"/>
                <a:gd name="connsiteX85" fmla="*/ 1197619 w 10321017"/>
                <a:gd name="connsiteY85" fmla="*/ 4738831 h 5770000"/>
                <a:gd name="connsiteX86" fmla="*/ 1220896 w 10321017"/>
                <a:gd name="connsiteY86" fmla="*/ 4338309 h 5770000"/>
                <a:gd name="connsiteX87" fmla="*/ 1242772 w 10321017"/>
                <a:gd name="connsiteY87" fmla="*/ 4080888 h 5770000"/>
                <a:gd name="connsiteX88" fmla="*/ 1198693 w 10321017"/>
                <a:gd name="connsiteY88" fmla="*/ 3909438 h 5770000"/>
                <a:gd name="connsiteX89" fmla="*/ 970093 w 10321017"/>
                <a:gd name="connsiteY89" fmla="*/ 3989448 h 5770000"/>
                <a:gd name="connsiteX90" fmla="*/ 766328 w 10321017"/>
                <a:gd name="connsiteY90" fmla="*/ 4131990 h 5770000"/>
                <a:gd name="connsiteX91" fmla="*/ 555808 w 10321017"/>
                <a:gd name="connsiteY91" fmla="*/ 4355688 h 5770000"/>
                <a:gd name="connsiteX92" fmla="*/ 785900 w 10321017"/>
                <a:gd name="connsiteY92" fmla="*/ 4017771 h 5770000"/>
                <a:gd name="connsiteX93" fmla="*/ 1130113 w 10321017"/>
                <a:gd name="connsiteY93" fmla="*/ 3817500 h 5770000"/>
                <a:gd name="connsiteX94" fmla="*/ 1278703 w 10321017"/>
                <a:gd name="connsiteY94" fmla="*/ 3726558 h 5770000"/>
                <a:gd name="connsiteX95" fmla="*/ 1269661 w 10321017"/>
                <a:gd name="connsiteY95" fmla="*/ 3390117 h 5770000"/>
                <a:gd name="connsiteX96" fmla="*/ 1309620 w 10321017"/>
                <a:gd name="connsiteY96" fmla="*/ 3169963 h 5770000"/>
                <a:gd name="connsiteX97" fmla="*/ 1393003 w 10321017"/>
                <a:gd name="connsiteY97" fmla="*/ 3052188 h 5770000"/>
                <a:gd name="connsiteX98" fmla="*/ 1080693 w 10321017"/>
                <a:gd name="connsiteY98" fmla="*/ 2984604 h 5770000"/>
                <a:gd name="connsiteX99" fmla="*/ 663453 w 10321017"/>
                <a:gd name="connsiteY99" fmla="*/ 3023360 h 5770000"/>
                <a:gd name="connsiteX100" fmla="*/ 235111 w 10321017"/>
                <a:gd name="connsiteY100" fmla="*/ 3217172 h 5770000"/>
                <a:gd name="connsiteX101" fmla="*/ 421453 w 10321017"/>
                <a:gd name="connsiteY101" fmla="*/ 3029328 h 5770000"/>
                <a:gd name="connsiteX102" fmla="*/ 627193 w 10321017"/>
                <a:gd name="connsiteY102" fmla="*/ 2926458 h 5770000"/>
                <a:gd name="connsiteX103" fmla="*/ 854480 w 10321017"/>
                <a:gd name="connsiteY103" fmla="*/ 2889178 h 5770000"/>
                <a:gd name="connsiteX104" fmla="*/ 1149272 w 10321017"/>
                <a:gd name="connsiteY104" fmla="*/ 2889676 h 5770000"/>
                <a:gd name="connsiteX105" fmla="*/ 1531894 w 10321017"/>
                <a:gd name="connsiteY105" fmla="*/ 2917507 h 5770000"/>
                <a:gd name="connsiteX106" fmla="*/ 1860559 w 10321017"/>
                <a:gd name="connsiteY106" fmla="*/ 2766431 h 5770000"/>
                <a:gd name="connsiteX107" fmla="*/ 1701613 w 10321017"/>
                <a:gd name="connsiteY107" fmla="*/ 2263518 h 5770000"/>
                <a:gd name="connsiteX108" fmla="*/ 1690183 w 10321017"/>
                <a:gd name="connsiteY108" fmla="*/ 1966338 h 5770000"/>
                <a:gd name="connsiteX109" fmla="*/ 1381991 w 10321017"/>
                <a:gd name="connsiteY109" fmla="*/ 1841604 h 5770000"/>
                <a:gd name="connsiteX110" fmla="*/ 1095823 w 10321017"/>
                <a:gd name="connsiteY110" fmla="*/ 1714878 h 5770000"/>
                <a:gd name="connsiteX111" fmla="*/ 746507 w 10321017"/>
                <a:gd name="connsiteY111" fmla="*/ 1626415 h 5770000"/>
                <a:gd name="connsiteX112" fmla="*/ 352873 w 10321017"/>
                <a:gd name="connsiteY112" fmla="*/ 1726308 h 5770000"/>
                <a:gd name="connsiteX113" fmla="*/ 113171 w 10321017"/>
                <a:gd name="connsiteY113" fmla="*/ 1763582 h 5770000"/>
                <a:gd name="connsiteX114" fmla="*/ 9973 w 10321017"/>
                <a:gd name="connsiteY114" fmla="*/ 1737738 h 5770000"/>
                <a:gd name="connsiteX115" fmla="*/ 348516 w 10321017"/>
                <a:gd name="connsiteY115" fmla="*/ 1643812 h 5770000"/>
                <a:gd name="connsiteX116" fmla="*/ 653097 w 10321017"/>
                <a:gd name="connsiteY116" fmla="*/ 1543920 h 5770000"/>
                <a:gd name="connsiteX117" fmla="*/ 1072963 w 10321017"/>
                <a:gd name="connsiteY117" fmla="*/ 1612008 h 5770000"/>
                <a:gd name="connsiteX118" fmla="*/ 1244413 w 10321017"/>
                <a:gd name="connsiteY118" fmla="*/ 1657728 h 5770000"/>
                <a:gd name="connsiteX119" fmla="*/ 1205766 w 10321017"/>
                <a:gd name="connsiteY119" fmla="*/ 1451988 h 5770000"/>
                <a:gd name="connsiteX120" fmla="*/ 1046313 w 10321017"/>
                <a:gd name="connsiteY120" fmla="*/ 815409 h 5770000"/>
                <a:gd name="connsiteX121" fmla="*/ 1221553 w 10321017"/>
                <a:gd name="connsiteY121" fmla="*/ 1211958 h 5770000"/>
                <a:gd name="connsiteX0" fmla="*/ 1221553 w 10321017"/>
                <a:gd name="connsiteY0" fmla="*/ 1211958 h 5770000"/>
                <a:gd name="connsiteX1" fmla="*/ 1343911 w 10321017"/>
                <a:gd name="connsiteY1" fmla="*/ 1559828 h 5770000"/>
                <a:gd name="connsiteX2" fmla="*/ 1553023 w 10321017"/>
                <a:gd name="connsiteY2" fmla="*/ 1657728 h 5770000"/>
                <a:gd name="connsiteX3" fmla="*/ 1907353 w 10321017"/>
                <a:gd name="connsiteY3" fmla="*/ 1680588 h 5770000"/>
                <a:gd name="connsiteX4" fmla="*/ 2021653 w 10321017"/>
                <a:gd name="connsiteY4" fmla="*/ 1543428 h 5770000"/>
                <a:gd name="connsiteX5" fmla="*/ 2124523 w 10321017"/>
                <a:gd name="connsiteY5" fmla="*/ 1291968 h 5770000"/>
                <a:gd name="connsiteX6" fmla="*/ 2124523 w 10321017"/>
                <a:gd name="connsiteY6" fmla="*/ 1120518 h 5770000"/>
                <a:gd name="connsiteX7" fmla="*/ 2068029 w 10321017"/>
                <a:gd name="connsiteY7" fmla="*/ 825325 h 5770000"/>
                <a:gd name="connsiteX8" fmla="*/ 2078803 w 10321017"/>
                <a:gd name="connsiteY8" fmla="*/ 777618 h 5770000"/>
                <a:gd name="connsiteX9" fmla="*/ 2170243 w 10321017"/>
                <a:gd name="connsiteY9" fmla="*/ 1086228 h 5770000"/>
                <a:gd name="connsiteX10" fmla="*/ 2215963 w 10321017"/>
                <a:gd name="connsiteY10" fmla="*/ 1269108 h 5770000"/>
                <a:gd name="connsiteX11" fmla="*/ 2284543 w 10321017"/>
                <a:gd name="connsiteY11" fmla="*/ 1303398 h 5770000"/>
                <a:gd name="connsiteX12" fmla="*/ 2330263 w 10321017"/>
                <a:gd name="connsiteY12" fmla="*/ 1166238 h 5770000"/>
                <a:gd name="connsiteX13" fmla="*/ 2467423 w 10321017"/>
                <a:gd name="connsiteY13" fmla="*/ 880488 h 5770000"/>
                <a:gd name="connsiteX14" fmla="*/ 2558863 w 10321017"/>
                <a:gd name="connsiteY14" fmla="*/ 640458 h 5770000"/>
                <a:gd name="connsiteX15" fmla="*/ 2616013 w 10321017"/>
                <a:gd name="connsiteY15" fmla="*/ 537588 h 5770000"/>
                <a:gd name="connsiteX16" fmla="*/ 2558863 w 10321017"/>
                <a:gd name="connsiteY16" fmla="*/ 789048 h 5770000"/>
                <a:gd name="connsiteX17" fmla="*/ 2444563 w 10321017"/>
                <a:gd name="connsiteY17" fmla="*/ 1097658 h 5770000"/>
                <a:gd name="connsiteX18" fmla="*/ 2375983 w 10321017"/>
                <a:gd name="connsiteY18" fmla="*/ 1406268 h 5770000"/>
                <a:gd name="connsiteX19" fmla="*/ 2558863 w 10321017"/>
                <a:gd name="connsiteY19" fmla="*/ 1577718 h 5770000"/>
                <a:gd name="connsiteX20" fmla="*/ 2878903 w 10321017"/>
                <a:gd name="connsiteY20" fmla="*/ 1657728 h 5770000"/>
                <a:gd name="connsiteX21" fmla="*/ 3187513 w 10321017"/>
                <a:gd name="connsiteY21" fmla="*/ 1657728 h 5770000"/>
                <a:gd name="connsiteX22" fmla="*/ 3370393 w 10321017"/>
                <a:gd name="connsiteY22" fmla="*/ 1566288 h 5770000"/>
                <a:gd name="connsiteX23" fmla="*/ 3488066 w 10321017"/>
                <a:gd name="connsiteY23" fmla="*/ 1246753 h 5770000"/>
                <a:gd name="connsiteX24" fmla="*/ 3495138 w 10321017"/>
                <a:gd name="connsiteY24" fmla="*/ 1115548 h 5770000"/>
                <a:gd name="connsiteX25" fmla="*/ 3493650 w 10321017"/>
                <a:gd name="connsiteY25" fmla="*/ 1063976 h 5770000"/>
                <a:gd name="connsiteX26" fmla="*/ 3450403 w 10321017"/>
                <a:gd name="connsiteY26" fmla="*/ 777618 h 5770000"/>
                <a:gd name="connsiteX27" fmla="*/ 3119893 w 10321017"/>
                <a:gd name="connsiteY27" fmla="*/ 321571 h 5770000"/>
                <a:gd name="connsiteX28" fmla="*/ 3497351 w 10321017"/>
                <a:gd name="connsiteY28" fmla="*/ 674883 h 5770000"/>
                <a:gd name="connsiteX29" fmla="*/ 3759013 w 10321017"/>
                <a:gd name="connsiteY29" fmla="*/ 571878 h 5770000"/>
                <a:gd name="connsiteX30" fmla="*/ 3999043 w 10321017"/>
                <a:gd name="connsiteY30" fmla="*/ 91818 h 5770000"/>
                <a:gd name="connsiteX31" fmla="*/ 4033333 w 10321017"/>
                <a:gd name="connsiteY31" fmla="*/ 11808 h 5770000"/>
                <a:gd name="connsiteX32" fmla="*/ 3984569 w 10321017"/>
                <a:gd name="connsiteY32" fmla="*/ 247366 h 5770000"/>
                <a:gd name="connsiteX33" fmla="*/ 3812791 w 10321017"/>
                <a:gd name="connsiteY33" fmla="*/ 647417 h 5770000"/>
                <a:gd name="connsiteX34" fmla="*/ 3592906 w 10321017"/>
                <a:gd name="connsiteY34" fmla="*/ 811408 h 5770000"/>
                <a:gd name="connsiteX35" fmla="*/ 3604425 w 10321017"/>
                <a:gd name="connsiteY35" fmla="*/ 999253 h 5770000"/>
                <a:gd name="connsiteX36" fmla="*/ 3872985 w 10321017"/>
                <a:gd name="connsiteY36" fmla="*/ 881976 h 5770000"/>
                <a:gd name="connsiteX37" fmla="*/ 4200754 w 10321017"/>
                <a:gd name="connsiteY37" fmla="*/ 774136 h 5770000"/>
                <a:gd name="connsiteX38" fmla="*/ 4064251 w 10321017"/>
                <a:gd name="connsiteY38" fmla="*/ 847195 h 5770000"/>
                <a:gd name="connsiteX39" fmla="*/ 3818880 w 10321017"/>
                <a:gd name="connsiteY39" fmla="*/ 991305 h 5770000"/>
                <a:gd name="connsiteX40" fmla="*/ 3658531 w 10321017"/>
                <a:gd name="connsiteY40" fmla="*/ 1093178 h 5770000"/>
                <a:gd name="connsiteX41" fmla="*/ 3622838 w 10321017"/>
                <a:gd name="connsiteY41" fmla="*/ 1221401 h 5770000"/>
                <a:gd name="connsiteX42" fmla="*/ 3577446 w 10321017"/>
                <a:gd name="connsiteY42" fmla="*/ 1500691 h 5770000"/>
                <a:gd name="connsiteX43" fmla="*/ 3461833 w 10321017"/>
                <a:gd name="connsiteY43" fmla="*/ 1726308 h 5770000"/>
                <a:gd name="connsiteX44" fmla="*/ 3278953 w 10321017"/>
                <a:gd name="connsiteY44" fmla="*/ 2034918 h 5770000"/>
                <a:gd name="connsiteX45" fmla="*/ 3288742 w 10321017"/>
                <a:gd name="connsiteY45" fmla="*/ 2273460 h 5770000"/>
                <a:gd name="connsiteX46" fmla="*/ 3434288 w 10321017"/>
                <a:gd name="connsiteY46" fmla="*/ 2417577 h 5770000"/>
                <a:gd name="connsiteX47" fmla="*/ 3781217 w 10321017"/>
                <a:gd name="connsiteY47" fmla="*/ 2618845 h 5770000"/>
                <a:gd name="connsiteX48" fmla="*/ 4079053 w 10321017"/>
                <a:gd name="connsiteY48" fmla="*/ 2777868 h 5770000"/>
                <a:gd name="connsiteX49" fmla="*/ 8113040 w 10321017"/>
                <a:gd name="connsiteY49" fmla="*/ 4477806 h 5770000"/>
                <a:gd name="connsiteX50" fmla="*/ 9595174 w 10321017"/>
                <a:gd name="connsiteY50" fmla="*/ 4977747 h 5770000"/>
                <a:gd name="connsiteX51" fmla="*/ 9935087 w 10321017"/>
                <a:gd name="connsiteY51" fmla="*/ 5074526 h 5770000"/>
                <a:gd name="connsiteX52" fmla="*/ 10266828 w 10321017"/>
                <a:gd name="connsiteY52" fmla="*/ 5064618 h 5770000"/>
                <a:gd name="connsiteX53" fmla="*/ 9885563 w 10321017"/>
                <a:gd name="connsiteY53" fmla="*/ 5758560 h 5770000"/>
                <a:gd name="connsiteX54" fmla="*/ 9635143 w 10321017"/>
                <a:gd name="connsiteY54" fmla="*/ 5397696 h 5770000"/>
                <a:gd name="connsiteX55" fmla="*/ 8790276 w 10321017"/>
                <a:gd name="connsiteY55" fmla="*/ 5047055 h 5770000"/>
                <a:gd name="connsiteX56" fmla="*/ 4940575 w 10321017"/>
                <a:gd name="connsiteY56" fmla="*/ 3376168 h 5770000"/>
                <a:gd name="connsiteX57" fmla="*/ 3944371 w 10321017"/>
                <a:gd name="connsiteY57" fmla="*/ 2976643 h 5770000"/>
                <a:gd name="connsiteX58" fmla="*/ 3460193 w 10321017"/>
                <a:gd name="connsiteY58" fmla="*/ 2852901 h 5770000"/>
                <a:gd name="connsiteX59" fmla="*/ 3217865 w 10321017"/>
                <a:gd name="connsiteY59" fmla="*/ 2829045 h 5770000"/>
                <a:gd name="connsiteX60" fmla="*/ 3025524 w 10321017"/>
                <a:gd name="connsiteY60" fmla="*/ 2858861 h 5770000"/>
                <a:gd name="connsiteX61" fmla="*/ 2832855 w 10321017"/>
                <a:gd name="connsiteY61" fmla="*/ 2930924 h 5770000"/>
                <a:gd name="connsiteX62" fmla="*/ 2820111 w 10321017"/>
                <a:gd name="connsiteY62" fmla="*/ 3026344 h 5770000"/>
                <a:gd name="connsiteX63" fmla="*/ 2959241 w 10321017"/>
                <a:gd name="connsiteY63" fmla="*/ 3167976 h 5770000"/>
                <a:gd name="connsiteX64" fmla="*/ 3176083 w 10321017"/>
                <a:gd name="connsiteY64" fmla="*/ 3269358 h 5770000"/>
                <a:gd name="connsiteX65" fmla="*/ 3388239 w 10321017"/>
                <a:gd name="connsiteY65" fmla="*/ 3442290 h 5770000"/>
                <a:gd name="connsiteX66" fmla="*/ 3212014 w 10321017"/>
                <a:gd name="connsiteY66" fmla="*/ 3336948 h 5770000"/>
                <a:gd name="connsiteX67" fmla="*/ 3004633 w 10321017"/>
                <a:gd name="connsiteY67" fmla="*/ 3276814 h 5770000"/>
                <a:gd name="connsiteX68" fmla="*/ 2771676 w 10321017"/>
                <a:gd name="connsiteY68" fmla="*/ 3166987 h 5770000"/>
                <a:gd name="connsiteX69" fmla="*/ 2638873 w 10321017"/>
                <a:gd name="connsiteY69" fmla="*/ 3097908 h 5770000"/>
                <a:gd name="connsiteX70" fmla="*/ 2570293 w 10321017"/>
                <a:gd name="connsiteY70" fmla="*/ 3109338 h 5770000"/>
                <a:gd name="connsiteX71" fmla="*/ 2525557 w 10321017"/>
                <a:gd name="connsiteY71" fmla="*/ 3326508 h 5770000"/>
                <a:gd name="connsiteX72" fmla="*/ 2584349 w 10321017"/>
                <a:gd name="connsiteY72" fmla="*/ 3577470 h 5770000"/>
                <a:gd name="connsiteX73" fmla="*/ 2663703 w 10321017"/>
                <a:gd name="connsiteY73" fmla="*/ 3996904 h 5770000"/>
                <a:gd name="connsiteX74" fmla="*/ 2633113 w 10321017"/>
                <a:gd name="connsiteY74" fmla="*/ 4192703 h 5770000"/>
                <a:gd name="connsiteX75" fmla="*/ 2539703 w 10321017"/>
                <a:gd name="connsiteY75" fmla="*/ 4455574 h 5770000"/>
                <a:gd name="connsiteX76" fmla="*/ 2595212 w 10321017"/>
                <a:gd name="connsiteY76" fmla="*/ 3945217 h 5770000"/>
                <a:gd name="connsiteX77" fmla="*/ 2481240 w 10321017"/>
                <a:gd name="connsiteY77" fmla="*/ 3566538 h 5770000"/>
                <a:gd name="connsiteX78" fmla="*/ 2307403 w 10321017"/>
                <a:gd name="connsiteY78" fmla="*/ 3166488 h 5770000"/>
                <a:gd name="connsiteX79" fmla="*/ 2261683 w 10321017"/>
                <a:gd name="connsiteY79" fmla="*/ 3063618 h 5770000"/>
                <a:gd name="connsiteX80" fmla="*/ 2078803 w 10321017"/>
                <a:gd name="connsiteY80" fmla="*/ 2949318 h 5770000"/>
                <a:gd name="connsiteX81" fmla="*/ 1824299 w 10321017"/>
                <a:gd name="connsiteY81" fmla="*/ 3002494 h 5770000"/>
                <a:gd name="connsiteX82" fmla="*/ 1412162 w 10321017"/>
                <a:gd name="connsiteY82" fmla="*/ 3235573 h 5770000"/>
                <a:gd name="connsiteX83" fmla="*/ 1381573 w 10321017"/>
                <a:gd name="connsiteY83" fmla="*/ 3680838 h 5770000"/>
                <a:gd name="connsiteX84" fmla="*/ 1340867 w 10321017"/>
                <a:gd name="connsiteY84" fmla="*/ 3980504 h 5770000"/>
                <a:gd name="connsiteX85" fmla="*/ 1197619 w 10321017"/>
                <a:gd name="connsiteY85" fmla="*/ 4738831 h 5770000"/>
                <a:gd name="connsiteX86" fmla="*/ 1220896 w 10321017"/>
                <a:gd name="connsiteY86" fmla="*/ 4338309 h 5770000"/>
                <a:gd name="connsiteX87" fmla="*/ 1242772 w 10321017"/>
                <a:gd name="connsiteY87" fmla="*/ 4080888 h 5770000"/>
                <a:gd name="connsiteX88" fmla="*/ 1198693 w 10321017"/>
                <a:gd name="connsiteY88" fmla="*/ 3909438 h 5770000"/>
                <a:gd name="connsiteX89" fmla="*/ 970093 w 10321017"/>
                <a:gd name="connsiteY89" fmla="*/ 3989448 h 5770000"/>
                <a:gd name="connsiteX90" fmla="*/ 766328 w 10321017"/>
                <a:gd name="connsiteY90" fmla="*/ 4131990 h 5770000"/>
                <a:gd name="connsiteX91" fmla="*/ 555808 w 10321017"/>
                <a:gd name="connsiteY91" fmla="*/ 4355688 h 5770000"/>
                <a:gd name="connsiteX92" fmla="*/ 785900 w 10321017"/>
                <a:gd name="connsiteY92" fmla="*/ 4017771 h 5770000"/>
                <a:gd name="connsiteX93" fmla="*/ 1130113 w 10321017"/>
                <a:gd name="connsiteY93" fmla="*/ 3817500 h 5770000"/>
                <a:gd name="connsiteX94" fmla="*/ 1278703 w 10321017"/>
                <a:gd name="connsiteY94" fmla="*/ 3726558 h 5770000"/>
                <a:gd name="connsiteX95" fmla="*/ 1269661 w 10321017"/>
                <a:gd name="connsiteY95" fmla="*/ 3390117 h 5770000"/>
                <a:gd name="connsiteX96" fmla="*/ 1309620 w 10321017"/>
                <a:gd name="connsiteY96" fmla="*/ 3169963 h 5770000"/>
                <a:gd name="connsiteX97" fmla="*/ 1393003 w 10321017"/>
                <a:gd name="connsiteY97" fmla="*/ 3052188 h 5770000"/>
                <a:gd name="connsiteX98" fmla="*/ 1080693 w 10321017"/>
                <a:gd name="connsiteY98" fmla="*/ 2984604 h 5770000"/>
                <a:gd name="connsiteX99" fmla="*/ 663453 w 10321017"/>
                <a:gd name="connsiteY99" fmla="*/ 3023360 h 5770000"/>
                <a:gd name="connsiteX100" fmla="*/ 235111 w 10321017"/>
                <a:gd name="connsiteY100" fmla="*/ 3217172 h 5770000"/>
                <a:gd name="connsiteX101" fmla="*/ 421453 w 10321017"/>
                <a:gd name="connsiteY101" fmla="*/ 3029328 h 5770000"/>
                <a:gd name="connsiteX102" fmla="*/ 627193 w 10321017"/>
                <a:gd name="connsiteY102" fmla="*/ 2926458 h 5770000"/>
                <a:gd name="connsiteX103" fmla="*/ 854480 w 10321017"/>
                <a:gd name="connsiteY103" fmla="*/ 2889178 h 5770000"/>
                <a:gd name="connsiteX104" fmla="*/ 1149272 w 10321017"/>
                <a:gd name="connsiteY104" fmla="*/ 2889676 h 5770000"/>
                <a:gd name="connsiteX105" fmla="*/ 1531894 w 10321017"/>
                <a:gd name="connsiteY105" fmla="*/ 2917507 h 5770000"/>
                <a:gd name="connsiteX106" fmla="*/ 1860559 w 10321017"/>
                <a:gd name="connsiteY106" fmla="*/ 2766431 h 5770000"/>
                <a:gd name="connsiteX107" fmla="*/ 1701613 w 10321017"/>
                <a:gd name="connsiteY107" fmla="*/ 2263518 h 5770000"/>
                <a:gd name="connsiteX108" fmla="*/ 1690183 w 10321017"/>
                <a:gd name="connsiteY108" fmla="*/ 1966338 h 5770000"/>
                <a:gd name="connsiteX109" fmla="*/ 1381991 w 10321017"/>
                <a:gd name="connsiteY109" fmla="*/ 1841604 h 5770000"/>
                <a:gd name="connsiteX110" fmla="*/ 1095823 w 10321017"/>
                <a:gd name="connsiteY110" fmla="*/ 1714878 h 5770000"/>
                <a:gd name="connsiteX111" fmla="*/ 746507 w 10321017"/>
                <a:gd name="connsiteY111" fmla="*/ 1626415 h 5770000"/>
                <a:gd name="connsiteX112" fmla="*/ 352873 w 10321017"/>
                <a:gd name="connsiteY112" fmla="*/ 1726308 h 5770000"/>
                <a:gd name="connsiteX113" fmla="*/ 113171 w 10321017"/>
                <a:gd name="connsiteY113" fmla="*/ 1763582 h 5770000"/>
                <a:gd name="connsiteX114" fmla="*/ 9973 w 10321017"/>
                <a:gd name="connsiteY114" fmla="*/ 1737738 h 5770000"/>
                <a:gd name="connsiteX115" fmla="*/ 348516 w 10321017"/>
                <a:gd name="connsiteY115" fmla="*/ 1643812 h 5770000"/>
                <a:gd name="connsiteX116" fmla="*/ 653097 w 10321017"/>
                <a:gd name="connsiteY116" fmla="*/ 1543920 h 5770000"/>
                <a:gd name="connsiteX117" fmla="*/ 1072963 w 10321017"/>
                <a:gd name="connsiteY117" fmla="*/ 1612008 h 5770000"/>
                <a:gd name="connsiteX118" fmla="*/ 1244413 w 10321017"/>
                <a:gd name="connsiteY118" fmla="*/ 1657728 h 5770000"/>
                <a:gd name="connsiteX119" fmla="*/ 1205766 w 10321017"/>
                <a:gd name="connsiteY119" fmla="*/ 1451988 h 5770000"/>
                <a:gd name="connsiteX120" fmla="*/ 1046313 w 10321017"/>
                <a:gd name="connsiteY120" fmla="*/ 815409 h 5770000"/>
                <a:gd name="connsiteX121" fmla="*/ 1221553 w 10321017"/>
                <a:gd name="connsiteY121" fmla="*/ 1211958 h 5770000"/>
                <a:gd name="connsiteX0" fmla="*/ 1221553 w 10466419"/>
                <a:gd name="connsiteY0" fmla="*/ 1211958 h 5770000"/>
                <a:gd name="connsiteX1" fmla="*/ 1343911 w 10466419"/>
                <a:gd name="connsiteY1" fmla="*/ 1559828 h 5770000"/>
                <a:gd name="connsiteX2" fmla="*/ 1553023 w 10466419"/>
                <a:gd name="connsiteY2" fmla="*/ 1657728 h 5770000"/>
                <a:gd name="connsiteX3" fmla="*/ 1907353 w 10466419"/>
                <a:gd name="connsiteY3" fmla="*/ 1680588 h 5770000"/>
                <a:gd name="connsiteX4" fmla="*/ 2021653 w 10466419"/>
                <a:gd name="connsiteY4" fmla="*/ 1543428 h 5770000"/>
                <a:gd name="connsiteX5" fmla="*/ 2124523 w 10466419"/>
                <a:gd name="connsiteY5" fmla="*/ 1291968 h 5770000"/>
                <a:gd name="connsiteX6" fmla="*/ 2124523 w 10466419"/>
                <a:gd name="connsiteY6" fmla="*/ 1120518 h 5770000"/>
                <a:gd name="connsiteX7" fmla="*/ 2068029 w 10466419"/>
                <a:gd name="connsiteY7" fmla="*/ 825325 h 5770000"/>
                <a:gd name="connsiteX8" fmla="*/ 2078803 w 10466419"/>
                <a:gd name="connsiteY8" fmla="*/ 777618 h 5770000"/>
                <a:gd name="connsiteX9" fmla="*/ 2170243 w 10466419"/>
                <a:gd name="connsiteY9" fmla="*/ 1086228 h 5770000"/>
                <a:gd name="connsiteX10" fmla="*/ 2215963 w 10466419"/>
                <a:gd name="connsiteY10" fmla="*/ 1269108 h 5770000"/>
                <a:gd name="connsiteX11" fmla="*/ 2284543 w 10466419"/>
                <a:gd name="connsiteY11" fmla="*/ 1303398 h 5770000"/>
                <a:gd name="connsiteX12" fmla="*/ 2330263 w 10466419"/>
                <a:gd name="connsiteY12" fmla="*/ 1166238 h 5770000"/>
                <a:gd name="connsiteX13" fmla="*/ 2467423 w 10466419"/>
                <a:gd name="connsiteY13" fmla="*/ 880488 h 5770000"/>
                <a:gd name="connsiteX14" fmla="*/ 2558863 w 10466419"/>
                <a:gd name="connsiteY14" fmla="*/ 640458 h 5770000"/>
                <a:gd name="connsiteX15" fmla="*/ 2616013 w 10466419"/>
                <a:gd name="connsiteY15" fmla="*/ 537588 h 5770000"/>
                <a:gd name="connsiteX16" fmla="*/ 2558863 w 10466419"/>
                <a:gd name="connsiteY16" fmla="*/ 789048 h 5770000"/>
                <a:gd name="connsiteX17" fmla="*/ 2444563 w 10466419"/>
                <a:gd name="connsiteY17" fmla="*/ 1097658 h 5770000"/>
                <a:gd name="connsiteX18" fmla="*/ 2375983 w 10466419"/>
                <a:gd name="connsiteY18" fmla="*/ 1406268 h 5770000"/>
                <a:gd name="connsiteX19" fmla="*/ 2558863 w 10466419"/>
                <a:gd name="connsiteY19" fmla="*/ 1577718 h 5770000"/>
                <a:gd name="connsiteX20" fmla="*/ 2878903 w 10466419"/>
                <a:gd name="connsiteY20" fmla="*/ 1657728 h 5770000"/>
                <a:gd name="connsiteX21" fmla="*/ 3187513 w 10466419"/>
                <a:gd name="connsiteY21" fmla="*/ 1657728 h 5770000"/>
                <a:gd name="connsiteX22" fmla="*/ 3370393 w 10466419"/>
                <a:gd name="connsiteY22" fmla="*/ 1566288 h 5770000"/>
                <a:gd name="connsiteX23" fmla="*/ 3488066 w 10466419"/>
                <a:gd name="connsiteY23" fmla="*/ 1246753 h 5770000"/>
                <a:gd name="connsiteX24" fmla="*/ 3495138 w 10466419"/>
                <a:gd name="connsiteY24" fmla="*/ 1115548 h 5770000"/>
                <a:gd name="connsiteX25" fmla="*/ 3493650 w 10466419"/>
                <a:gd name="connsiteY25" fmla="*/ 1063976 h 5770000"/>
                <a:gd name="connsiteX26" fmla="*/ 3450403 w 10466419"/>
                <a:gd name="connsiteY26" fmla="*/ 777618 h 5770000"/>
                <a:gd name="connsiteX27" fmla="*/ 3119893 w 10466419"/>
                <a:gd name="connsiteY27" fmla="*/ 321571 h 5770000"/>
                <a:gd name="connsiteX28" fmla="*/ 3497351 w 10466419"/>
                <a:gd name="connsiteY28" fmla="*/ 674883 h 5770000"/>
                <a:gd name="connsiteX29" fmla="*/ 3759013 w 10466419"/>
                <a:gd name="connsiteY29" fmla="*/ 571878 h 5770000"/>
                <a:gd name="connsiteX30" fmla="*/ 3999043 w 10466419"/>
                <a:gd name="connsiteY30" fmla="*/ 91818 h 5770000"/>
                <a:gd name="connsiteX31" fmla="*/ 4033333 w 10466419"/>
                <a:gd name="connsiteY31" fmla="*/ 11808 h 5770000"/>
                <a:gd name="connsiteX32" fmla="*/ 3984569 w 10466419"/>
                <a:gd name="connsiteY32" fmla="*/ 247366 h 5770000"/>
                <a:gd name="connsiteX33" fmla="*/ 3812791 w 10466419"/>
                <a:gd name="connsiteY33" fmla="*/ 647417 h 5770000"/>
                <a:gd name="connsiteX34" fmla="*/ 3592906 w 10466419"/>
                <a:gd name="connsiteY34" fmla="*/ 811408 h 5770000"/>
                <a:gd name="connsiteX35" fmla="*/ 3604425 w 10466419"/>
                <a:gd name="connsiteY35" fmla="*/ 999253 h 5770000"/>
                <a:gd name="connsiteX36" fmla="*/ 3872985 w 10466419"/>
                <a:gd name="connsiteY36" fmla="*/ 881976 h 5770000"/>
                <a:gd name="connsiteX37" fmla="*/ 4200754 w 10466419"/>
                <a:gd name="connsiteY37" fmla="*/ 774136 h 5770000"/>
                <a:gd name="connsiteX38" fmla="*/ 4064251 w 10466419"/>
                <a:gd name="connsiteY38" fmla="*/ 847195 h 5770000"/>
                <a:gd name="connsiteX39" fmla="*/ 3818880 w 10466419"/>
                <a:gd name="connsiteY39" fmla="*/ 991305 h 5770000"/>
                <a:gd name="connsiteX40" fmla="*/ 3658531 w 10466419"/>
                <a:gd name="connsiteY40" fmla="*/ 1093178 h 5770000"/>
                <a:gd name="connsiteX41" fmla="*/ 3622838 w 10466419"/>
                <a:gd name="connsiteY41" fmla="*/ 1221401 h 5770000"/>
                <a:gd name="connsiteX42" fmla="*/ 3577446 w 10466419"/>
                <a:gd name="connsiteY42" fmla="*/ 1500691 h 5770000"/>
                <a:gd name="connsiteX43" fmla="*/ 3461833 w 10466419"/>
                <a:gd name="connsiteY43" fmla="*/ 1726308 h 5770000"/>
                <a:gd name="connsiteX44" fmla="*/ 3278953 w 10466419"/>
                <a:gd name="connsiteY44" fmla="*/ 2034918 h 5770000"/>
                <a:gd name="connsiteX45" fmla="*/ 3288742 w 10466419"/>
                <a:gd name="connsiteY45" fmla="*/ 2273460 h 5770000"/>
                <a:gd name="connsiteX46" fmla="*/ 3434288 w 10466419"/>
                <a:gd name="connsiteY46" fmla="*/ 2417577 h 5770000"/>
                <a:gd name="connsiteX47" fmla="*/ 3781217 w 10466419"/>
                <a:gd name="connsiteY47" fmla="*/ 2618845 h 5770000"/>
                <a:gd name="connsiteX48" fmla="*/ 4079053 w 10466419"/>
                <a:gd name="connsiteY48" fmla="*/ 2777868 h 5770000"/>
                <a:gd name="connsiteX49" fmla="*/ 8113040 w 10466419"/>
                <a:gd name="connsiteY49" fmla="*/ 4477806 h 5770000"/>
                <a:gd name="connsiteX50" fmla="*/ 9595174 w 10466419"/>
                <a:gd name="connsiteY50" fmla="*/ 4977747 h 5770000"/>
                <a:gd name="connsiteX51" fmla="*/ 9935087 w 10466419"/>
                <a:gd name="connsiteY51" fmla="*/ 5074526 h 5770000"/>
                <a:gd name="connsiteX52" fmla="*/ 10424531 w 10466419"/>
                <a:gd name="connsiteY52" fmla="*/ 4864394 h 5770000"/>
                <a:gd name="connsiteX53" fmla="*/ 9885563 w 10466419"/>
                <a:gd name="connsiteY53" fmla="*/ 5758560 h 5770000"/>
                <a:gd name="connsiteX54" fmla="*/ 9635143 w 10466419"/>
                <a:gd name="connsiteY54" fmla="*/ 5397696 h 5770000"/>
                <a:gd name="connsiteX55" fmla="*/ 8790276 w 10466419"/>
                <a:gd name="connsiteY55" fmla="*/ 5047055 h 5770000"/>
                <a:gd name="connsiteX56" fmla="*/ 4940575 w 10466419"/>
                <a:gd name="connsiteY56" fmla="*/ 3376168 h 5770000"/>
                <a:gd name="connsiteX57" fmla="*/ 3944371 w 10466419"/>
                <a:gd name="connsiteY57" fmla="*/ 2976643 h 5770000"/>
                <a:gd name="connsiteX58" fmla="*/ 3460193 w 10466419"/>
                <a:gd name="connsiteY58" fmla="*/ 2852901 h 5770000"/>
                <a:gd name="connsiteX59" fmla="*/ 3217865 w 10466419"/>
                <a:gd name="connsiteY59" fmla="*/ 2829045 h 5770000"/>
                <a:gd name="connsiteX60" fmla="*/ 3025524 w 10466419"/>
                <a:gd name="connsiteY60" fmla="*/ 2858861 h 5770000"/>
                <a:gd name="connsiteX61" fmla="*/ 2832855 w 10466419"/>
                <a:gd name="connsiteY61" fmla="*/ 2930924 h 5770000"/>
                <a:gd name="connsiteX62" fmla="*/ 2820111 w 10466419"/>
                <a:gd name="connsiteY62" fmla="*/ 3026344 h 5770000"/>
                <a:gd name="connsiteX63" fmla="*/ 2959241 w 10466419"/>
                <a:gd name="connsiteY63" fmla="*/ 3167976 h 5770000"/>
                <a:gd name="connsiteX64" fmla="*/ 3176083 w 10466419"/>
                <a:gd name="connsiteY64" fmla="*/ 3269358 h 5770000"/>
                <a:gd name="connsiteX65" fmla="*/ 3388239 w 10466419"/>
                <a:gd name="connsiteY65" fmla="*/ 3442290 h 5770000"/>
                <a:gd name="connsiteX66" fmla="*/ 3212014 w 10466419"/>
                <a:gd name="connsiteY66" fmla="*/ 3336948 h 5770000"/>
                <a:gd name="connsiteX67" fmla="*/ 3004633 w 10466419"/>
                <a:gd name="connsiteY67" fmla="*/ 3276814 h 5770000"/>
                <a:gd name="connsiteX68" fmla="*/ 2771676 w 10466419"/>
                <a:gd name="connsiteY68" fmla="*/ 3166987 h 5770000"/>
                <a:gd name="connsiteX69" fmla="*/ 2638873 w 10466419"/>
                <a:gd name="connsiteY69" fmla="*/ 3097908 h 5770000"/>
                <a:gd name="connsiteX70" fmla="*/ 2570293 w 10466419"/>
                <a:gd name="connsiteY70" fmla="*/ 3109338 h 5770000"/>
                <a:gd name="connsiteX71" fmla="*/ 2525557 w 10466419"/>
                <a:gd name="connsiteY71" fmla="*/ 3326508 h 5770000"/>
                <a:gd name="connsiteX72" fmla="*/ 2584349 w 10466419"/>
                <a:gd name="connsiteY72" fmla="*/ 3577470 h 5770000"/>
                <a:gd name="connsiteX73" fmla="*/ 2663703 w 10466419"/>
                <a:gd name="connsiteY73" fmla="*/ 3996904 h 5770000"/>
                <a:gd name="connsiteX74" fmla="*/ 2633113 w 10466419"/>
                <a:gd name="connsiteY74" fmla="*/ 4192703 h 5770000"/>
                <a:gd name="connsiteX75" fmla="*/ 2539703 w 10466419"/>
                <a:gd name="connsiteY75" fmla="*/ 4455574 h 5770000"/>
                <a:gd name="connsiteX76" fmla="*/ 2595212 w 10466419"/>
                <a:gd name="connsiteY76" fmla="*/ 3945217 h 5770000"/>
                <a:gd name="connsiteX77" fmla="*/ 2481240 w 10466419"/>
                <a:gd name="connsiteY77" fmla="*/ 3566538 h 5770000"/>
                <a:gd name="connsiteX78" fmla="*/ 2307403 w 10466419"/>
                <a:gd name="connsiteY78" fmla="*/ 3166488 h 5770000"/>
                <a:gd name="connsiteX79" fmla="*/ 2261683 w 10466419"/>
                <a:gd name="connsiteY79" fmla="*/ 3063618 h 5770000"/>
                <a:gd name="connsiteX80" fmla="*/ 2078803 w 10466419"/>
                <a:gd name="connsiteY80" fmla="*/ 2949318 h 5770000"/>
                <a:gd name="connsiteX81" fmla="*/ 1824299 w 10466419"/>
                <a:gd name="connsiteY81" fmla="*/ 3002494 h 5770000"/>
                <a:gd name="connsiteX82" fmla="*/ 1412162 w 10466419"/>
                <a:gd name="connsiteY82" fmla="*/ 3235573 h 5770000"/>
                <a:gd name="connsiteX83" fmla="*/ 1381573 w 10466419"/>
                <a:gd name="connsiteY83" fmla="*/ 3680838 h 5770000"/>
                <a:gd name="connsiteX84" fmla="*/ 1340867 w 10466419"/>
                <a:gd name="connsiteY84" fmla="*/ 3980504 h 5770000"/>
                <a:gd name="connsiteX85" fmla="*/ 1197619 w 10466419"/>
                <a:gd name="connsiteY85" fmla="*/ 4738831 h 5770000"/>
                <a:gd name="connsiteX86" fmla="*/ 1220896 w 10466419"/>
                <a:gd name="connsiteY86" fmla="*/ 4338309 h 5770000"/>
                <a:gd name="connsiteX87" fmla="*/ 1242772 w 10466419"/>
                <a:gd name="connsiteY87" fmla="*/ 4080888 h 5770000"/>
                <a:gd name="connsiteX88" fmla="*/ 1198693 w 10466419"/>
                <a:gd name="connsiteY88" fmla="*/ 3909438 h 5770000"/>
                <a:gd name="connsiteX89" fmla="*/ 970093 w 10466419"/>
                <a:gd name="connsiteY89" fmla="*/ 3989448 h 5770000"/>
                <a:gd name="connsiteX90" fmla="*/ 766328 w 10466419"/>
                <a:gd name="connsiteY90" fmla="*/ 4131990 h 5770000"/>
                <a:gd name="connsiteX91" fmla="*/ 555808 w 10466419"/>
                <a:gd name="connsiteY91" fmla="*/ 4355688 h 5770000"/>
                <a:gd name="connsiteX92" fmla="*/ 785900 w 10466419"/>
                <a:gd name="connsiteY92" fmla="*/ 4017771 h 5770000"/>
                <a:gd name="connsiteX93" fmla="*/ 1130113 w 10466419"/>
                <a:gd name="connsiteY93" fmla="*/ 3817500 h 5770000"/>
                <a:gd name="connsiteX94" fmla="*/ 1278703 w 10466419"/>
                <a:gd name="connsiteY94" fmla="*/ 3726558 h 5770000"/>
                <a:gd name="connsiteX95" fmla="*/ 1269661 w 10466419"/>
                <a:gd name="connsiteY95" fmla="*/ 3390117 h 5770000"/>
                <a:gd name="connsiteX96" fmla="*/ 1309620 w 10466419"/>
                <a:gd name="connsiteY96" fmla="*/ 3169963 h 5770000"/>
                <a:gd name="connsiteX97" fmla="*/ 1393003 w 10466419"/>
                <a:gd name="connsiteY97" fmla="*/ 3052188 h 5770000"/>
                <a:gd name="connsiteX98" fmla="*/ 1080693 w 10466419"/>
                <a:gd name="connsiteY98" fmla="*/ 2984604 h 5770000"/>
                <a:gd name="connsiteX99" fmla="*/ 663453 w 10466419"/>
                <a:gd name="connsiteY99" fmla="*/ 3023360 h 5770000"/>
                <a:gd name="connsiteX100" fmla="*/ 235111 w 10466419"/>
                <a:gd name="connsiteY100" fmla="*/ 3217172 h 5770000"/>
                <a:gd name="connsiteX101" fmla="*/ 421453 w 10466419"/>
                <a:gd name="connsiteY101" fmla="*/ 3029328 h 5770000"/>
                <a:gd name="connsiteX102" fmla="*/ 627193 w 10466419"/>
                <a:gd name="connsiteY102" fmla="*/ 2926458 h 5770000"/>
                <a:gd name="connsiteX103" fmla="*/ 854480 w 10466419"/>
                <a:gd name="connsiteY103" fmla="*/ 2889178 h 5770000"/>
                <a:gd name="connsiteX104" fmla="*/ 1149272 w 10466419"/>
                <a:gd name="connsiteY104" fmla="*/ 2889676 h 5770000"/>
                <a:gd name="connsiteX105" fmla="*/ 1531894 w 10466419"/>
                <a:gd name="connsiteY105" fmla="*/ 2917507 h 5770000"/>
                <a:gd name="connsiteX106" fmla="*/ 1860559 w 10466419"/>
                <a:gd name="connsiteY106" fmla="*/ 2766431 h 5770000"/>
                <a:gd name="connsiteX107" fmla="*/ 1701613 w 10466419"/>
                <a:gd name="connsiteY107" fmla="*/ 2263518 h 5770000"/>
                <a:gd name="connsiteX108" fmla="*/ 1690183 w 10466419"/>
                <a:gd name="connsiteY108" fmla="*/ 1966338 h 5770000"/>
                <a:gd name="connsiteX109" fmla="*/ 1381991 w 10466419"/>
                <a:gd name="connsiteY109" fmla="*/ 1841604 h 5770000"/>
                <a:gd name="connsiteX110" fmla="*/ 1095823 w 10466419"/>
                <a:gd name="connsiteY110" fmla="*/ 1714878 h 5770000"/>
                <a:gd name="connsiteX111" fmla="*/ 746507 w 10466419"/>
                <a:gd name="connsiteY111" fmla="*/ 1626415 h 5770000"/>
                <a:gd name="connsiteX112" fmla="*/ 352873 w 10466419"/>
                <a:gd name="connsiteY112" fmla="*/ 1726308 h 5770000"/>
                <a:gd name="connsiteX113" fmla="*/ 113171 w 10466419"/>
                <a:gd name="connsiteY113" fmla="*/ 1763582 h 5770000"/>
                <a:gd name="connsiteX114" fmla="*/ 9973 w 10466419"/>
                <a:gd name="connsiteY114" fmla="*/ 1737738 h 5770000"/>
                <a:gd name="connsiteX115" fmla="*/ 348516 w 10466419"/>
                <a:gd name="connsiteY115" fmla="*/ 1643812 h 5770000"/>
                <a:gd name="connsiteX116" fmla="*/ 653097 w 10466419"/>
                <a:gd name="connsiteY116" fmla="*/ 1543920 h 5770000"/>
                <a:gd name="connsiteX117" fmla="*/ 1072963 w 10466419"/>
                <a:gd name="connsiteY117" fmla="*/ 1612008 h 5770000"/>
                <a:gd name="connsiteX118" fmla="*/ 1244413 w 10466419"/>
                <a:gd name="connsiteY118" fmla="*/ 1657728 h 5770000"/>
                <a:gd name="connsiteX119" fmla="*/ 1205766 w 10466419"/>
                <a:gd name="connsiteY119" fmla="*/ 1451988 h 5770000"/>
                <a:gd name="connsiteX120" fmla="*/ 1046313 w 10466419"/>
                <a:gd name="connsiteY120" fmla="*/ 815409 h 5770000"/>
                <a:gd name="connsiteX121" fmla="*/ 1221553 w 10466419"/>
                <a:gd name="connsiteY121" fmla="*/ 1211958 h 5770000"/>
                <a:gd name="connsiteX0" fmla="*/ 1221553 w 10466048"/>
                <a:gd name="connsiteY0" fmla="*/ 1211958 h 5879778"/>
                <a:gd name="connsiteX1" fmla="*/ 1343911 w 10466048"/>
                <a:gd name="connsiteY1" fmla="*/ 1559828 h 5879778"/>
                <a:gd name="connsiteX2" fmla="*/ 1553023 w 10466048"/>
                <a:gd name="connsiteY2" fmla="*/ 1657728 h 5879778"/>
                <a:gd name="connsiteX3" fmla="*/ 1907353 w 10466048"/>
                <a:gd name="connsiteY3" fmla="*/ 1680588 h 5879778"/>
                <a:gd name="connsiteX4" fmla="*/ 2021653 w 10466048"/>
                <a:gd name="connsiteY4" fmla="*/ 1543428 h 5879778"/>
                <a:gd name="connsiteX5" fmla="*/ 2124523 w 10466048"/>
                <a:gd name="connsiteY5" fmla="*/ 1291968 h 5879778"/>
                <a:gd name="connsiteX6" fmla="*/ 2124523 w 10466048"/>
                <a:gd name="connsiteY6" fmla="*/ 1120518 h 5879778"/>
                <a:gd name="connsiteX7" fmla="*/ 2068029 w 10466048"/>
                <a:gd name="connsiteY7" fmla="*/ 825325 h 5879778"/>
                <a:gd name="connsiteX8" fmla="*/ 2078803 w 10466048"/>
                <a:gd name="connsiteY8" fmla="*/ 777618 h 5879778"/>
                <a:gd name="connsiteX9" fmla="*/ 2170243 w 10466048"/>
                <a:gd name="connsiteY9" fmla="*/ 1086228 h 5879778"/>
                <a:gd name="connsiteX10" fmla="*/ 2215963 w 10466048"/>
                <a:gd name="connsiteY10" fmla="*/ 1269108 h 5879778"/>
                <a:gd name="connsiteX11" fmla="*/ 2284543 w 10466048"/>
                <a:gd name="connsiteY11" fmla="*/ 1303398 h 5879778"/>
                <a:gd name="connsiteX12" fmla="*/ 2330263 w 10466048"/>
                <a:gd name="connsiteY12" fmla="*/ 1166238 h 5879778"/>
                <a:gd name="connsiteX13" fmla="*/ 2467423 w 10466048"/>
                <a:gd name="connsiteY13" fmla="*/ 880488 h 5879778"/>
                <a:gd name="connsiteX14" fmla="*/ 2558863 w 10466048"/>
                <a:gd name="connsiteY14" fmla="*/ 640458 h 5879778"/>
                <a:gd name="connsiteX15" fmla="*/ 2616013 w 10466048"/>
                <a:gd name="connsiteY15" fmla="*/ 537588 h 5879778"/>
                <a:gd name="connsiteX16" fmla="*/ 2558863 w 10466048"/>
                <a:gd name="connsiteY16" fmla="*/ 789048 h 5879778"/>
                <a:gd name="connsiteX17" fmla="*/ 2444563 w 10466048"/>
                <a:gd name="connsiteY17" fmla="*/ 1097658 h 5879778"/>
                <a:gd name="connsiteX18" fmla="*/ 2375983 w 10466048"/>
                <a:gd name="connsiteY18" fmla="*/ 1406268 h 5879778"/>
                <a:gd name="connsiteX19" fmla="*/ 2558863 w 10466048"/>
                <a:gd name="connsiteY19" fmla="*/ 1577718 h 5879778"/>
                <a:gd name="connsiteX20" fmla="*/ 2878903 w 10466048"/>
                <a:gd name="connsiteY20" fmla="*/ 1657728 h 5879778"/>
                <a:gd name="connsiteX21" fmla="*/ 3187513 w 10466048"/>
                <a:gd name="connsiteY21" fmla="*/ 1657728 h 5879778"/>
                <a:gd name="connsiteX22" fmla="*/ 3370393 w 10466048"/>
                <a:gd name="connsiteY22" fmla="*/ 1566288 h 5879778"/>
                <a:gd name="connsiteX23" fmla="*/ 3488066 w 10466048"/>
                <a:gd name="connsiteY23" fmla="*/ 1246753 h 5879778"/>
                <a:gd name="connsiteX24" fmla="*/ 3495138 w 10466048"/>
                <a:gd name="connsiteY24" fmla="*/ 1115548 h 5879778"/>
                <a:gd name="connsiteX25" fmla="*/ 3493650 w 10466048"/>
                <a:gd name="connsiteY25" fmla="*/ 1063976 h 5879778"/>
                <a:gd name="connsiteX26" fmla="*/ 3450403 w 10466048"/>
                <a:gd name="connsiteY26" fmla="*/ 777618 h 5879778"/>
                <a:gd name="connsiteX27" fmla="*/ 3119893 w 10466048"/>
                <a:gd name="connsiteY27" fmla="*/ 321571 h 5879778"/>
                <a:gd name="connsiteX28" fmla="*/ 3497351 w 10466048"/>
                <a:gd name="connsiteY28" fmla="*/ 674883 h 5879778"/>
                <a:gd name="connsiteX29" fmla="*/ 3759013 w 10466048"/>
                <a:gd name="connsiteY29" fmla="*/ 571878 h 5879778"/>
                <a:gd name="connsiteX30" fmla="*/ 3999043 w 10466048"/>
                <a:gd name="connsiteY30" fmla="*/ 91818 h 5879778"/>
                <a:gd name="connsiteX31" fmla="*/ 4033333 w 10466048"/>
                <a:gd name="connsiteY31" fmla="*/ 11808 h 5879778"/>
                <a:gd name="connsiteX32" fmla="*/ 3984569 w 10466048"/>
                <a:gd name="connsiteY32" fmla="*/ 247366 h 5879778"/>
                <a:gd name="connsiteX33" fmla="*/ 3812791 w 10466048"/>
                <a:gd name="connsiteY33" fmla="*/ 647417 h 5879778"/>
                <a:gd name="connsiteX34" fmla="*/ 3592906 w 10466048"/>
                <a:gd name="connsiteY34" fmla="*/ 811408 h 5879778"/>
                <a:gd name="connsiteX35" fmla="*/ 3604425 w 10466048"/>
                <a:gd name="connsiteY35" fmla="*/ 999253 h 5879778"/>
                <a:gd name="connsiteX36" fmla="*/ 3872985 w 10466048"/>
                <a:gd name="connsiteY36" fmla="*/ 881976 h 5879778"/>
                <a:gd name="connsiteX37" fmla="*/ 4200754 w 10466048"/>
                <a:gd name="connsiteY37" fmla="*/ 774136 h 5879778"/>
                <a:gd name="connsiteX38" fmla="*/ 4064251 w 10466048"/>
                <a:gd name="connsiteY38" fmla="*/ 847195 h 5879778"/>
                <a:gd name="connsiteX39" fmla="*/ 3818880 w 10466048"/>
                <a:gd name="connsiteY39" fmla="*/ 991305 h 5879778"/>
                <a:gd name="connsiteX40" fmla="*/ 3658531 w 10466048"/>
                <a:gd name="connsiteY40" fmla="*/ 1093178 h 5879778"/>
                <a:gd name="connsiteX41" fmla="*/ 3622838 w 10466048"/>
                <a:gd name="connsiteY41" fmla="*/ 1221401 h 5879778"/>
                <a:gd name="connsiteX42" fmla="*/ 3577446 w 10466048"/>
                <a:gd name="connsiteY42" fmla="*/ 1500691 h 5879778"/>
                <a:gd name="connsiteX43" fmla="*/ 3461833 w 10466048"/>
                <a:gd name="connsiteY43" fmla="*/ 1726308 h 5879778"/>
                <a:gd name="connsiteX44" fmla="*/ 3278953 w 10466048"/>
                <a:gd name="connsiteY44" fmla="*/ 2034918 h 5879778"/>
                <a:gd name="connsiteX45" fmla="*/ 3288742 w 10466048"/>
                <a:gd name="connsiteY45" fmla="*/ 2273460 h 5879778"/>
                <a:gd name="connsiteX46" fmla="*/ 3434288 w 10466048"/>
                <a:gd name="connsiteY46" fmla="*/ 2417577 h 5879778"/>
                <a:gd name="connsiteX47" fmla="*/ 3781217 w 10466048"/>
                <a:gd name="connsiteY47" fmla="*/ 2618845 h 5879778"/>
                <a:gd name="connsiteX48" fmla="*/ 4079053 w 10466048"/>
                <a:gd name="connsiteY48" fmla="*/ 2777868 h 5879778"/>
                <a:gd name="connsiteX49" fmla="*/ 8113040 w 10466048"/>
                <a:gd name="connsiteY49" fmla="*/ 4477806 h 5879778"/>
                <a:gd name="connsiteX50" fmla="*/ 9595174 w 10466048"/>
                <a:gd name="connsiteY50" fmla="*/ 4977747 h 5879778"/>
                <a:gd name="connsiteX51" fmla="*/ 9935087 w 10466048"/>
                <a:gd name="connsiteY51" fmla="*/ 5074526 h 5879778"/>
                <a:gd name="connsiteX52" fmla="*/ 10424531 w 10466048"/>
                <a:gd name="connsiteY52" fmla="*/ 4864394 h 5879778"/>
                <a:gd name="connsiteX53" fmla="*/ 9879380 w 10466048"/>
                <a:gd name="connsiteY53" fmla="*/ 5870966 h 5879778"/>
                <a:gd name="connsiteX54" fmla="*/ 9635143 w 10466048"/>
                <a:gd name="connsiteY54" fmla="*/ 5397696 h 5879778"/>
                <a:gd name="connsiteX55" fmla="*/ 8790276 w 10466048"/>
                <a:gd name="connsiteY55" fmla="*/ 5047055 h 5879778"/>
                <a:gd name="connsiteX56" fmla="*/ 4940575 w 10466048"/>
                <a:gd name="connsiteY56" fmla="*/ 3376168 h 5879778"/>
                <a:gd name="connsiteX57" fmla="*/ 3944371 w 10466048"/>
                <a:gd name="connsiteY57" fmla="*/ 2976643 h 5879778"/>
                <a:gd name="connsiteX58" fmla="*/ 3460193 w 10466048"/>
                <a:gd name="connsiteY58" fmla="*/ 2852901 h 5879778"/>
                <a:gd name="connsiteX59" fmla="*/ 3217865 w 10466048"/>
                <a:gd name="connsiteY59" fmla="*/ 2829045 h 5879778"/>
                <a:gd name="connsiteX60" fmla="*/ 3025524 w 10466048"/>
                <a:gd name="connsiteY60" fmla="*/ 2858861 h 5879778"/>
                <a:gd name="connsiteX61" fmla="*/ 2832855 w 10466048"/>
                <a:gd name="connsiteY61" fmla="*/ 2930924 h 5879778"/>
                <a:gd name="connsiteX62" fmla="*/ 2820111 w 10466048"/>
                <a:gd name="connsiteY62" fmla="*/ 3026344 h 5879778"/>
                <a:gd name="connsiteX63" fmla="*/ 2959241 w 10466048"/>
                <a:gd name="connsiteY63" fmla="*/ 3167976 h 5879778"/>
                <a:gd name="connsiteX64" fmla="*/ 3176083 w 10466048"/>
                <a:gd name="connsiteY64" fmla="*/ 3269358 h 5879778"/>
                <a:gd name="connsiteX65" fmla="*/ 3388239 w 10466048"/>
                <a:gd name="connsiteY65" fmla="*/ 3442290 h 5879778"/>
                <a:gd name="connsiteX66" fmla="*/ 3212014 w 10466048"/>
                <a:gd name="connsiteY66" fmla="*/ 3336948 h 5879778"/>
                <a:gd name="connsiteX67" fmla="*/ 3004633 w 10466048"/>
                <a:gd name="connsiteY67" fmla="*/ 3276814 h 5879778"/>
                <a:gd name="connsiteX68" fmla="*/ 2771676 w 10466048"/>
                <a:gd name="connsiteY68" fmla="*/ 3166987 h 5879778"/>
                <a:gd name="connsiteX69" fmla="*/ 2638873 w 10466048"/>
                <a:gd name="connsiteY69" fmla="*/ 3097908 h 5879778"/>
                <a:gd name="connsiteX70" fmla="*/ 2570293 w 10466048"/>
                <a:gd name="connsiteY70" fmla="*/ 3109338 h 5879778"/>
                <a:gd name="connsiteX71" fmla="*/ 2525557 w 10466048"/>
                <a:gd name="connsiteY71" fmla="*/ 3326508 h 5879778"/>
                <a:gd name="connsiteX72" fmla="*/ 2584349 w 10466048"/>
                <a:gd name="connsiteY72" fmla="*/ 3577470 h 5879778"/>
                <a:gd name="connsiteX73" fmla="*/ 2663703 w 10466048"/>
                <a:gd name="connsiteY73" fmla="*/ 3996904 h 5879778"/>
                <a:gd name="connsiteX74" fmla="*/ 2633113 w 10466048"/>
                <a:gd name="connsiteY74" fmla="*/ 4192703 h 5879778"/>
                <a:gd name="connsiteX75" fmla="*/ 2539703 w 10466048"/>
                <a:gd name="connsiteY75" fmla="*/ 4455574 h 5879778"/>
                <a:gd name="connsiteX76" fmla="*/ 2595212 w 10466048"/>
                <a:gd name="connsiteY76" fmla="*/ 3945217 h 5879778"/>
                <a:gd name="connsiteX77" fmla="*/ 2481240 w 10466048"/>
                <a:gd name="connsiteY77" fmla="*/ 3566538 h 5879778"/>
                <a:gd name="connsiteX78" fmla="*/ 2307403 w 10466048"/>
                <a:gd name="connsiteY78" fmla="*/ 3166488 h 5879778"/>
                <a:gd name="connsiteX79" fmla="*/ 2261683 w 10466048"/>
                <a:gd name="connsiteY79" fmla="*/ 3063618 h 5879778"/>
                <a:gd name="connsiteX80" fmla="*/ 2078803 w 10466048"/>
                <a:gd name="connsiteY80" fmla="*/ 2949318 h 5879778"/>
                <a:gd name="connsiteX81" fmla="*/ 1824299 w 10466048"/>
                <a:gd name="connsiteY81" fmla="*/ 3002494 h 5879778"/>
                <a:gd name="connsiteX82" fmla="*/ 1412162 w 10466048"/>
                <a:gd name="connsiteY82" fmla="*/ 3235573 h 5879778"/>
                <a:gd name="connsiteX83" fmla="*/ 1381573 w 10466048"/>
                <a:gd name="connsiteY83" fmla="*/ 3680838 h 5879778"/>
                <a:gd name="connsiteX84" fmla="*/ 1340867 w 10466048"/>
                <a:gd name="connsiteY84" fmla="*/ 3980504 h 5879778"/>
                <a:gd name="connsiteX85" fmla="*/ 1197619 w 10466048"/>
                <a:gd name="connsiteY85" fmla="*/ 4738831 h 5879778"/>
                <a:gd name="connsiteX86" fmla="*/ 1220896 w 10466048"/>
                <a:gd name="connsiteY86" fmla="*/ 4338309 h 5879778"/>
                <a:gd name="connsiteX87" fmla="*/ 1242772 w 10466048"/>
                <a:gd name="connsiteY87" fmla="*/ 4080888 h 5879778"/>
                <a:gd name="connsiteX88" fmla="*/ 1198693 w 10466048"/>
                <a:gd name="connsiteY88" fmla="*/ 3909438 h 5879778"/>
                <a:gd name="connsiteX89" fmla="*/ 970093 w 10466048"/>
                <a:gd name="connsiteY89" fmla="*/ 3989448 h 5879778"/>
                <a:gd name="connsiteX90" fmla="*/ 766328 w 10466048"/>
                <a:gd name="connsiteY90" fmla="*/ 4131990 h 5879778"/>
                <a:gd name="connsiteX91" fmla="*/ 555808 w 10466048"/>
                <a:gd name="connsiteY91" fmla="*/ 4355688 h 5879778"/>
                <a:gd name="connsiteX92" fmla="*/ 785900 w 10466048"/>
                <a:gd name="connsiteY92" fmla="*/ 4017771 h 5879778"/>
                <a:gd name="connsiteX93" fmla="*/ 1130113 w 10466048"/>
                <a:gd name="connsiteY93" fmla="*/ 3817500 h 5879778"/>
                <a:gd name="connsiteX94" fmla="*/ 1278703 w 10466048"/>
                <a:gd name="connsiteY94" fmla="*/ 3726558 h 5879778"/>
                <a:gd name="connsiteX95" fmla="*/ 1269661 w 10466048"/>
                <a:gd name="connsiteY95" fmla="*/ 3390117 h 5879778"/>
                <a:gd name="connsiteX96" fmla="*/ 1309620 w 10466048"/>
                <a:gd name="connsiteY96" fmla="*/ 3169963 h 5879778"/>
                <a:gd name="connsiteX97" fmla="*/ 1393003 w 10466048"/>
                <a:gd name="connsiteY97" fmla="*/ 3052188 h 5879778"/>
                <a:gd name="connsiteX98" fmla="*/ 1080693 w 10466048"/>
                <a:gd name="connsiteY98" fmla="*/ 2984604 h 5879778"/>
                <a:gd name="connsiteX99" fmla="*/ 663453 w 10466048"/>
                <a:gd name="connsiteY99" fmla="*/ 3023360 h 5879778"/>
                <a:gd name="connsiteX100" fmla="*/ 235111 w 10466048"/>
                <a:gd name="connsiteY100" fmla="*/ 3217172 h 5879778"/>
                <a:gd name="connsiteX101" fmla="*/ 421453 w 10466048"/>
                <a:gd name="connsiteY101" fmla="*/ 3029328 h 5879778"/>
                <a:gd name="connsiteX102" fmla="*/ 627193 w 10466048"/>
                <a:gd name="connsiteY102" fmla="*/ 2926458 h 5879778"/>
                <a:gd name="connsiteX103" fmla="*/ 854480 w 10466048"/>
                <a:gd name="connsiteY103" fmla="*/ 2889178 h 5879778"/>
                <a:gd name="connsiteX104" fmla="*/ 1149272 w 10466048"/>
                <a:gd name="connsiteY104" fmla="*/ 2889676 h 5879778"/>
                <a:gd name="connsiteX105" fmla="*/ 1531894 w 10466048"/>
                <a:gd name="connsiteY105" fmla="*/ 2917507 h 5879778"/>
                <a:gd name="connsiteX106" fmla="*/ 1860559 w 10466048"/>
                <a:gd name="connsiteY106" fmla="*/ 2766431 h 5879778"/>
                <a:gd name="connsiteX107" fmla="*/ 1701613 w 10466048"/>
                <a:gd name="connsiteY107" fmla="*/ 2263518 h 5879778"/>
                <a:gd name="connsiteX108" fmla="*/ 1690183 w 10466048"/>
                <a:gd name="connsiteY108" fmla="*/ 1966338 h 5879778"/>
                <a:gd name="connsiteX109" fmla="*/ 1381991 w 10466048"/>
                <a:gd name="connsiteY109" fmla="*/ 1841604 h 5879778"/>
                <a:gd name="connsiteX110" fmla="*/ 1095823 w 10466048"/>
                <a:gd name="connsiteY110" fmla="*/ 1714878 h 5879778"/>
                <a:gd name="connsiteX111" fmla="*/ 746507 w 10466048"/>
                <a:gd name="connsiteY111" fmla="*/ 1626415 h 5879778"/>
                <a:gd name="connsiteX112" fmla="*/ 352873 w 10466048"/>
                <a:gd name="connsiteY112" fmla="*/ 1726308 h 5879778"/>
                <a:gd name="connsiteX113" fmla="*/ 113171 w 10466048"/>
                <a:gd name="connsiteY113" fmla="*/ 1763582 h 5879778"/>
                <a:gd name="connsiteX114" fmla="*/ 9973 w 10466048"/>
                <a:gd name="connsiteY114" fmla="*/ 1737738 h 5879778"/>
                <a:gd name="connsiteX115" fmla="*/ 348516 w 10466048"/>
                <a:gd name="connsiteY115" fmla="*/ 1643812 h 5879778"/>
                <a:gd name="connsiteX116" fmla="*/ 653097 w 10466048"/>
                <a:gd name="connsiteY116" fmla="*/ 1543920 h 5879778"/>
                <a:gd name="connsiteX117" fmla="*/ 1072963 w 10466048"/>
                <a:gd name="connsiteY117" fmla="*/ 1612008 h 5879778"/>
                <a:gd name="connsiteX118" fmla="*/ 1244413 w 10466048"/>
                <a:gd name="connsiteY118" fmla="*/ 1657728 h 5879778"/>
                <a:gd name="connsiteX119" fmla="*/ 1205766 w 10466048"/>
                <a:gd name="connsiteY119" fmla="*/ 1451988 h 5879778"/>
                <a:gd name="connsiteX120" fmla="*/ 1046313 w 10466048"/>
                <a:gd name="connsiteY120" fmla="*/ 815409 h 5879778"/>
                <a:gd name="connsiteX121" fmla="*/ 1221553 w 10466048"/>
                <a:gd name="connsiteY121" fmla="*/ 1211958 h 5879778"/>
                <a:gd name="connsiteX0" fmla="*/ 1221553 w 10466399"/>
                <a:gd name="connsiteY0" fmla="*/ 1211958 h 5879778"/>
                <a:gd name="connsiteX1" fmla="*/ 1343911 w 10466399"/>
                <a:gd name="connsiteY1" fmla="*/ 1559828 h 5879778"/>
                <a:gd name="connsiteX2" fmla="*/ 1553023 w 10466399"/>
                <a:gd name="connsiteY2" fmla="*/ 1657728 h 5879778"/>
                <a:gd name="connsiteX3" fmla="*/ 1907353 w 10466399"/>
                <a:gd name="connsiteY3" fmla="*/ 1680588 h 5879778"/>
                <a:gd name="connsiteX4" fmla="*/ 2021653 w 10466399"/>
                <a:gd name="connsiteY4" fmla="*/ 1543428 h 5879778"/>
                <a:gd name="connsiteX5" fmla="*/ 2124523 w 10466399"/>
                <a:gd name="connsiteY5" fmla="*/ 1291968 h 5879778"/>
                <a:gd name="connsiteX6" fmla="*/ 2124523 w 10466399"/>
                <a:gd name="connsiteY6" fmla="*/ 1120518 h 5879778"/>
                <a:gd name="connsiteX7" fmla="*/ 2068029 w 10466399"/>
                <a:gd name="connsiteY7" fmla="*/ 825325 h 5879778"/>
                <a:gd name="connsiteX8" fmla="*/ 2078803 w 10466399"/>
                <a:gd name="connsiteY8" fmla="*/ 777618 h 5879778"/>
                <a:gd name="connsiteX9" fmla="*/ 2170243 w 10466399"/>
                <a:gd name="connsiteY9" fmla="*/ 1086228 h 5879778"/>
                <a:gd name="connsiteX10" fmla="*/ 2215963 w 10466399"/>
                <a:gd name="connsiteY10" fmla="*/ 1269108 h 5879778"/>
                <a:gd name="connsiteX11" fmla="*/ 2284543 w 10466399"/>
                <a:gd name="connsiteY11" fmla="*/ 1303398 h 5879778"/>
                <a:gd name="connsiteX12" fmla="*/ 2330263 w 10466399"/>
                <a:gd name="connsiteY12" fmla="*/ 1166238 h 5879778"/>
                <a:gd name="connsiteX13" fmla="*/ 2467423 w 10466399"/>
                <a:gd name="connsiteY13" fmla="*/ 880488 h 5879778"/>
                <a:gd name="connsiteX14" fmla="*/ 2558863 w 10466399"/>
                <a:gd name="connsiteY14" fmla="*/ 640458 h 5879778"/>
                <a:gd name="connsiteX15" fmla="*/ 2616013 w 10466399"/>
                <a:gd name="connsiteY15" fmla="*/ 537588 h 5879778"/>
                <a:gd name="connsiteX16" fmla="*/ 2558863 w 10466399"/>
                <a:gd name="connsiteY16" fmla="*/ 789048 h 5879778"/>
                <a:gd name="connsiteX17" fmla="*/ 2444563 w 10466399"/>
                <a:gd name="connsiteY17" fmla="*/ 1097658 h 5879778"/>
                <a:gd name="connsiteX18" fmla="*/ 2375983 w 10466399"/>
                <a:gd name="connsiteY18" fmla="*/ 1406268 h 5879778"/>
                <a:gd name="connsiteX19" fmla="*/ 2558863 w 10466399"/>
                <a:gd name="connsiteY19" fmla="*/ 1577718 h 5879778"/>
                <a:gd name="connsiteX20" fmla="*/ 2878903 w 10466399"/>
                <a:gd name="connsiteY20" fmla="*/ 1657728 h 5879778"/>
                <a:gd name="connsiteX21" fmla="*/ 3187513 w 10466399"/>
                <a:gd name="connsiteY21" fmla="*/ 1657728 h 5879778"/>
                <a:gd name="connsiteX22" fmla="*/ 3370393 w 10466399"/>
                <a:gd name="connsiteY22" fmla="*/ 1566288 h 5879778"/>
                <a:gd name="connsiteX23" fmla="*/ 3488066 w 10466399"/>
                <a:gd name="connsiteY23" fmla="*/ 1246753 h 5879778"/>
                <a:gd name="connsiteX24" fmla="*/ 3495138 w 10466399"/>
                <a:gd name="connsiteY24" fmla="*/ 1115548 h 5879778"/>
                <a:gd name="connsiteX25" fmla="*/ 3493650 w 10466399"/>
                <a:gd name="connsiteY25" fmla="*/ 1063976 h 5879778"/>
                <a:gd name="connsiteX26" fmla="*/ 3450403 w 10466399"/>
                <a:gd name="connsiteY26" fmla="*/ 777618 h 5879778"/>
                <a:gd name="connsiteX27" fmla="*/ 3119893 w 10466399"/>
                <a:gd name="connsiteY27" fmla="*/ 321571 h 5879778"/>
                <a:gd name="connsiteX28" fmla="*/ 3497351 w 10466399"/>
                <a:gd name="connsiteY28" fmla="*/ 674883 h 5879778"/>
                <a:gd name="connsiteX29" fmla="*/ 3759013 w 10466399"/>
                <a:gd name="connsiteY29" fmla="*/ 571878 h 5879778"/>
                <a:gd name="connsiteX30" fmla="*/ 3999043 w 10466399"/>
                <a:gd name="connsiteY30" fmla="*/ 91818 h 5879778"/>
                <a:gd name="connsiteX31" fmla="*/ 4033333 w 10466399"/>
                <a:gd name="connsiteY31" fmla="*/ 11808 h 5879778"/>
                <a:gd name="connsiteX32" fmla="*/ 3984569 w 10466399"/>
                <a:gd name="connsiteY32" fmla="*/ 247366 h 5879778"/>
                <a:gd name="connsiteX33" fmla="*/ 3812791 w 10466399"/>
                <a:gd name="connsiteY33" fmla="*/ 647417 h 5879778"/>
                <a:gd name="connsiteX34" fmla="*/ 3592906 w 10466399"/>
                <a:gd name="connsiteY34" fmla="*/ 811408 h 5879778"/>
                <a:gd name="connsiteX35" fmla="*/ 3604425 w 10466399"/>
                <a:gd name="connsiteY35" fmla="*/ 999253 h 5879778"/>
                <a:gd name="connsiteX36" fmla="*/ 3872985 w 10466399"/>
                <a:gd name="connsiteY36" fmla="*/ 881976 h 5879778"/>
                <a:gd name="connsiteX37" fmla="*/ 4200754 w 10466399"/>
                <a:gd name="connsiteY37" fmla="*/ 774136 h 5879778"/>
                <a:gd name="connsiteX38" fmla="*/ 4064251 w 10466399"/>
                <a:gd name="connsiteY38" fmla="*/ 847195 h 5879778"/>
                <a:gd name="connsiteX39" fmla="*/ 3818880 w 10466399"/>
                <a:gd name="connsiteY39" fmla="*/ 991305 h 5879778"/>
                <a:gd name="connsiteX40" fmla="*/ 3658531 w 10466399"/>
                <a:gd name="connsiteY40" fmla="*/ 1093178 h 5879778"/>
                <a:gd name="connsiteX41" fmla="*/ 3622838 w 10466399"/>
                <a:gd name="connsiteY41" fmla="*/ 1221401 h 5879778"/>
                <a:gd name="connsiteX42" fmla="*/ 3577446 w 10466399"/>
                <a:gd name="connsiteY42" fmla="*/ 1500691 h 5879778"/>
                <a:gd name="connsiteX43" fmla="*/ 3461833 w 10466399"/>
                <a:gd name="connsiteY43" fmla="*/ 1726308 h 5879778"/>
                <a:gd name="connsiteX44" fmla="*/ 3278953 w 10466399"/>
                <a:gd name="connsiteY44" fmla="*/ 2034918 h 5879778"/>
                <a:gd name="connsiteX45" fmla="*/ 3288742 w 10466399"/>
                <a:gd name="connsiteY45" fmla="*/ 2273460 h 5879778"/>
                <a:gd name="connsiteX46" fmla="*/ 3434288 w 10466399"/>
                <a:gd name="connsiteY46" fmla="*/ 2417577 h 5879778"/>
                <a:gd name="connsiteX47" fmla="*/ 3781217 w 10466399"/>
                <a:gd name="connsiteY47" fmla="*/ 2618845 h 5879778"/>
                <a:gd name="connsiteX48" fmla="*/ 4079053 w 10466399"/>
                <a:gd name="connsiteY48" fmla="*/ 2777868 h 5879778"/>
                <a:gd name="connsiteX49" fmla="*/ 8113040 w 10466399"/>
                <a:gd name="connsiteY49" fmla="*/ 4477806 h 5879778"/>
                <a:gd name="connsiteX50" fmla="*/ 9595174 w 10466399"/>
                <a:gd name="connsiteY50" fmla="*/ 4977747 h 5879778"/>
                <a:gd name="connsiteX51" fmla="*/ 9935087 w 10466399"/>
                <a:gd name="connsiteY51" fmla="*/ 5074526 h 5879778"/>
                <a:gd name="connsiteX52" fmla="*/ 10424531 w 10466399"/>
                <a:gd name="connsiteY52" fmla="*/ 4864394 h 5879778"/>
                <a:gd name="connsiteX53" fmla="*/ 9879380 w 10466399"/>
                <a:gd name="connsiteY53" fmla="*/ 5870966 h 5879778"/>
                <a:gd name="connsiteX54" fmla="*/ 9635143 w 10466399"/>
                <a:gd name="connsiteY54" fmla="*/ 5397696 h 5879778"/>
                <a:gd name="connsiteX55" fmla="*/ 8790276 w 10466399"/>
                <a:gd name="connsiteY55" fmla="*/ 5047055 h 5879778"/>
                <a:gd name="connsiteX56" fmla="*/ 4940575 w 10466399"/>
                <a:gd name="connsiteY56" fmla="*/ 3376168 h 5879778"/>
                <a:gd name="connsiteX57" fmla="*/ 3944371 w 10466399"/>
                <a:gd name="connsiteY57" fmla="*/ 2976643 h 5879778"/>
                <a:gd name="connsiteX58" fmla="*/ 3460193 w 10466399"/>
                <a:gd name="connsiteY58" fmla="*/ 2852901 h 5879778"/>
                <a:gd name="connsiteX59" fmla="*/ 3217865 w 10466399"/>
                <a:gd name="connsiteY59" fmla="*/ 2829045 h 5879778"/>
                <a:gd name="connsiteX60" fmla="*/ 3025524 w 10466399"/>
                <a:gd name="connsiteY60" fmla="*/ 2858861 h 5879778"/>
                <a:gd name="connsiteX61" fmla="*/ 2832855 w 10466399"/>
                <a:gd name="connsiteY61" fmla="*/ 2930924 h 5879778"/>
                <a:gd name="connsiteX62" fmla="*/ 2820111 w 10466399"/>
                <a:gd name="connsiteY62" fmla="*/ 3026344 h 5879778"/>
                <a:gd name="connsiteX63" fmla="*/ 2959241 w 10466399"/>
                <a:gd name="connsiteY63" fmla="*/ 3167976 h 5879778"/>
                <a:gd name="connsiteX64" fmla="*/ 3176083 w 10466399"/>
                <a:gd name="connsiteY64" fmla="*/ 3269358 h 5879778"/>
                <a:gd name="connsiteX65" fmla="*/ 3388239 w 10466399"/>
                <a:gd name="connsiteY65" fmla="*/ 3442290 h 5879778"/>
                <a:gd name="connsiteX66" fmla="*/ 3212014 w 10466399"/>
                <a:gd name="connsiteY66" fmla="*/ 3336948 h 5879778"/>
                <a:gd name="connsiteX67" fmla="*/ 3004633 w 10466399"/>
                <a:gd name="connsiteY67" fmla="*/ 3276814 h 5879778"/>
                <a:gd name="connsiteX68" fmla="*/ 2771676 w 10466399"/>
                <a:gd name="connsiteY68" fmla="*/ 3166987 h 5879778"/>
                <a:gd name="connsiteX69" fmla="*/ 2638873 w 10466399"/>
                <a:gd name="connsiteY69" fmla="*/ 3097908 h 5879778"/>
                <a:gd name="connsiteX70" fmla="*/ 2570293 w 10466399"/>
                <a:gd name="connsiteY70" fmla="*/ 3109338 h 5879778"/>
                <a:gd name="connsiteX71" fmla="*/ 2525557 w 10466399"/>
                <a:gd name="connsiteY71" fmla="*/ 3326508 h 5879778"/>
                <a:gd name="connsiteX72" fmla="*/ 2584349 w 10466399"/>
                <a:gd name="connsiteY72" fmla="*/ 3577470 h 5879778"/>
                <a:gd name="connsiteX73" fmla="*/ 2663703 w 10466399"/>
                <a:gd name="connsiteY73" fmla="*/ 3996904 h 5879778"/>
                <a:gd name="connsiteX74" fmla="*/ 2633113 w 10466399"/>
                <a:gd name="connsiteY74" fmla="*/ 4192703 h 5879778"/>
                <a:gd name="connsiteX75" fmla="*/ 2539703 w 10466399"/>
                <a:gd name="connsiteY75" fmla="*/ 4455574 h 5879778"/>
                <a:gd name="connsiteX76" fmla="*/ 2595212 w 10466399"/>
                <a:gd name="connsiteY76" fmla="*/ 3945217 h 5879778"/>
                <a:gd name="connsiteX77" fmla="*/ 2481240 w 10466399"/>
                <a:gd name="connsiteY77" fmla="*/ 3566538 h 5879778"/>
                <a:gd name="connsiteX78" fmla="*/ 2307403 w 10466399"/>
                <a:gd name="connsiteY78" fmla="*/ 3166488 h 5879778"/>
                <a:gd name="connsiteX79" fmla="*/ 2261683 w 10466399"/>
                <a:gd name="connsiteY79" fmla="*/ 3063618 h 5879778"/>
                <a:gd name="connsiteX80" fmla="*/ 2078803 w 10466399"/>
                <a:gd name="connsiteY80" fmla="*/ 2949318 h 5879778"/>
                <a:gd name="connsiteX81" fmla="*/ 1824299 w 10466399"/>
                <a:gd name="connsiteY81" fmla="*/ 3002494 h 5879778"/>
                <a:gd name="connsiteX82" fmla="*/ 1412162 w 10466399"/>
                <a:gd name="connsiteY82" fmla="*/ 3235573 h 5879778"/>
                <a:gd name="connsiteX83" fmla="*/ 1381573 w 10466399"/>
                <a:gd name="connsiteY83" fmla="*/ 3680838 h 5879778"/>
                <a:gd name="connsiteX84" fmla="*/ 1340867 w 10466399"/>
                <a:gd name="connsiteY84" fmla="*/ 3980504 h 5879778"/>
                <a:gd name="connsiteX85" fmla="*/ 1197619 w 10466399"/>
                <a:gd name="connsiteY85" fmla="*/ 4738831 h 5879778"/>
                <a:gd name="connsiteX86" fmla="*/ 1220896 w 10466399"/>
                <a:gd name="connsiteY86" fmla="*/ 4338309 h 5879778"/>
                <a:gd name="connsiteX87" fmla="*/ 1242772 w 10466399"/>
                <a:gd name="connsiteY87" fmla="*/ 4080888 h 5879778"/>
                <a:gd name="connsiteX88" fmla="*/ 1198693 w 10466399"/>
                <a:gd name="connsiteY88" fmla="*/ 3909438 h 5879778"/>
                <a:gd name="connsiteX89" fmla="*/ 970093 w 10466399"/>
                <a:gd name="connsiteY89" fmla="*/ 3989448 h 5879778"/>
                <a:gd name="connsiteX90" fmla="*/ 766328 w 10466399"/>
                <a:gd name="connsiteY90" fmla="*/ 4131990 h 5879778"/>
                <a:gd name="connsiteX91" fmla="*/ 555808 w 10466399"/>
                <a:gd name="connsiteY91" fmla="*/ 4355688 h 5879778"/>
                <a:gd name="connsiteX92" fmla="*/ 785900 w 10466399"/>
                <a:gd name="connsiteY92" fmla="*/ 4017771 h 5879778"/>
                <a:gd name="connsiteX93" fmla="*/ 1130113 w 10466399"/>
                <a:gd name="connsiteY93" fmla="*/ 3817500 h 5879778"/>
                <a:gd name="connsiteX94" fmla="*/ 1278703 w 10466399"/>
                <a:gd name="connsiteY94" fmla="*/ 3726558 h 5879778"/>
                <a:gd name="connsiteX95" fmla="*/ 1269661 w 10466399"/>
                <a:gd name="connsiteY95" fmla="*/ 3390117 h 5879778"/>
                <a:gd name="connsiteX96" fmla="*/ 1309620 w 10466399"/>
                <a:gd name="connsiteY96" fmla="*/ 3169963 h 5879778"/>
                <a:gd name="connsiteX97" fmla="*/ 1393003 w 10466399"/>
                <a:gd name="connsiteY97" fmla="*/ 3052188 h 5879778"/>
                <a:gd name="connsiteX98" fmla="*/ 1080693 w 10466399"/>
                <a:gd name="connsiteY98" fmla="*/ 2984604 h 5879778"/>
                <a:gd name="connsiteX99" fmla="*/ 663453 w 10466399"/>
                <a:gd name="connsiteY99" fmla="*/ 3023360 h 5879778"/>
                <a:gd name="connsiteX100" fmla="*/ 235111 w 10466399"/>
                <a:gd name="connsiteY100" fmla="*/ 3217172 h 5879778"/>
                <a:gd name="connsiteX101" fmla="*/ 421453 w 10466399"/>
                <a:gd name="connsiteY101" fmla="*/ 3029328 h 5879778"/>
                <a:gd name="connsiteX102" fmla="*/ 627193 w 10466399"/>
                <a:gd name="connsiteY102" fmla="*/ 2926458 h 5879778"/>
                <a:gd name="connsiteX103" fmla="*/ 854480 w 10466399"/>
                <a:gd name="connsiteY103" fmla="*/ 2889178 h 5879778"/>
                <a:gd name="connsiteX104" fmla="*/ 1149272 w 10466399"/>
                <a:gd name="connsiteY104" fmla="*/ 2889676 h 5879778"/>
                <a:gd name="connsiteX105" fmla="*/ 1531894 w 10466399"/>
                <a:gd name="connsiteY105" fmla="*/ 2917507 h 5879778"/>
                <a:gd name="connsiteX106" fmla="*/ 1860559 w 10466399"/>
                <a:gd name="connsiteY106" fmla="*/ 2766431 h 5879778"/>
                <a:gd name="connsiteX107" fmla="*/ 1701613 w 10466399"/>
                <a:gd name="connsiteY107" fmla="*/ 2263518 h 5879778"/>
                <a:gd name="connsiteX108" fmla="*/ 1690183 w 10466399"/>
                <a:gd name="connsiteY108" fmla="*/ 1966338 h 5879778"/>
                <a:gd name="connsiteX109" fmla="*/ 1381991 w 10466399"/>
                <a:gd name="connsiteY109" fmla="*/ 1841604 h 5879778"/>
                <a:gd name="connsiteX110" fmla="*/ 1095823 w 10466399"/>
                <a:gd name="connsiteY110" fmla="*/ 1714878 h 5879778"/>
                <a:gd name="connsiteX111" fmla="*/ 746507 w 10466399"/>
                <a:gd name="connsiteY111" fmla="*/ 1626415 h 5879778"/>
                <a:gd name="connsiteX112" fmla="*/ 352873 w 10466399"/>
                <a:gd name="connsiteY112" fmla="*/ 1726308 h 5879778"/>
                <a:gd name="connsiteX113" fmla="*/ 113171 w 10466399"/>
                <a:gd name="connsiteY113" fmla="*/ 1763582 h 5879778"/>
                <a:gd name="connsiteX114" fmla="*/ 9973 w 10466399"/>
                <a:gd name="connsiteY114" fmla="*/ 1737738 h 5879778"/>
                <a:gd name="connsiteX115" fmla="*/ 348516 w 10466399"/>
                <a:gd name="connsiteY115" fmla="*/ 1643812 h 5879778"/>
                <a:gd name="connsiteX116" fmla="*/ 653097 w 10466399"/>
                <a:gd name="connsiteY116" fmla="*/ 1543920 h 5879778"/>
                <a:gd name="connsiteX117" fmla="*/ 1072963 w 10466399"/>
                <a:gd name="connsiteY117" fmla="*/ 1612008 h 5879778"/>
                <a:gd name="connsiteX118" fmla="*/ 1244413 w 10466399"/>
                <a:gd name="connsiteY118" fmla="*/ 1657728 h 5879778"/>
                <a:gd name="connsiteX119" fmla="*/ 1205766 w 10466399"/>
                <a:gd name="connsiteY119" fmla="*/ 1451988 h 5879778"/>
                <a:gd name="connsiteX120" fmla="*/ 1046313 w 10466399"/>
                <a:gd name="connsiteY120" fmla="*/ 815409 h 5879778"/>
                <a:gd name="connsiteX121" fmla="*/ 1221553 w 10466399"/>
                <a:gd name="connsiteY121" fmla="*/ 1211958 h 5879778"/>
                <a:gd name="connsiteX0" fmla="*/ 1221553 w 10466399"/>
                <a:gd name="connsiteY0" fmla="*/ 1211958 h 5870971"/>
                <a:gd name="connsiteX1" fmla="*/ 1343911 w 10466399"/>
                <a:gd name="connsiteY1" fmla="*/ 1559828 h 5870971"/>
                <a:gd name="connsiteX2" fmla="*/ 1553023 w 10466399"/>
                <a:gd name="connsiteY2" fmla="*/ 1657728 h 5870971"/>
                <a:gd name="connsiteX3" fmla="*/ 1907353 w 10466399"/>
                <a:gd name="connsiteY3" fmla="*/ 1680588 h 5870971"/>
                <a:gd name="connsiteX4" fmla="*/ 2021653 w 10466399"/>
                <a:gd name="connsiteY4" fmla="*/ 1543428 h 5870971"/>
                <a:gd name="connsiteX5" fmla="*/ 2124523 w 10466399"/>
                <a:gd name="connsiteY5" fmla="*/ 1291968 h 5870971"/>
                <a:gd name="connsiteX6" fmla="*/ 2124523 w 10466399"/>
                <a:gd name="connsiteY6" fmla="*/ 1120518 h 5870971"/>
                <a:gd name="connsiteX7" fmla="*/ 2068029 w 10466399"/>
                <a:gd name="connsiteY7" fmla="*/ 825325 h 5870971"/>
                <a:gd name="connsiteX8" fmla="*/ 2078803 w 10466399"/>
                <a:gd name="connsiteY8" fmla="*/ 777618 h 5870971"/>
                <a:gd name="connsiteX9" fmla="*/ 2170243 w 10466399"/>
                <a:gd name="connsiteY9" fmla="*/ 1086228 h 5870971"/>
                <a:gd name="connsiteX10" fmla="*/ 2215963 w 10466399"/>
                <a:gd name="connsiteY10" fmla="*/ 1269108 h 5870971"/>
                <a:gd name="connsiteX11" fmla="*/ 2284543 w 10466399"/>
                <a:gd name="connsiteY11" fmla="*/ 1303398 h 5870971"/>
                <a:gd name="connsiteX12" fmla="*/ 2330263 w 10466399"/>
                <a:gd name="connsiteY12" fmla="*/ 1166238 h 5870971"/>
                <a:gd name="connsiteX13" fmla="*/ 2467423 w 10466399"/>
                <a:gd name="connsiteY13" fmla="*/ 880488 h 5870971"/>
                <a:gd name="connsiteX14" fmla="*/ 2558863 w 10466399"/>
                <a:gd name="connsiteY14" fmla="*/ 640458 h 5870971"/>
                <a:gd name="connsiteX15" fmla="*/ 2616013 w 10466399"/>
                <a:gd name="connsiteY15" fmla="*/ 537588 h 5870971"/>
                <a:gd name="connsiteX16" fmla="*/ 2558863 w 10466399"/>
                <a:gd name="connsiteY16" fmla="*/ 789048 h 5870971"/>
                <a:gd name="connsiteX17" fmla="*/ 2444563 w 10466399"/>
                <a:gd name="connsiteY17" fmla="*/ 1097658 h 5870971"/>
                <a:gd name="connsiteX18" fmla="*/ 2375983 w 10466399"/>
                <a:gd name="connsiteY18" fmla="*/ 1406268 h 5870971"/>
                <a:gd name="connsiteX19" fmla="*/ 2558863 w 10466399"/>
                <a:gd name="connsiteY19" fmla="*/ 1577718 h 5870971"/>
                <a:gd name="connsiteX20" fmla="*/ 2878903 w 10466399"/>
                <a:gd name="connsiteY20" fmla="*/ 1657728 h 5870971"/>
                <a:gd name="connsiteX21" fmla="*/ 3187513 w 10466399"/>
                <a:gd name="connsiteY21" fmla="*/ 1657728 h 5870971"/>
                <a:gd name="connsiteX22" fmla="*/ 3370393 w 10466399"/>
                <a:gd name="connsiteY22" fmla="*/ 1566288 h 5870971"/>
                <a:gd name="connsiteX23" fmla="*/ 3488066 w 10466399"/>
                <a:gd name="connsiteY23" fmla="*/ 1246753 h 5870971"/>
                <a:gd name="connsiteX24" fmla="*/ 3495138 w 10466399"/>
                <a:gd name="connsiteY24" fmla="*/ 1115548 h 5870971"/>
                <a:gd name="connsiteX25" fmla="*/ 3493650 w 10466399"/>
                <a:gd name="connsiteY25" fmla="*/ 1063976 h 5870971"/>
                <a:gd name="connsiteX26" fmla="*/ 3450403 w 10466399"/>
                <a:gd name="connsiteY26" fmla="*/ 777618 h 5870971"/>
                <a:gd name="connsiteX27" fmla="*/ 3119893 w 10466399"/>
                <a:gd name="connsiteY27" fmla="*/ 321571 h 5870971"/>
                <a:gd name="connsiteX28" fmla="*/ 3497351 w 10466399"/>
                <a:gd name="connsiteY28" fmla="*/ 674883 h 5870971"/>
                <a:gd name="connsiteX29" fmla="*/ 3759013 w 10466399"/>
                <a:gd name="connsiteY29" fmla="*/ 571878 h 5870971"/>
                <a:gd name="connsiteX30" fmla="*/ 3999043 w 10466399"/>
                <a:gd name="connsiteY30" fmla="*/ 91818 h 5870971"/>
                <a:gd name="connsiteX31" fmla="*/ 4033333 w 10466399"/>
                <a:gd name="connsiteY31" fmla="*/ 11808 h 5870971"/>
                <a:gd name="connsiteX32" fmla="*/ 3984569 w 10466399"/>
                <a:gd name="connsiteY32" fmla="*/ 247366 h 5870971"/>
                <a:gd name="connsiteX33" fmla="*/ 3812791 w 10466399"/>
                <a:gd name="connsiteY33" fmla="*/ 647417 h 5870971"/>
                <a:gd name="connsiteX34" fmla="*/ 3592906 w 10466399"/>
                <a:gd name="connsiteY34" fmla="*/ 811408 h 5870971"/>
                <a:gd name="connsiteX35" fmla="*/ 3604425 w 10466399"/>
                <a:gd name="connsiteY35" fmla="*/ 999253 h 5870971"/>
                <a:gd name="connsiteX36" fmla="*/ 3872985 w 10466399"/>
                <a:gd name="connsiteY36" fmla="*/ 881976 h 5870971"/>
                <a:gd name="connsiteX37" fmla="*/ 4200754 w 10466399"/>
                <a:gd name="connsiteY37" fmla="*/ 774136 h 5870971"/>
                <a:gd name="connsiteX38" fmla="*/ 4064251 w 10466399"/>
                <a:gd name="connsiteY38" fmla="*/ 847195 h 5870971"/>
                <a:gd name="connsiteX39" fmla="*/ 3818880 w 10466399"/>
                <a:gd name="connsiteY39" fmla="*/ 991305 h 5870971"/>
                <a:gd name="connsiteX40" fmla="*/ 3658531 w 10466399"/>
                <a:gd name="connsiteY40" fmla="*/ 1093178 h 5870971"/>
                <a:gd name="connsiteX41" fmla="*/ 3622838 w 10466399"/>
                <a:gd name="connsiteY41" fmla="*/ 1221401 h 5870971"/>
                <a:gd name="connsiteX42" fmla="*/ 3577446 w 10466399"/>
                <a:gd name="connsiteY42" fmla="*/ 1500691 h 5870971"/>
                <a:gd name="connsiteX43" fmla="*/ 3461833 w 10466399"/>
                <a:gd name="connsiteY43" fmla="*/ 1726308 h 5870971"/>
                <a:gd name="connsiteX44" fmla="*/ 3278953 w 10466399"/>
                <a:gd name="connsiteY44" fmla="*/ 2034918 h 5870971"/>
                <a:gd name="connsiteX45" fmla="*/ 3288742 w 10466399"/>
                <a:gd name="connsiteY45" fmla="*/ 2273460 h 5870971"/>
                <a:gd name="connsiteX46" fmla="*/ 3434288 w 10466399"/>
                <a:gd name="connsiteY46" fmla="*/ 2417577 h 5870971"/>
                <a:gd name="connsiteX47" fmla="*/ 3781217 w 10466399"/>
                <a:gd name="connsiteY47" fmla="*/ 2618845 h 5870971"/>
                <a:gd name="connsiteX48" fmla="*/ 4079053 w 10466399"/>
                <a:gd name="connsiteY48" fmla="*/ 2777868 h 5870971"/>
                <a:gd name="connsiteX49" fmla="*/ 8113040 w 10466399"/>
                <a:gd name="connsiteY49" fmla="*/ 4477806 h 5870971"/>
                <a:gd name="connsiteX50" fmla="*/ 9595174 w 10466399"/>
                <a:gd name="connsiteY50" fmla="*/ 4977747 h 5870971"/>
                <a:gd name="connsiteX51" fmla="*/ 9935087 w 10466399"/>
                <a:gd name="connsiteY51" fmla="*/ 5074526 h 5870971"/>
                <a:gd name="connsiteX52" fmla="*/ 10424531 w 10466399"/>
                <a:gd name="connsiteY52" fmla="*/ 4864394 h 5870971"/>
                <a:gd name="connsiteX53" fmla="*/ 9879380 w 10466399"/>
                <a:gd name="connsiteY53" fmla="*/ 5870966 h 5870971"/>
                <a:gd name="connsiteX54" fmla="*/ 9635143 w 10466399"/>
                <a:gd name="connsiteY54" fmla="*/ 5397696 h 5870971"/>
                <a:gd name="connsiteX55" fmla="*/ 8790276 w 10466399"/>
                <a:gd name="connsiteY55" fmla="*/ 5047055 h 5870971"/>
                <a:gd name="connsiteX56" fmla="*/ 4940575 w 10466399"/>
                <a:gd name="connsiteY56" fmla="*/ 3376168 h 5870971"/>
                <a:gd name="connsiteX57" fmla="*/ 3944371 w 10466399"/>
                <a:gd name="connsiteY57" fmla="*/ 2976643 h 5870971"/>
                <a:gd name="connsiteX58" fmla="*/ 3460193 w 10466399"/>
                <a:gd name="connsiteY58" fmla="*/ 2852901 h 5870971"/>
                <a:gd name="connsiteX59" fmla="*/ 3217865 w 10466399"/>
                <a:gd name="connsiteY59" fmla="*/ 2829045 h 5870971"/>
                <a:gd name="connsiteX60" fmla="*/ 3025524 w 10466399"/>
                <a:gd name="connsiteY60" fmla="*/ 2858861 h 5870971"/>
                <a:gd name="connsiteX61" fmla="*/ 2832855 w 10466399"/>
                <a:gd name="connsiteY61" fmla="*/ 2930924 h 5870971"/>
                <a:gd name="connsiteX62" fmla="*/ 2820111 w 10466399"/>
                <a:gd name="connsiteY62" fmla="*/ 3026344 h 5870971"/>
                <a:gd name="connsiteX63" fmla="*/ 2959241 w 10466399"/>
                <a:gd name="connsiteY63" fmla="*/ 3167976 h 5870971"/>
                <a:gd name="connsiteX64" fmla="*/ 3176083 w 10466399"/>
                <a:gd name="connsiteY64" fmla="*/ 3269358 h 5870971"/>
                <a:gd name="connsiteX65" fmla="*/ 3388239 w 10466399"/>
                <a:gd name="connsiteY65" fmla="*/ 3442290 h 5870971"/>
                <a:gd name="connsiteX66" fmla="*/ 3212014 w 10466399"/>
                <a:gd name="connsiteY66" fmla="*/ 3336948 h 5870971"/>
                <a:gd name="connsiteX67" fmla="*/ 3004633 w 10466399"/>
                <a:gd name="connsiteY67" fmla="*/ 3276814 h 5870971"/>
                <a:gd name="connsiteX68" fmla="*/ 2771676 w 10466399"/>
                <a:gd name="connsiteY68" fmla="*/ 3166987 h 5870971"/>
                <a:gd name="connsiteX69" fmla="*/ 2638873 w 10466399"/>
                <a:gd name="connsiteY69" fmla="*/ 3097908 h 5870971"/>
                <a:gd name="connsiteX70" fmla="*/ 2570293 w 10466399"/>
                <a:gd name="connsiteY70" fmla="*/ 3109338 h 5870971"/>
                <a:gd name="connsiteX71" fmla="*/ 2525557 w 10466399"/>
                <a:gd name="connsiteY71" fmla="*/ 3326508 h 5870971"/>
                <a:gd name="connsiteX72" fmla="*/ 2584349 w 10466399"/>
                <a:gd name="connsiteY72" fmla="*/ 3577470 h 5870971"/>
                <a:gd name="connsiteX73" fmla="*/ 2663703 w 10466399"/>
                <a:gd name="connsiteY73" fmla="*/ 3996904 h 5870971"/>
                <a:gd name="connsiteX74" fmla="*/ 2633113 w 10466399"/>
                <a:gd name="connsiteY74" fmla="*/ 4192703 h 5870971"/>
                <a:gd name="connsiteX75" fmla="*/ 2539703 w 10466399"/>
                <a:gd name="connsiteY75" fmla="*/ 4455574 h 5870971"/>
                <a:gd name="connsiteX76" fmla="*/ 2595212 w 10466399"/>
                <a:gd name="connsiteY76" fmla="*/ 3945217 h 5870971"/>
                <a:gd name="connsiteX77" fmla="*/ 2481240 w 10466399"/>
                <a:gd name="connsiteY77" fmla="*/ 3566538 h 5870971"/>
                <a:gd name="connsiteX78" fmla="*/ 2307403 w 10466399"/>
                <a:gd name="connsiteY78" fmla="*/ 3166488 h 5870971"/>
                <a:gd name="connsiteX79" fmla="*/ 2261683 w 10466399"/>
                <a:gd name="connsiteY79" fmla="*/ 3063618 h 5870971"/>
                <a:gd name="connsiteX80" fmla="*/ 2078803 w 10466399"/>
                <a:gd name="connsiteY80" fmla="*/ 2949318 h 5870971"/>
                <a:gd name="connsiteX81" fmla="*/ 1824299 w 10466399"/>
                <a:gd name="connsiteY81" fmla="*/ 3002494 h 5870971"/>
                <a:gd name="connsiteX82" fmla="*/ 1412162 w 10466399"/>
                <a:gd name="connsiteY82" fmla="*/ 3235573 h 5870971"/>
                <a:gd name="connsiteX83" fmla="*/ 1381573 w 10466399"/>
                <a:gd name="connsiteY83" fmla="*/ 3680838 h 5870971"/>
                <a:gd name="connsiteX84" fmla="*/ 1340867 w 10466399"/>
                <a:gd name="connsiteY84" fmla="*/ 3980504 h 5870971"/>
                <a:gd name="connsiteX85" fmla="*/ 1197619 w 10466399"/>
                <a:gd name="connsiteY85" fmla="*/ 4738831 h 5870971"/>
                <a:gd name="connsiteX86" fmla="*/ 1220896 w 10466399"/>
                <a:gd name="connsiteY86" fmla="*/ 4338309 h 5870971"/>
                <a:gd name="connsiteX87" fmla="*/ 1242772 w 10466399"/>
                <a:gd name="connsiteY87" fmla="*/ 4080888 h 5870971"/>
                <a:gd name="connsiteX88" fmla="*/ 1198693 w 10466399"/>
                <a:gd name="connsiteY88" fmla="*/ 3909438 h 5870971"/>
                <a:gd name="connsiteX89" fmla="*/ 970093 w 10466399"/>
                <a:gd name="connsiteY89" fmla="*/ 3989448 h 5870971"/>
                <a:gd name="connsiteX90" fmla="*/ 766328 w 10466399"/>
                <a:gd name="connsiteY90" fmla="*/ 4131990 h 5870971"/>
                <a:gd name="connsiteX91" fmla="*/ 555808 w 10466399"/>
                <a:gd name="connsiteY91" fmla="*/ 4355688 h 5870971"/>
                <a:gd name="connsiteX92" fmla="*/ 785900 w 10466399"/>
                <a:gd name="connsiteY92" fmla="*/ 4017771 h 5870971"/>
                <a:gd name="connsiteX93" fmla="*/ 1130113 w 10466399"/>
                <a:gd name="connsiteY93" fmla="*/ 3817500 h 5870971"/>
                <a:gd name="connsiteX94" fmla="*/ 1278703 w 10466399"/>
                <a:gd name="connsiteY94" fmla="*/ 3726558 h 5870971"/>
                <a:gd name="connsiteX95" fmla="*/ 1269661 w 10466399"/>
                <a:gd name="connsiteY95" fmla="*/ 3390117 h 5870971"/>
                <a:gd name="connsiteX96" fmla="*/ 1309620 w 10466399"/>
                <a:gd name="connsiteY96" fmla="*/ 3169963 h 5870971"/>
                <a:gd name="connsiteX97" fmla="*/ 1393003 w 10466399"/>
                <a:gd name="connsiteY97" fmla="*/ 3052188 h 5870971"/>
                <a:gd name="connsiteX98" fmla="*/ 1080693 w 10466399"/>
                <a:gd name="connsiteY98" fmla="*/ 2984604 h 5870971"/>
                <a:gd name="connsiteX99" fmla="*/ 663453 w 10466399"/>
                <a:gd name="connsiteY99" fmla="*/ 3023360 h 5870971"/>
                <a:gd name="connsiteX100" fmla="*/ 235111 w 10466399"/>
                <a:gd name="connsiteY100" fmla="*/ 3217172 h 5870971"/>
                <a:gd name="connsiteX101" fmla="*/ 421453 w 10466399"/>
                <a:gd name="connsiteY101" fmla="*/ 3029328 h 5870971"/>
                <a:gd name="connsiteX102" fmla="*/ 627193 w 10466399"/>
                <a:gd name="connsiteY102" fmla="*/ 2926458 h 5870971"/>
                <a:gd name="connsiteX103" fmla="*/ 854480 w 10466399"/>
                <a:gd name="connsiteY103" fmla="*/ 2889178 h 5870971"/>
                <a:gd name="connsiteX104" fmla="*/ 1149272 w 10466399"/>
                <a:gd name="connsiteY104" fmla="*/ 2889676 h 5870971"/>
                <a:gd name="connsiteX105" fmla="*/ 1531894 w 10466399"/>
                <a:gd name="connsiteY105" fmla="*/ 2917507 h 5870971"/>
                <a:gd name="connsiteX106" fmla="*/ 1860559 w 10466399"/>
                <a:gd name="connsiteY106" fmla="*/ 2766431 h 5870971"/>
                <a:gd name="connsiteX107" fmla="*/ 1701613 w 10466399"/>
                <a:gd name="connsiteY107" fmla="*/ 2263518 h 5870971"/>
                <a:gd name="connsiteX108" fmla="*/ 1690183 w 10466399"/>
                <a:gd name="connsiteY108" fmla="*/ 1966338 h 5870971"/>
                <a:gd name="connsiteX109" fmla="*/ 1381991 w 10466399"/>
                <a:gd name="connsiteY109" fmla="*/ 1841604 h 5870971"/>
                <a:gd name="connsiteX110" fmla="*/ 1095823 w 10466399"/>
                <a:gd name="connsiteY110" fmla="*/ 1714878 h 5870971"/>
                <a:gd name="connsiteX111" fmla="*/ 746507 w 10466399"/>
                <a:gd name="connsiteY111" fmla="*/ 1626415 h 5870971"/>
                <a:gd name="connsiteX112" fmla="*/ 352873 w 10466399"/>
                <a:gd name="connsiteY112" fmla="*/ 1726308 h 5870971"/>
                <a:gd name="connsiteX113" fmla="*/ 113171 w 10466399"/>
                <a:gd name="connsiteY113" fmla="*/ 1763582 h 5870971"/>
                <a:gd name="connsiteX114" fmla="*/ 9973 w 10466399"/>
                <a:gd name="connsiteY114" fmla="*/ 1737738 h 5870971"/>
                <a:gd name="connsiteX115" fmla="*/ 348516 w 10466399"/>
                <a:gd name="connsiteY115" fmla="*/ 1643812 h 5870971"/>
                <a:gd name="connsiteX116" fmla="*/ 653097 w 10466399"/>
                <a:gd name="connsiteY116" fmla="*/ 1543920 h 5870971"/>
                <a:gd name="connsiteX117" fmla="*/ 1072963 w 10466399"/>
                <a:gd name="connsiteY117" fmla="*/ 1612008 h 5870971"/>
                <a:gd name="connsiteX118" fmla="*/ 1244413 w 10466399"/>
                <a:gd name="connsiteY118" fmla="*/ 1657728 h 5870971"/>
                <a:gd name="connsiteX119" fmla="*/ 1205766 w 10466399"/>
                <a:gd name="connsiteY119" fmla="*/ 1451988 h 5870971"/>
                <a:gd name="connsiteX120" fmla="*/ 1046313 w 10466399"/>
                <a:gd name="connsiteY120" fmla="*/ 815409 h 5870971"/>
                <a:gd name="connsiteX121" fmla="*/ 1221553 w 10466399"/>
                <a:gd name="connsiteY121" fmla="*/ 1211958 h 5870971"/>
                <a:gd name="connsiteX0" fmla="*/ 1221553 w 10466399"/>
                <a:gd name="connsiteY0" fmla="*/ 1211958 h 5870971"/>
                <a:gd name="connsiteX1" fmla="*/ 1343911 w 10466399"/>
                <a:gd name="connsiteY1" fmla="*/ 1559828 h 5870971"/>
                <a:gd name="connsiteX2" fmla="*/ 1553023 w 10466399"/>
                <a:gd name="connsiteY2" fmla="*/ 1657728 h 5870971"/>
                <a:gd name="connsiteX3" fmla="*/ 1907353 w 10466399"/>
                <a:gd name="connsiteY3" fmla="*/ 1680588 h 5870971"/>
                <a:gd name="connsiteX4" fmla="*/ 2021653 w 10466399"/>
                <a:gd name="connsiteY4" fmla="*/ 1543428 h 5870971"/>
                <a:gd name="connsiteX5" fmla="*/ 2124523 w 10466399"/>
                <a:gd name="connsiteY5" fmla="*/ 1291968 h 5870971"/>
                <a:gd name="connsiteX6" fmla="*/ 2124523 w 10466399"/>
                <a:gd name="connsiteY6" fmla="*/ 1120518 h 5870971"/>
                <a:gd name="connsiteX7" fmla="*/ 2068029 w 10466399"/>
                <a:gd name="connsiteY7" fmla="*/ 825325 h 5870971"/>
                <a:gd name="connsiteX8" fmla="*/ 2078803 w 10466399"/>
                <a:gd name="connsiteY8" fmla="*/ 777618 h 5870971"/>
                <a:gd name="connsiteX9" fmla="*/ 2170243 w 10466399"/>
                <a:gd name="connsiteY9" fmla="*/ 1086228 h 5870971"/>
                <a:gd name="connsiteX10" fmla="*/ 2215963 w 10466399"/>
                <a:gd name="connsiteY10" fmla="*/ 1269108 h 5870971"/>
                <a:gd name="connsiteX11" fmla="*/ 2284543 w 10466399"/>
                <a:gd name="connsiteY11" fmla="*/ 1303398 h 5870971"/>
                <a:gd name="connsiteX12" fmla="*/ 2330263 w 10466399"/>
                <a:gd name="connsiteY12" fmla="*/ 1166238 h 5870971"/>
                <a:gd name="connsiteX13" fmla="*/ 2467423 w 10466399"/>
                <a:gd name="connsiteY13" fmla="*/ 880488 h 5870971"/>
                <a:gd name="connsiteX14" fmla="*/ 2558863 w 10466399"/>
                <a:gd name="connsiteY14" fmla="*/ 640458 h 5870971"/>
                <a:gd name="connsiteX15" fmla="*/ 2616013 w 10466399"/>
                <a:gd name="connsiteY15" fmla="*/ 537588 h 5870971"/>
                <a:gd name="connsiteX16" fmla="*/ 2558863 w 10466399"/>
                <a:gd name="connsiteY16" fmla="*/ 789048 h 5870971"/>
                <a:gd name="connsiteX17" fmla="*/ 2444563 w 10466399"/>
                <a:gd name="connsiteY17" fmla="*/ 1097658 h 5870971"/>
                <a:gd name="connsiteX18" fmla="*/ 2375983 w 10466399"/>
                <a:gd name="connsiteY18" fmla="*/ 1406268 h 5870971"/>
                <a:gd name="connsiteX19" fmla="*/ 2558863 w 10466399"/>
                <a:gd name="connsiteY19" fmla="*/ 1577718 h 5870971"/>
                <a:gd name="connsiteX20" fmla="*/ 2878903 w 10466399"/>
                <a:gd name="connsiteY20" fmla="*/ 1657728 h 5870971"/>
                <a:gd name="connsiteX21" fmla="*/ 3187513 w 10466399"/>
                <a:gd name="connsiteY21" fmla="*/ 1657728 h 5870971"/>
                <a:gd name="connsiteX22" fmla="*/ 3370393 w 10466399"/>
                <a:gd name="connsiteY22" fmla="*/ 1566288 h 5870971"/>
                <a:gd name="connsiteX23" fmla="*/ 3488066 w 10466399"/>
                <a:gd name="connsiteY23" fmla="*/ 1246753 h 5870971"/>
                <a:gd name="connsiteX24" fmla="*/ 3495138 w 10466399"/>
                <a:gd name="connsiteY24" fmla="*/ 1115548 h 5870971"/>
                <a:gd name="connsiteX25" fmla="*/ 3493650 w 10466399"/>
                <a:gd name="connsiteY25" fmla="*/ 1063976 h 5870971"/>
                <a:gd name="connsiteX26" fmla="*/ 3450403 w 10466399"/>
                <a:gd name="connsiteY26" fmla="*/ 777618 h 5870971"/>
                <a:gd name="connsiteX27" fmla="*/ 3119893 w 10466399"/>
                <a:gd name="connsiteY27" fmla="*/ 321571 h 5870971"/>
                <a:gd name="connsiteX28" fmla="*/ 3497351 w 10466399"/>
                <a:gd name="connsiteY28" fmla="*/ 674883 h 5870971"/>
                <a:gd name="connsiteX29" fmla="*/ 3759013 w 10466399"/>
                <a:gd name="connsiteY29" fmla="*/ 571878 h 5870971"/>
                <a:gd name="connsiteX30" fmla="*/ 3999043 w 10466399"/>
                <a:gd name="connsiteY30" fmla="*/ 91818 h 5870971"/>
                <a:gd name="connsiteX31" fmla="*/ 4033333 w 10466399"/>
                <a:gd name="connsiteY31" fmla="*/ 11808 h 5870971"/>
                <a:gd name="connsiteX32" fmla="*/ 3984569 w 10466399"/>
                <a:gd name="connsiteY32" fmla="*/ 247366 h 5870971"/>
                <a:gd name="connsiteX33" fmla="*/ 3812791 w 10466399"/>
                <a:gd name="connsiteY33" fmla="*/ 647417 h 5870971"/>
                <a:gd name="connsiteX34" fmla="*/ 3592906 w 10466399"/>
                <a:gd name="connsiteY34" fmla="*/ 811408 h 5870971"/>
                <a:gd name="connsiteX35" fmla="*/ 3604425 w 10466399"/>
                <a:gd name="connsiteY35" fmla="*/ 999253 h 5870971"/>
                <a:gd name="connsiteX36" fmla="*/ 3872985 w 10466399"/>
                <a:gd name="connsiteY36" fmla="*/ 881976 h 5870971"/>
                <a:gd name="connsiteX37" fmla="*/ 4200754 w 10466399"/>
                <a:gd name="connsiteY37" fmla="*/ 774136 h 5870971"/>
                <a:gd name="connsiteX38" fmla="*/ 4064251 w 10466399"/>
                <a:gd name="connsiteY38" fmla="*/ 847195 h 5870971"/>
                <a:gd name="connsiteX39" fmla="*/ 3818880 w 10466399"/>
                <a:gd name="connsiteY39" fmla="*/ 991305 h 5870971"/>
                <a:gd name="connsiteX40" fmla="*/ 3658531 w 10466399"/>
                <a:gd name="connsiteY40" fmla="*/ 1093178 h 5870971"/>
                <a:gd name="connsiteX41" fmla="*/ 3622838 w 10466399"/>
                <a:gd name="connsiteY41" fmla="*/ 1221401 h 5870971"/>
                <a:gd name="connsiteX42" fmla="*/ 3577446 w 10466399"/>
                <a:gd name="connsiteY42" fmla="*/ 1500691 h 5870971"/>
                <a:gd name="connsiteX43" fmla="*/ 3461833 w 10466399"/>
                <a:gd name="connsiteY43" fmla="*/ 1726308 h 5870971"/>
                <a:gd name="connsiteX44" fmla="*/ 3278953 w 10466399"/>
                <a:gd name="connsiteY44" fmla="*/ 2034918 h 5870971"/>
                <a:gd name="connsiteX45" fmla="*/ 3288742 w 10466399"/>
                <a:gd name="connsiteY45" fmla="*/ 2273460 h 5870971"/>
                <a:gd name="connsiteX46" fmla="*/ 3434288 w 10466399"/>
                <a:gd name="connsiteY46" fmla="*/ 2417577 h 5870971"/>
                <a:gd name="connsiteX47" fmla="*/ 3781217 w 10466399"/>
                <a:gd name="connsiteY47" fmla="*/ 2618845 h 5870971"/>
                <a:gd name="connsiteX48" fmla="*/ 4079053 w 10466399"/>
                <a:gd name="connsiteY48" fmla="*/ 2777868 h 5870971"/>
                <a:gd name="connsiteX49" fmla="*/ 8113040 w 10466399"/>
                <a:gd name="connsiteY49" fmla="*/ 4477806 h 5870971"/>
                <a:gd name="connsiteX50" fmla="*/ 9595174 w 10466399"/>
                <a:gd name="connsiteY50" fmla="*/ 4977747 h 5870971"/>
                <a:gd name="connsiteX51" fmla="*/ 9935087 w 10466399"/>
                <a:gd name="connsiteY51" fmla="*/ 5074526 h 5870971"/>
                <a:gd name="connsiteX52" fmla="*/ 10424531 w 10466399"/>
                <a:gd name="connsiteY52" fmla="*/ 4864394 h 5870971"/>
                <a:gd name="connsiteX53" fmla="*/ 9879380 w 10466399"/>
                <a:gd name="connsiteY53" fmla="*/ 5870966 h 5870971"/>
                <a:gd name="connsiteX54" fmla="*/ 9635143 w 10466399"/>
                <a:gd name="connsiteY54" fmla="*/ 5397696 h 5870971"/>
                <a:gd name="connsiteX55" fmla="*/ 8790276 w 10466399"/>
                <a:gd name="connsiteY55" fmla="*/ 5047055 h 5870971"/>
                <a:gd name="connsiteX56" fmla="*/ 4940575 w 10466399"/>
                <a:gd name="connsiteY56" fmla="*/ 3376168 h 5870971"/>
                <a:gd name="connsiteX57" fmla="*/ 3944371 w 10466399"/>
                <a:gd name="connsiteY57" fmla="*/ 2976643 h 5870971"/>
                <a:gd name="connsiteX58" fmla="*/ 3460193 w 10466399"/>
                <a:gd name="connsiteY58" fmla="*/ 2852901 h 5870971"/>
                <a:gd name="connsiteX59" fmla="*/ 3217865 w 10466399"/>
                <a:gd name="connsiteY59" fmla="*/ 2829045 h 5870971"/>
                <a:gd name="connsiteX60" fmla="*/ 3025524 w 10466399"/>
                <a:gd name="connsiteY60" fmla="*/ 2858861 h 5870971"/>
                <a:gd name="connsiteX61" fmla="*/ 2832855 w 10466399"/>
                <a:gd name="connsiteY61" fmla="*/ 2930924 h 5870971"/>
                <a:gd name="connsiteX62" fmla="*/ 2820111 w 10466399"/>
                <a:gd name="connsiteY62" fmla="*/ 3026344 h 5870971"/>
                <a:gd name="connsiteX63" fmla="*/ 2959241 w 10466399"/>
                <a:gd name="connsiteY63" fmla="*/ 3167976 h 5870971"/>
                <a:gd name="connsiteX64" fmla="*/ 3176083 w 10466399"/>
                <a:gd name="connsiteY64" fmla="*/ 3269358 h 5870971"/>
                <a:gd name="connsiteX65" fmla="*/ 3388239 w 10466399"/>
                <a:gd name="connsiteY65" fmla="*/ 3442290 h 5870971"/>
                <a:gd name="connsiteX66" fmla="*/ 3212014 w 10466399"/>
                <a:gd name="connsiteY66" fmla="*/ 3336948 h 5870971"/>
                <a:gd name="connsiteX67" fmla="*/ 3004633 w 10466399"/>
                <a:gd name="connsiteY67" fmla="*/ 3276814 h 5870971"/>
                <a:gd name="connsiteX68" fmla="*/ 2771676 w 10466399"/>
                <a:gd name="connsiteY68" fmla="*/ 3166987 h 5870971"/>
                <a:gd name="connsiteX69" fmla="*/ 2638873 w 10466399"/>
                <a:gd name="connsiteY69" fmla="*/ 3097908 h 5870971"/>
                <a:gd name="connsiteX70" fmla="*/ 2570293 w 10466399"/>
                <a:gd name="connsiteY70" fmla="*/ 3109338 h 5870971"/>
                <a:gd name="connsiteX71" fmla="*/ 2525557 w 10466399"/>
                <a:gd name="connsiteY71" fmla="*/ 3326508 h 5870971"/>
                <a:gd name="connsiteX72" fmla="*/ 2584349 w 10466399"/>
                <a:gd name="connsiteY72" fmla="*/ 3577470 h 5870971"/>
                <a:gd name="connsiteX73" fmla="*/ 2663703 w 10466399"/>
                <a:gd name="connsiteY73" fmla="*/ 3996904 h 5870971"/>
                <a:gd name="connsiteX74" fmla="*/ 2633113 w 10466399"/>
                <a:gd name="connsiteY74" fmla="*/ 4192703 h 5870971"/>
                <a:gd name="connsiteX75" fmla="*/ 2539703 w 10466399"/>
                <a:gd name="connsiteY75" fmla="*/ 4455574 h 5870971"/>
                <a:gd name="connsiteX76" fmla="*/ 2595212 w 10466399"/>
                <a:gd name="connsiteY76" fmla="*/ 3945217 h 5870971"/>
                <a:gd name="connsiteX77" fmla="*/ 2481240 w 10466399"/>
                <a:gd name="connsiteY77" fmla="*/ 3566538 h 5870971"/>
                <a:gd name="connsiteX78" fmla="*/ 2307403 w 10466399"/>
                <a:gd name="connsiteY78" fmla="*/ 3166488 h 5870971"/>
                <a:gd name="connsiteX79" fmla="*/ 2261683 w 10466399"/>
                <a:gd name="connsiteY79" fmla="*/ 3063618 h 5870971"/>
                <a:gd name="connsiteX80" fmla="*/ 2078803 w 10466399"/>
                <a:gd name="connsiteY80" fmla="*/ 2949318 h 5870971"/>
                <a:gd name="connsiteX81" fmla="*/ 1824299 w 10466399"/>
                <a:gd name="connsiteY81" fmla="*/ 3002494 h 5870971"/>
                <a:gd name="connsiteX82" fmla="*/ 1412162 w 10466399"/>
                <a:gd name="connsiteY82" fmla="*/ 3235573 h 5870971"/>
                <a:gd name="connsiteX83" fmla="*/ 1381573 w 10466399"/>
                <a:gd name="connsiteY83" fmla="*/ 3680838 h 5870971"/>
                <a:gd name="connsiteX84" fmla="*/ 1340867 w 10466399"/>
                <a:gd name="connsiteY84" fmla="*/ 3980504 h 5870971"/>
                <a:gd name="connsiteX85" fmla="*/ 1197619 w 10466399"/>
                <a:gd name="connsiteY85" fmla="*/ 4738831 h 5870971"/>
                <a:gd name="connsiteX86" fmla="*/ 1220896 w 10466399"/>
                <a:gd name="connsiteY86" fmla="*/ 4338309 h 5870971"/>
                <a:gd name="connsiteX87" fmla="*/ 1242772 w 10466399"/>
                <a:gd name="connsiteY87" fmla="*/ 4080888 h 5870971"/>
                <a:gd name="connsiteX88" fmla="*/ 1198693 w 10466399"/>
                <a:gd name="connsiteY88" fmla="*/ 3909438 h 5870971"/>
                <a:gd name="connsiteX89" fmla="*/ 970093 w 10466399"/>
                <a:gd name="connsiteY89" fmla="*/ 3989448 h 5870971"/>
                <a:gd name="connsiteX90" fmla="*/ 766328 w 10466399"/>
                <a:gd name="connsiteY90" fmla="*/ 4131990 h 5870971"/>
                <a:gd name="connsiteX91" fmla="*/ 555808 w 10466399"/>
                <a:gd name="connsiteY91" fmla="*/ 4355688 h 5870971"/>
                <a:gd name="connsiteX92" fmla="*/ 785900 w 10466399"/>
                <a:gd name="connsiteY92" fmla="*/ 4017771 h 5870971"/>
                <a:gd name="connsiteX93" fmla="*/ 1130113 w 10466399"/>
                <a:gd name="connsiteY93" fmla="*/ 3817500 h 5870971"/>
                <a:gd name="connsiteX94" fmla="*/ 1278703 w 10466399"/>
                <a:gd name="connsiteY94" fmla="*/ 3726558 h 5870971"/>
                <a:gd name="connsiteX95" fmla="*/ 1269661 w 10466399"/>
                <a:gd name="connsiteY95" fmla="*/ 3390117 h 5870971"/>
                <a:gd name="connsiteX96" fmla="*/ 1309620 w 10466399"/>
                <a:gd name="connsiteY96" fmla="*/ 3169963 h 5870971"/>
                <a:gd name="connsiteX97" fmla="*/ 1393003 w 10466399"/>
                <a:gd name="connsiteY97" fmla="*/ 3052188 h 5870971"/>
                <a:gd name="connsiteX98" fmla="*/ 1080693 w 10466399"/>
                <a:gd name="connsiteY98" fmla="*/ 2984604 h 5870971"/>
                <a:gd name="connsiteX99" fmla="*/ 663453 w 10466399"/>
                <a:gd name="connsiteY99" fmla="*/ 3023360 h 5870971"/>
                <a:gd name="connsiteX100" fmla="*/ 235111 w 10466399"/>
                <a:gd name="connsiteY100" fmla="*/ 3217172 h 5870971"/>
                <a:gd name="connsiteX101" fmla="*/ 421453 w 10466399"/>
                <a:gd name="connsiteY101" fmla="*/ 3029328 h 5870971"/>
                <a:gd name="connsiteX102" fmla="*/ 627193 w 10466399"/>
                <a:gd name="connsiteY102" fmla="*/ 2926458 h 5870971"/>
                <a:gd name="connsiteX103" fmla="*/ 854480 w 10466399"/>
                <a:gd name="connsiteY103" fmla="*/ 2889178 h 5870971"/>
                <a:gd name="connsiteX104" fmla="*/ 1149272 w 10466399"/>
                <a:gd name="connsiteY104" fmla="*/ 2889676 h 5870971"/>
                <a:gd name="connsiteX105" fmla="*/ 1531894 w 10466399"/>
                <a:gd name="connsiteY105" fmla="*/ 2917507 h 5870971"/>
                <a:gd name="connsiteX106" fmla="*/ 1860559 w 10466399"/>
                <a:gd name="connsiteY106" fmla="*/ 2766431 h 5870971"/>
                <a:gd name="connsiteX107" fmla="*/ 1701613 w 10466399"/>
                <a:gd name="connsiteY107" fmla="*/ 2263518 h 5870971"/>
                <a:gd name="connsiteX108" fmla="*/ 1690183 w 10466399"/>
                <a:gd name="connsiteY108" fmla="*/ 1966338 h 5870971"/>
                <a:gd name="connsiteX109" fmla="*/ 1381991 w 10466399"/>
                <a:gd name="connsiteY109" fmla="*/ 1841604 h 5870971"/>
                <a:gd name="connsiteX110" fmla="*/ 1095823 w 10466399"/>
                <a:gd name="connsiteY110" fmla="*/ 1714878 h 5870971"/>
                <a:gd name="connsiteX111" fmla="*/ 746507 w 10466399"/>
                <a:gd name="connsiteY111" fmla="*/ 1626415 h 5870971"/>
                <a:gd name="connsiteX112" fmla="*/ 352873 w 10466399"/>
                <a:gd name="connsiteY112" fmla="*/ 1726308 h 5870971"/>
                <a:gd name="connsiteX113" fmla="*/ 113171 w 10466399"/>
                <a:gd name="connsiteY113" fmla="*/ 1763582 h 5870971"/>
                <a:gd name="connsiteX114" fmla="*/ 9973 w 10466399"/>
                <a:gd name="connsiteY114" fmla="*/ 1737738 h 5870971"/>
                <a:gd name="connsiteX115" fmla="*/ 348516 w 10466399"/>
                <a:gd name="connsiteY115" fmla="*/ 1643812 h 5870971"/>
                <a:gd name="connsiteX116" fmla="*/ 653097 w 10466399"/>
                <a:gd name="connsiteY116" fmla="*/ 1543920 h 5870971"/>
                <a:gd name="connsiteX117" fmla="*/ 1072963 w 10466399"/>
                <a:gd name="connsiteY117" fmla="*/ 1612008 h 5870971"/>
                <a:gd name="connsiteX118" fmla="*/ 1244413 w 10466399"/>
                <a:gd name="connsiteY118" fmla="*/ 1657728 h 5870971"/>
                <a:gd name="connsiteX119" fmla="*/ 1205766 w 10466399"/>
                <a:gd name="connsiteY119" fmla="*/ 1451988 h 5870971"/>
                <a:gd name="connsiteX120" fmla="*/ 1046313 w 10466399"/>
                <a:gd name="connsiteY120" fmla="*/ 815409 h 5870971"/>
                <a:gd name="connsiteX121" fmla="*/ 1221553 w 10466399"/>
                <a:gd name="connsiteY121" fmla="*/ 1211958 h 5870971"/>
                <a:gd name="connsiteX0" fmla="*/ 1221553 w 10469409"/>
                <a:gd name="connsiteY0" fmla="*/ 1211958 h 6071193"/>
                <a:gd name="connsiteX1" fmla="*/ 1343911 w 10469409"/>
                <a:gd name="connsiteY1" fmla="*/ 1559828 h 6071193"/>
                <a:gd name="connsiteX2" fmla="*/ 1553023 w 10469409"/>
                <a:gd name="connsiteY2" fmla="*/ 1657728 h 6071193"/>
                <a:gd name="connsiteX3" fmla="*/ 1907353 w 10469409"/>
                <a:gd name="connsiteY3" fmla="*/ 1680588 h 6071193"/>
                <a:gd name="connsiteX4" fmla="*/ 2021653 w 10469409"/>
                <a:gd name="connsiteY4" fmla="*/ 1543428 h 6071193"/>
                <a:gd name="connsiteX5" fmla="*/ 2124523 w 10469409"/>
                <a:gd name="connsiteY5" fmla="*/ 1291968 h 6071193"/>
                <a:gd name="connsiteX6" fmla="*/ 2124523 w 10469409"/>
                <a:gd name="connsiteY6" fmla="*/ 1120518 h 6071193"/>
                <a:gd name="connsiteX7" fmla="*/ 2068029 w 10469409"/>
                <a:gd name="connsiteY7" fmla="*/ 825325 h 6071193"/>
                <a:gd name="connsiteX8" fmla="*/ 2078803 w 10469409"/>
                <a:gd name="connsiteY8" fmla="*/ 777618 h 6071193"/>
                <a:gd name="connsiteX9" fmla="*/ 2170243 w 10469409"/>
                <a:gd name="connsiteY9" fmla="*/ 1086228 h 6071193"/>
                <a:gd name="connsiteX10" fmla="*/ 2215963 w 10469409"/>
                <a:gd name="connsiteY10" fmla="*/ 1269108 h 6071193"/>
                <a:gd name="connsiteX11" fmla="*/ 2284543 w 10469409"/>
                <a:gd name="connsiteY11" fmla="*/ 1303398 h 6071193"/>
                <a:gd name="connsiteX12" fmla="*/ 2330263 w 10469409"/>
                <a:gd name="connsiteY12" fmla="*/ 1166238 h 6071193"/>
                <a:gd name="connsiteX13" fmla="*/ 2467423 w 10469409"/>
                <a:gd name="connsiteY13" fmla="*/ 880488 h 6071193"/>
                <a:gd name="connsiteX14" fmla="*/ 2558863 w 10469409"/>
                <a:gd name="connsiteY14" fmla="*/ 640458 h 6071193"/>
                <a:gd name="connsiteX15" fmla="*/ 2616013 w 10469409"/>
                <a:gd name="connsiteY15" fmla="*/ 537588 h 6071193"/>
                <a:gd name="connsiteX16" fmla="*/ 2558863 w 10469409"/>
                <a:gd name="connsiteY16" fmla="*/ 789048 h 6071193"/>
                <a:gd name="connsiteX17" fmla="*/ 2444563 w 10469409"/>
                <a:gd name="connsiteY17" fmla="*/ 1097658 h 6071193"/>
                <a:gd name="connsiteX18" fmla="*/ 2375983 w 10469409"/>
                <a:gd name="connsiteY18" fmla="*/ 1406268 h 6071193"/>
                <a:gd name="connsiteX19" fmla="*/ 2558863 w 10469409"/>
                <a:gd name="connsiteY19" fmla="*/ 1577718 h 6071193"/>
                <a:gd name="connsiteX20" fmla="*/ 2878903 w 10469409"/>
                <a:gd name="connsiteY20" fmla="*/ 1657728 h 6071193"/>
                <a:gd name="connsiteX21" fmla="*/ 3187513 w 10469409"/>
                <a:gd name="connsiteY21" fmla="*/ 1657728 h 6071193"/>
                <a:gd name="connsiteX22" fmla="*/ 3370393 w 10469409"/>
                <a:gd name="connsiteY22" fmla="*/ 1566288 h 6071193"/>
                <a:gd name="connsiteX23" fmla="*/ 3488066 w 10469409"/>
                <a:gd name="connsiteY23" fmla="*/ 1246753 h 6071193"/>
                <a:gd name="connsiteX24" fmla="*/ 3495138 w 10469409"/>
                <a:gd name="connsiteY24" fmla="*/ 1115548 h 6071193"/>
                <a:gd name="connsiteX25" fmla="*/ 3493650 w 10469409"/>
                <a:gd name="connsiteY25" fmla="*/ 1063976 h 6071193"/>
                <a:gd name="connsiteX26" fmla="*/ 3450403 w 10469409"/>
                <a:gd name="connsiteY26" fmla="*/ 777618 h 6071193"/>
                <a:gd name="connsiteX27" fmla="*/ 3119893 w 10469409"/>
                <a:gd name="connsiteY27" fmla="*/ 321571 h 6071193"/>
                <a:gd name="connsiteX28" fmla="*/ 3497351 w 10469409"/>
                <a:gd name="connsiteY28" fmla="*/ 674883 h 6071193"/>
                <a:gd name="connsiteX29" fmla="*/ 3759013 w 10469409"/>
                <a:gd name="connsiteY29" fmla="*/ 571878 h 6071193"/>
                <a:gd name="connsiteX30" fmla="*/ 3999043 w 10469409"/>
                <a:gd name="connsiteY30" fmla="*/ 91818 h 6071193"/>
                <a:gd name="connsiteX31" fmla="*/ 4033333 w 10469409"/>
                <a:gd name="connsiteY31" fmla="*/ 11808 h 6071193"/>
                <a:gd name="connsiteX32" fmla="*/ 3984569 w 10469409"/>
                <a:gd name="connsiteY32" fmla="*/ 247366 h 6071193"/>
                <a:gd name="connsiteX33" fmla="*/ 3812791 w 10469409"/>
                <a:gd name="connsiteY33" fmla="*/ 647417 h 6071193"/>
                <a:gd name="connsiteX34" fmla="*/ 3592906 w 10469409"/>
                <a:gd name="connsiteY34" fmla="*/ 811408 h 6071193"/>
                <a:gd name="connsiteX35" fmla="*/ 3604425 w 10469409"/>
                <a:gd name="connsiteY35" fmla="*/ 999253 h 6071193"/>
                <a:gd name="connsiteX36" fmla="*/ 3872985 w 10469409"/>
                <a:gd name="connsiteY36" fmla="*/ 881976 h 6071193"/>
                <a:gd name="connsiteX37" fmla="*/ 4200754 w 10469409"/>
                <a:gd name="connsiteY37" fmla="*/ 774136 h 6071193"/>
                <a:gd name="connsiteX38" fmla="*/ 4064251 w 10469409"/>
                <a:gd name="connsiteY38" fmla="*/ 847195 h 6071193"/>
                <a:gd name="connsiteX39" fmla="*/ 3818880 w 10469409"/>
                <a:gd name="connsiteY39" fmla="*/ 991305 h 6071193"/>
                <a:gd name="connsiteX40" fmla="*/ 3658531 w 10469409"/>
                <a:gd name="connsiteY40" fmla="*/ 1093178 h 6071193"/>
                <a:gd name="connsiteX41" fmla="*/ 3622838 w 10469409"/>
                <a:gd name="connsiteY41" fmla="*/ 1221401 h 6071193"/>
                <a:gd name="connsiteX42" fmla="*/ 3577446 w 10469409"/>
                <a:gd name="connsiteY42" fmla="*/ 1500691 h 6071193"/>
                <a:gd name="connsiteX43" fmla="*/ 3461833 w 10469409"/>
                <a:gd name="connsiteY43" fmla="*/ 1726308 h 6071193"/>
                <a:gd name="connsiteX44" fmla="*/ 3278953 w 10469409"/>
                <a:gd name="connsiteY44" fmla="*/ 2034918 h 6071193"/>
                <a:gd name="connsiteX45" fmla="*/ 3288742 w 10469409"/>
                <a:gd name="connsiteY45" fmla="*/ 2273460 h 6071193"/>
                <a:gd name="connsiteX46" fmla="*/ 3434288 w 10469409"/>
                <a:gd name="connsiteY46" fmla="*/ 2417577 h 6071193"/>
                <a:gd name="connsiteX47" fmla="*/ 3781217 w 10469409"/>
                <a:gd name="connsiteY47" fmla="*/ 2618845 h 6071193"/>
                <a:gd name="connsiteX48" fmla="*/ 4079053 w 10469409"/>
                <a:gd name="connsiteY48" fmla="*/ 2777868 h 6071193"/>
                <a:gd name="connsiteX49" fmla="*/ 8113040 w 10469409"/>
                <a:gd name="connsiteY49" fmla="*/ 4477806 h 6071193"/>
                <a:gd name="connsiteX50" fmla="*/ 9595174 w 10469409"/>
                <a:gd name="connsiteY50" fmla="*/ 4977747 h 6071193"/>
                <a:gd name="connsiteX51" fmla="*/ 9935087 w 10469409"/>
                <a:gd name="connsiteY51" fmla="*/ 5074526 h 6071193"/>
                <a:gd name="connsiteX52" fmla="*/ 10424531 w 10469409"/>
                <a:gd name="connsiteY52" fmla="*/ 4864394 h 6071193"/>
                <a:gd name="connsiteX53" fmla="*/ 9925763 w 10469409"/>
                <a:gd name="connsiteY53" fmla="*/ 6071190 h 6071193"/>
                <a:gd name="connsiteX54" fmla="*/ 9635143 w 10469409"/>
                <a:gd name="connsiteY54" fmla="*/ 5397696 h 6071193"/>
                <a:gd name="connsiteX55" fmla="*/ 8790276 w 10469409"/>
                <a:gd name="connsiteY55" fmla="*/ 5047055 h 6071193"/>
                <a:gd name="connsiteX56" fmla="*/ 4940575 w 10469409"/>
                <a:gd name="connsiteY56" fmla="*/ 3376168 h 6071193"/>
                <a:gd name="connsiteX57" fmla="*/ 3944371 w 10469409"/>
                <a:gd name="connsiteY57" fmla="*/ 2976643 h 6071193"/>
                <a:gd name="connsiteX58" fmla="*/ 3460193 w 10469409"/>
                <a:gd name="connsiteY58" fmla="*/ 2852901 h 6071193"/>
                <a:gd name="connsiteX59" fmla="*/ 3217865 w 10469409"/>
                <a:gd name="connsiteY59" fmla="*/ 2829045 h 6071193"/>
                <a:gd name="connsiteX60" fmla="*/ 3025524 w 10469409"/>
                <a:gd name="connsiteY60" fmla="*/ 2858861 h 6071193"/>
                <a:gd name="connsiteX61" fmla="*/ 2832855 w 10469409"/>
                <a:gd name="connsiteY61" fmla="*/ 2930924 h 6071193"/>
                <a:gd name="connsiteX62" fmla="*/ 2820111 w 10469409"/>
                <a:gd name="connsiteY62" fmla="*/ 3026344 h 6071193"/>
                <a:gd name="connsiteX63" fmla="*/ 2959241 w 10469409"/>
                <a:gd name="connsiteY63" fmla="*/ 3167976 h 6071193"/>
                <a:gd name="connsiteX64" fmla="*/ 3176083 w 10469409"/>
                <a:gd name="connsiteY64" fmla="*/ 3269358 h 6071193"/>
                <a:gd name="connsiteX65" fmla="*/ 3388239 w 10469409"/>
                <a:gd name="connsiteY65" fmla="*/ 3442290 h 6071193"/>
                <a:gd name="connsiteX66" fmla="*/ 3212014 w 10469409"/>
                <a:gd name="connsiteY66" fmla="*/ 3336948 h 6071193"/>
                <a:gd name="connsiteX67" fmla="*/ 3004633 w 10469409"/>
                <a:gd name="connsiteY67" fmla="*/ 3276814 h 6071193"/>
                <a:gd name="connsiteX68" fmla="*/ 2771676 w 10469409"/>
                <a:gd name="connsiteY68" fmla="*/ 3166987 h 6071193"/>
                <a:gd name="connsiteX69" fmla="*/ 2638873 w 10469409"/>
                <a:gd name="connsiteY69" fmla="*/ 3097908 h 6071193"/>
                <a:gd name="connsiteX70" fmla="*/ 2570293 w 10469409"/>
                <a:gd name="connsiteY70" fmla="*/ 3109338 h 6071193"/>
                <a:gd name="connsiteX71" fmla="*/ 2525557 w 10469409"/>
                <a:gd name="connsiteY71" fmla="*/ 3326508 h 6071193"/>
                <a:gd name="connsiteX72" fmla="*/ 2584349 w 10469409"/>
                <a:gd name="connsiteY72" fmla="*/ 3577470 h 6071193"/>
                <a:gd name="connsiteX73" fmla="*/ 2663703 w 10469409"/>
                <a:gd name="connsiteY73" fmla="*/ 3996904 h 6071193"/>
                <a:gd name="connsiteX74" fmla="*/ 2633113 w 10469409"/>
                <a:gd name="connsiteY74" fmla="*/ 4192703 h 6071193"/>
                <a:gd name="connsiteX75" fmla="*/ 2539703 w 10469409"/>
                <a:gd name="connsiteY75" fmla="*/ 4455574 h 6071193"/>
                <a:gd name="connsiteX76" fmla="*/ 2595212 w 10469409"/>
                <a:gd name="connsiteY76" fmla="*/ 3945217 h 6071193"/>
                <a:gd name="connsiteX77" fmla="*/ 2481240 w 10469409"/>
                <a:gd name="connsiteY77" fmla="*/ 3566538 h 6071193"/>
                <a:gd name="connsiteX78" fmla="*/ 2307403 w 10469409"/>
                <a:gd name="connsiteY78" fmla="*/ 3166488 h 6071193"/>
                <a:gd name="connsiteX79" fmla="*/ 2261683 w 10469409"/>
                <a:gd name="connsiteY79" fmla="*/ 3063618 h 6071193"/>
                <a:gd name="connsiteX80" fmla="*/ 2078803 w 10469409"/>
                <a:gd name="connsiteY80" fmla="*/ 2949318 h 6071193"/>
                <a:gd name="connsiteX81" fmla="*/ 1824299 w 10469409"/>
                <a:gd name="connsiteY81" fmla="*/ 3002494 h 6071193"/>
                <a:gd name="connsiteX82" fmla="*/ 1412162 w 10469409"/>
                <a:gd name="connsiteY82" fmla="*/ 3235573 h 6071193"/>
                <a:gd name="connsiteX83" fmla="*/ 1381573 w 10469409"/>
                <a:gd name="connsiteY83" fmla="*/ 3680838 h 6071193"/>
                <a:gd name="connsiteX84" fmla="*/ 1340867 w 10469409"/>
                <a:gd name="connsiteY84" fmla="*/ 3980504 h 6071193"/>
                <a:gd name="connsiteX85" fmla="*/ 1197619 w 10469409"/>
                <a:gd name="connsiteY85" fmla="*/ 4738831 h 6071193"/>
                <a:gd name="connsiteX86" fmla="*/ 1220896 w 10469409"/>
                <a:gd name="connsiteY86" fmla="*/ 4338309 h 6071193"/>
                <a:gd name="connsiteX87" fmla="*/ 1242772 w 10469409"/>
                <a:gd name="connsiteY87" fmla="*/ 4080888 h 6071193"/>
                <a:gd name="connsiteX88" fmla="*/ 1198693 w 10469409"/>
                <a:gd name="connsiteY88" fmla="*/ 3909438 h 6071193"/>
                <a:gd name="connsiteX89" fmla="*/ 970093 w 10469409"/>
                <a:gd name="connsiteY89" fmla="*/ 3989448 h 6071193"/>
                <a:gd name="connsiteX90" fmla="*/ 766328 w 10469409"/>
                <a:gd name="connsiteY90" fmla="*/ 4131990 h 6071193"/>
                <a:gd name="connsiteX91" fmla="*/ 555808 w 10469409"/>
                <a:gd name="connsiteY91" fmla="*/ 4355688 h 6071193"/>
                <a:gd name="connsiteX92" fmla="*/ 785900 w 10469409"/>
                <a:gd name="connsiteY92" fmla="*/ 4017771 h 6071193"/>
                <a:gd name="connsiteX93" fmla="*/ 1130113 w 10469409"/>
                <a:gd name="connsiteY93" fmla="*/ 3817500 h 6071193"/>
                <a:gd name="connsiteX94" fmla="*/ 1278703 w 10469409"/>
                <a:gd name="connsiteY94" fmla="*/ 3726558 h 6071193"/>
                <a:gd name="connsiteX95" fmla="*/ 1269661 w 10469409"/>
                <a:gd name="connsiteY95" fmla="*/ 3390117 h 6071193"/>
                <a:gd name="connsiteX96" fmla="*/ 1309620 w 10469409"/>
                <a:gd name="connsiteY96" fmla="*/ 3169963 h 6071193"/>
                <a:gd name="connsiteX97" fmla="*/ 1393003 w 10469409"/>
                <a:gd name="connsiteY97" fmla="*/ 3052188 h 6071193"/>
                <a:gd name="connsiteX98" fmla="*/ 1080693 w 10469409"/>
                <a:gd name="connsiteY98" fmla="*/ 2984604 h 6071193"/>
                <a:gd name="connsiteX99" fmla="*/ 663453 w 10469409"/>
                <a:gd name="connsiteY99" fmla="*/ 3023360 h 6071193"/>
                <a:gd name="connsiteX100" fmla="*/ 235111 w 10469409"/>
                <a:gd name="connsiteY100" fmla="*/ 3217172 h 6071193"/>
                <a:gd name="connsiteX101" fmla="*/ 421453 w 10469409"/>
                <a:gd name="connsiteY101" fmla="*/ 3029328 h 6071193"/>
                <a:gd name="connsiteX102" fmla="*/ 627193 w 10469409"/>
                <a:gd name="connsiteY102" fmla="*/ 2926458 h 6071193"/>
                <a:gd name="connsiteX103" fmla="*/ 854480 w 10469409"/>
                <a:gd name="connsiteY103" fmla="*/ 2889178 h 6071193"/>
                <a:gd name="connsiteX104" fmla="*/ 1149272 w 10469409"/>
                <a:gd name="connsiteY104" fmla="*/ 2889676 h 6071193"/>
                <a:gd name="connsiteX105" fmla="*/ 1531894 w 10469409"/>
                <a:gd name="connsiteY105" fmla="*/ 2917507 h 6071193"/>
                <a:gd name="connsiteX106" fmla="*/ 1860559 w 10469409"/>
                <a:gd name="connsiteY106" fmla="*/ 2766431 h 6071193"/>
                <a:gd name="connsiteX107" fmla="*/ 1701613 w 10469409"/>
                <a:gd name="connsiteY107" fmla="*/ 2263518 h 6071193"/>
                <a:gd name="connsiteX108" fmla="*/ 1690183 w 10469409"/>
                <a:gd name="connsiteY108" fmla="*/ 1966338 h 6071193"/>
                <a:gd name="connsiteX109" fmla="*/ 1381991 w 10469409"/>
                <a:gd name="connsiteY109" fmla="*/ 1841604 h 6071193"/>
                <a:gd name="connsiteX110" fmla="*/ 1095823 w 10469409"/>
                <a:gd name="connsiteY110" fmla="*/ 1714878 h 6071193"/>
                <a:gd name="connsiteX111" fmla="*/ 746507 w 10469409"/>
                <a:gd name="connsiteY111" fmla="*/ 1626415 h 6071193"/>
                <a:gd name="connsiteX112" fmla="*/ 352873 w 10469409"/>
                <a:gd name="connsiteY112" fmla="*/ 1726308 h 6071193"/>
                <a:gd name="connsiteX113" fmla="*/ 113171 w 10469409"/>
                <a:gd name="connsiteY113" fmla="*/ 1763582 h 6071193"/>
                <a:gd name="connsiteX114" fmla="*/ 9973 w 10469409"/>
                <a:gd name="connsiteY114" fmla="*/ 1737738 h 6071193"/>
                <a:gd name="connsiteX115" fmla="*/ 348516 w 10469409"/>
                <a:gd name="connsiteY115" fmla="*/ 1643812 h 6071193"/>
                <a:gd name="connsiteX116" fmla="*/ 653097 w 10469409"/>
                <a:gd name="connsiteY116" fmla="*/ 1543920 h 6071193"/>
                <a:gd name="connsiteX117" fmla="*/ 1072963 w 10469409"/>
                <a:gd name="connsiteY117" fmla="*/ 1612008 h 6071193"/>
                <a:gd name="connsiteX118" fmla="*/ 1244413 w 10469409"/>
                <a:gd name="connsiteY118" fmla="*/ 1657728 h 6071193"/>
                <a:gd name="connsiteX119" fmla="*/ 1205766 w 10469409"/>
                <a:gd name="connsiteY119" fmla="*/ 1451988 h 6071193"/>
                <a:gd name="connsiteX120" fmla="*/ 1046313 w 10469409"/>
                <a:gd name="connsiteY120" fmla="*/ 815409 h 6071193"/>
                <a:gd name="connsiteX121" fmla="*/ 1221553 w 10469409"/>
                <a:gd name="connsiteY121" fmla="*/ 1211958 h 6071193"/>
                <a:gd name="connsiteX0" fmla="*/ 1221553 w 10469409"/>
                <a:gd name="connsiteY0" fmla="*/ 1211958 h 6071193"/>
                <a:gd name="connsiteX1" fmla="*/ 1343911 w 10469409"/>
                <a:gd name="connsiteY1" fmla="*/ 1559828 h 6071193"/>
                <a:gd name="connsiteX2" fmla="*/ 1553023 w 10469409"/>
                <a:gd name="connsiteY2" fmla="*/ 1657728 h 6071193"/>
                <a:gd name="connsiteX3" fmla="*/ 1907353 w 10469409"/>
                <a:gd name="connsiteY3" fmla="*/ 1680588 h 6071193"/>
                <a:gd name="connsiteX4" fmla="*/ 2021653 w 10469409"/>
                <a:gd name="connsiteY4" fmla="*/ 1543428 h 6071193"/>
                <a:gd name="connsiteX5" fmla="*/ 2124523 w 10469409"/>
                <a:gd name="connsiteY5" fmla="*/ 1291968 h 6071193"/>
                <a:gd name="connsiteX6" fmla="*/ 2124523 w 10469409"/>
                <a:gd name="connsiteY6" fmla="*/ 1120518 h 6071193"/>
                <a:gd name="connsiteX7" fmla="*/ 2068029 w 10469409"/>
                <a:gd name="connsiteY7" fmla="*/ 825325 h 6071193"/>
                <a:gd name="connsiteX8" fmla="*/ 2078803 w 10469409"/>
                <a:gd name="connsiteY8" fmla="*/ 777618 h 6071193"/>
                <a:gd name="connsiteX9" fmla="*/ 2170243 w 10469409"/>
                <a:gd name="connsiteY9" fmla="*/ 1086228 h 6071193"/>
                <a:gd name="connsiteX10" fmla="*/ 2215963 w 10469409"/>
                <a:gd name="connsiteY10" fmla="*/ 1269108 h 6071193"/>
                <a:gd name="connsiteX11" fmla="*/ 2284543 w 10469409"/>
                <a:gd name="connsiteY11" fmla="*/ 1303398 h 6071193"/>
                <a:gd name="connsiteX12" fmla="*/ 2330263 w 10469409"/>
                <a:gd name="connsiteY12" fmla="*/ 1166238 h 6071193"/>
                <a:gd name="connsiteX13" fmla="*/ 2467423 w 10469409"/>
                <a:gd name="connsiteY13" fmla="*/ 880488 h 6071193"/>
                <a:gd name="connsiteX14" fmla="*/ 2558863 w 10469409"/>
                <a:gd name="connsiteY14" fmla="*/ 640458 h 6071193"/>
                <a:gd name="connsiteX15" fmla="*/ 2616013 w 10469409"/>
                <a:gd name="connsiteY15" fmla="*/ 537588 h 6071193"/>
                <a:gd name="connsiteX16" fmla="*/ 2558863 w 10469409"/>
                <a:gd name="connsiteY16" fmla="*/ 789048 h 6071193"/>
                <a:gd name="connsiteX17" fmla="*/ 2444563 w 10469409"/>
                <a:gd name="connsiteY17" fmla="*/ 1097658 h 6071193"/>
                <a:gd name="connsiteX18" fmla="*/ 2375983 w 10469409"/>
                <a:gd name="connsiteY18" fmla="*/ 1406268 h 6071193"/>
                <a:gd name="connsiteX19" fmla="*/ 2558863 w 10469409"/>
                <a:gd name="connsiteY19" fmla="*/ 1577718 h 6071193"/>
                <a:gd name="connsiteX20" fmla="*/ 2878903 w 10469409"/>
                <a:gd name="connsiteY20" fmla="*/ 1657728 h 6071193"/>
                <a:gd name="connsiteX21" fmla="*/ 3187513 w 10469409"/>
                <a:gd name="connsiteY21" fmla="*/ 1657728 h 6071193"/>
                <a:gd name="connsiteX22" fmla="*/ 3370393 w 10469409"/>
                <a:gd name="connsiteY22" fmla="*/ 1566288 h 6071193"/>
                <a:gd name="connsiteX23" fmla="*/ 3488066 w 10469409"/>
                <a:gd name="connsiteY23" fmla="*/ 1246753 h 6071193"/>
                <a:gd name="connsiteX24" fmla="*/ 3495138 w 10469409"/>
                <a:gd name="connsiteY24" fmla="*/ 1115548 h 6071193"/>
                <a:gd name="connsiteX25" fmla="*/ 3493650 w 10469409"/>
                <a:gd name="connsiteY25" fmla="*/ 1063976 h 6071193"/>
                <a:gd name="connsiteX26" fmla="*/ 3450403 w 10469409"/>
                <a:gd name="connsiteY26" fmla="*/ 777618 h 6071193"/>
                <a:gd name="connsiteX27" fmla="*/ 3119893 w 10469409"/>
                <a:gd name="connsiteY27" fmla="*/ 321571 h 6071193"/>
                <a:gd name="connsiteX28" fmla="*/ 3497351 w 10469409"/>
                <a:gd name="connsiteY28" fmla="*/ 674883 h 6071193"/>
                <a:gd name="connsiteX29" fmla="*/ 3759013 w 10469409"/>
                <a:gd name="connsiteY29" fmla="*/ 571878 h 6071193"/>
                <a:gd name="connsiteX30" fmla="*/ 3999043 w 10469409"/>
                <a:gd name="connsiteY30" fmla="*/ 91818 h 6071193"/>
                <a:gd name="connsiteX31" fmla="*/ 4033333 w 10469409"/>
                <a:gd name="connsiteY31" fmla="*/ 11808 h 6071193"/>
                <a:gd name="connsiteX32" fmla="*/ 3984569 w 10469409"/>
                <a:gd name="connsiteY32" fmla="*/ 247366 h 6071193"/>
                <a:gd name="connsiteX33" fmla="*/ 3812791 w 10469409"/>
                <a:gd name="connsiteY33" fmla="*/ 647417 h 6071193"/>
                <a:gd name="connsiteX34" fmla="*/ 3592906 w 10469409"/>
                <a:gd name="connsiteY34" fmla="*/ 811408 h 6071193"/>
                <a:gd name="connsiteX35" fmla="*/ 3604425 w 10469409"/>
                <a:gd name="connsiteY35" fmla="*/ 999253 h 6071193"/>
                <a:gd name="connsiteX36" fmla="*/ 3872985 w 10469409"/>
                <a:gd name="connsiteY36" fmla="*/ 881976 h 6071193"/>
                <a:gd name="connsiteX37" fmla="*/ 4200754 w 10469409"/>
                <a:gd name="connsiteY37" fmla="*/ 774136 h 6071193"/>
                <a:gd name="connsiteX38" fmla="*/ 4064251 w 10469409"/>
                <a:gd name="connsiteY38" fmla="*/ 847195 h 6071193"/>
                <a:gd name="connsiteX39" fmla="*/ 3818880 w 10469409"/>
                <a:gd name="connsiteY39" fmla="*/ 991305 h 6071193"/>
                <a:gd name="connsiteX40" fmla="*/ 3658531 w 10469409"/>
                <a:gd name="connsiteY40" fmla="*/ 1093178 h 6071193"/>
                <a:gd name="connsiteX41" fmla="*/ 3622838 w 10469409"/>
                <a:gd name="connsiteY41" fmla="*/ 1221401 h 6071193"/>
                <a:gd name="connsiteX42" fmla="*/ 3577446 w 10469409"/>
                <a:gd name="connsiteY42" fmla="*/ 1500691 h 6071193"/>
                <a:gd name="connsiteX43" fmla="*/ 3461833 w 10469409"/>
                <a:gd name="connsiteY43" fmla="*/ 1726308 h 6071193"/>
                <a:gd name="connsiteX44" fmla="*/ 3278953 w 10469409"/>
                <a:gd name="connsiteY44" fmla="*/ 2034918 h 6071193"/>
                <a:gd name="connsiteX45" fmla="*/ 3288742 w 10469409"/>
                <a:gd name="connsiteY45" fmla="*/ 2273460 h 6071193"/>
                <a:gd name="connsiteX46" fmla="*/ 3434288 w 10469409"/>
                <a:gd name="connsiteY46" fmla="*/ 2417577 h 6071193"/>
                <a:gd name="connsiteX47" fmla="*/ 3781217 w 10469409"/>
                <a:gd name="connsiteY47" fmla="*/ 2618845 h 6071193"/>
                <a:gd name="connsiteX48" fmla="*/ 4079053 w 10469409"/>
                <a:gd name="connsiteY48" fmla="*/ 2777868 h 6071193"/>
                <a:gd name="connsiteX49" fmla="*/ 8113040 w 10469409"/>
                <a:gd name="connsiteY49" fmla="*/ 4477806 h 6071193"/>
                <a:gd name="connsiteX50" fmla="*/ 9595174 w 10469409"/>
                <a:gd name="connsiteY50" fmla="*/ 4977747 h 6071193"/>
                <a:gd name="connsiteX51" fmla="*/ 9935087 w 10469409"/>
                <a:gd name="connsiteY51" fmla="*/ 5074526 h 6071193"/>
                <a:gd name="connsiteX52" fmla="*/ 10424531 w 10469409"/>
                <a:gd name="connsiteY52" fmla="*/ 4864394 h 6071193"/>
                <a:gd name="connsiteX53" fmla="*/ 9925763 w 10469409"/>
                <a:gd name="connsiteY53" fmla="*/ 6071190 h 6071193"/>
                <a:gd name="connsiteX54" fmla="*/ 9687712 w 10469409"/>
                <a:gd name="connsiteY54" fmla="*/ 5432823 h 6071193"/>
                <a:gd name="connsiteX55" fmla="*/ 8790276 w 10469409"/>
                <a:gd name="connsiteY55" fmla="*/ 5047055 h 6071193"/>
                <a:gd name="connsiteX56" fmla="*/ 4940575 w 10469409"/>
                <a:gd name="connsiteY56" fmla="*/ 3376168 h 6071193"/>
                <a:gd name="connsiteX57" fmla="*/ 3944371 w 10469409"/>
                <a:gd name="connsiteY57" fmla="*/ 2976643 h 6071193"/>
                <a:gd name="connsiteX58" fmla="*/ 3460193 w 10469409"/>
                <a:gd name="connsiteY58" fmla="*/ 2852901 h 6071193"/>
                <a:gd name="connsiteX59" fmla="*/ 3217865 w 10469409"/>
                <a:gd name="connsiteY59" fmla="*/ 2829045 h 6071193"/>
                <a:gd name="connsiteX60" fmla="*/ 3025524 w 10469409"/>
                <a:gd name="connsiteY60" fmla="*/ 2858861 h 6071193"/>
                <a:gd name="connsiteX61" fmla="*/ 2832855 w 10469409"/>
                <a:gd name="connsiteY61" fmla="*/ 2930924 h 6071193"/>
                <a:gd name="connsiteX62" fmla="*/ 2820111 w 10469409"/>
                <a:gd name="connsiteY62" fmla="*/ 3026344 h 6071193"/>
                <a:gd name="connsiteX63" fmla="*/ 2959241 w 10469409"/>
                <a:gd name="connsiteY63" fmla="*/ 3167976 h 6071193"/>
                <a:gd name="connsiteX64" fmla="*/ 3176083 w 10469409"/>
                <a:gd name="connsiteY64" fmla="*/ 3269358 h 6071193"/>
                <a:gd name="connsiteX65" fmla="*/ 3388239 w 10469409"/>
                <a:gd name="connsiteY65" fmla="*/ 3442290 h 6071193"/>
                <a:gd name="connsiteX66" fmla="*/ 3212014 w 10469409"/>
                <a:gd name="connsiteY66" fmla="*/ 3336948 h 6071193"/>
                <a:gd name="connsiteX67" fmla="*/ 3004633 w 10469409"/>
                <a:gd name="connsiteY67" fmla="*/ 3276814 h 6071193"/>
                <a:gd name="connsiteX68" fmla="*/ 2771676 w 10469409"/>
                <a:gd name="connsiteY68" fmla="*/ 3166987 h 6071193"/>
                <a:gd name="connsiteX69" fmla="*/ 2638873 w 10469409"/>
                <a:gd name="connsiteY69" fmla="*/ 3097908 h 6071193"/>
                <a:gd name="connsiteX70" fmla="*/ 2570293 w 10469409"/>
                <a:gd name="connsiteY70" fmla="*/ 3109338 h 6071193"/>
                <a:gd name="connsiteX71" fmla="*/ 2525557 w 10469409"/>
                <a:gd name="connsiteY71" fmla="*/ 3326508 h 6071193"/>
                <a:gd name="connsiteX72" fmla="*/ 2584349 w 10469409"/>
                <a:gd name="connsiteY72" fmla="*/ 3577470 h 6071193"/>
                <a:gd name="connsiteX73" fmla="*/ 2663703 w 10469409"/>
                <a:gd name="connsiteY73" fmla="*/ 3996904 h 6071193"/>
                <a:gd name="connsiteX74" fmla="*/ 2633113 w 10469409"/>
                <a:gd name="connsiteY74" fmla="*/ 4192703 h 6071193"/>
                <a:gd name="connsiteX75" fmla="*/ 2539703 w 10469409"/>
                <a:gd name="connsiteY75" fmla="*/ 4455574 h 6071193"/>
                <a:gd name="connsiteX76" fmla="*/ 2595212 w 10469409"/>
                <a:gd name="connsiteY76" fmla="*/ 3945217 h 6071193"/>
                <a:gd name="connsiteX77" fmla="*/ 2481240 w 10469409"/>
                <a:gd name="connsiteY77" fmla="*/ 3566538 h 6071193"/>
                <a:gd name="connsiteX78" fmla="*/ 2307403 w 10469409"/>
                <a:gd name="connsiteY78" fmla="*/ 3166488 h 6071193"/>
                <a:gd name="connsiteX79" fmla="*/ 2261683 w 10469409"/>
                <a:gd name="connsiteY79" fmla="*/ 3063618 h 6071193"/>
                <a:gd name="connsiteX80" fmla="*/ 2078803 w 10469409"/>
                <a:gd name="connsiteY80" fmla="*/ 2949318 h 6071193"/>
                <a:gd name="connsiteX81" fmla="*/ 1824299 w 10469409"/>
                <a:gd name="connsiteY81" fmla="*/ 3002494 h 6071193"/>
                <a:gd name="connsiteX82" fmla="*/ 1412162 w 10469409"/>
                <a:gd name="connsiteY82" fmla="*/ 3235573 h 6071193"/>
                <a:gd name="connsiteX83" fmla="*/ 1381573 w 10469409"/>
                <a:gd name="connsiteY83" fmla="*/ 3680838 h 6071193"/>
                <a:gd name="connsiteX84" fmla="*/ 1340867 w 10469409"/>
                <a:gd name="connsiteY84" fmla="*/ 3980504 h 6071193"/>
                <a:gd name="connsiteX85" fmla="*/ 1197619 w 10469409"/>
                <a:gd name="connsiteY85" fmla="*/ 4738831 h 6071193"/>
                <a:gd name="connsiteX86" fmla="*/ 1220896 w 10469409"/>
                <a:gd name="connsiteY86" fmla="*/ 4338309 h 6071193"/>
                <a:gd name="connsiteX87" fmla="*/ 1242772 w 10469409"/>
                <a:gd name="connsiteY87" fmla="*/ 4080888 h 6071193"/>
                <a:gd name="connsiteX88" fmla="*/ 1198693 w 10469409"/>
                <a:gd name="connsiteY88" fmla="*/ 3909438 h 6071193"/>
                <a:gd name="connsiteX89" fmla="*/ 970093 w 10469409"/>
                <a:gd name="connsiteY89" fmla="*/ 3989448 h 6071193"/>
                <a:gd name="connsiteX90" fmla="*/ 766328 w 10469409"/>
                <a:gd name="connsiteY90" fmla="*/ 4131990 h 6071193"/>
                <a:gd name="connsiteX91" fmla="*/ 555808 w 10469409"/>
                <a:gd name="connsiteY91" fmla="*/ 4355688 h 6071193"/>
                <a:gd name="connsiteX92" fmla="*/ 785900 w 10469409"/>
                <a:gd name="connsiteY92" fmla="*/ 4017771 h 6071193"/>
                <a:gd name="connsiteX93" fmla="*/ 1130113 w 10469409"/>
                <a:gd name="connsiteY93" fmla="*/ 3817500 h 6071193"/>
                <a:gd name="connsiteX94" fmla="*/ 1278703 w 10469409"/>
                <a:gd name="connsiteY94" fmla="*/ 3726558 h 6071193"/>
                <a:gd name="connsiteX95" fmla="*/ 1269661 w 10469409"/>
                <a:gd name="connsiteY95" fmla="*/ 3390117 h 6071193"/>
                <a:gd name="connsiteX96" fmla="*/ 1309620 w 10469409"/>
                <a:gd name="connsiteY96" fmla="*/ 3169963 h 6071193"/>
                <a:gd name="connsiteX97" fmla="*/ 1393003 w 10469409"/>
                <a:gd name="connsiteY97" fmla="*/ 3052188 h 6071193"/>
                <a:gd name="connsiteX98" fmla="*/ 1080693 w 10469409"/>
                <a:gd name="connsiteY98" fmla="*/ 2984604 h 6071193"/>
                <a:gd name="connsiteX99" fmla="*/ 663453 w 10469409"/>
                <a:gd name="connsiteY99" fmla="*/ 3023360 h 6071193"/>
                <a:gd name="connsiteX100" fmla="*/ 235111 w 10469409"/>
                <a:gd name="connsiteY100" fmla="*/ 3217172 h 6071193"/>
                <a:gd name="connsiteX101" fmla="*/ 421453 w 10469409"/>
                <a:gd name="connsiteY101" fmla="*/ 3029328 h 6071193"/>
                <a:gd name="connsiteX102" fmla="*/ 627193 w 10469409"/>
                <a:gd name="connsiteY102" fmla="*/ 2926458 h 6071193"/>
                <a:gd name="connsiteX103" fmla="*/ 854480 w 10469409"/>
                <a:gd name="connsiteY103" fmla="*/ 2889178 h 6071193"/>
                <a:gd name="connsiteX104" fmla="*/ 1149272 w 10469409"/>
                <a:gd name="connsiteY104" fmla="*/ 2889676 h 6071193"/>
                <a:gd name="connsiteX105" fmla="*/ 1531894 w 10469409"/>
                <a:gd name="connsiteY105" fmla="*/ 2917507 h 6071193"/>
                <a:gd name="connsiteX106" fmla="*/ 1860559 w 10469409"/>
                <a:gd name="connsiteY106" fmla="*/ 2766431 h 6071193"/>
                <a:gd name="connsiteX107" fmla="*/ 1701613 w 10469409"/>
                <a:gd name="connsiteY107" fmla="*/ 2263518 h 6071193"/>
                <a:gd name="connsiteX108" fmla="*/ 1690183 w 10469409"/>
                <a:gd name="connsiteY108" fmla="*/ 1966338 h 6071193"/>
                <a:gd name="connsiteX109" fmla="*/ 1381991 w 10469409"/>
                <a:gd name="connsiteY109" fmla="*/ 1841604 h 6071193"/>
                <a:gd name="connsiteX110" fmla="*/ 1095823 w 10469409"/>
                <a:gd name="connsiteY110" fmla="*/ 1714878 h 6071193"/>
                <a:gd name="connsiteX111" fmla="*/ 746507 w 10469409"/>
                <a:gd name="connsiteY111" fmla="*/ 1626415 h 6071193"/>
                <a:gd name="connsiteX112" fmla="*/ 352873 w 10469409"/>
                <a:gd name="connsiteY112" fmla="*/ 1726308 h 6071193"/>
                <a:gd name="connsiteX113" fmla="*/ 113171 w 10469409"/>
                <a:gd name="connsiteY113" fmla="*/ 1763582 h 6071193"/>
                <a:gd name="connsiteX114" fmla="*/ 9973 w 10469409"/>
                <a:gd name="connsiteY114" fmla="*/ 1737738 h 6071193"/>
                <a:gd name="connsiteX115" fmla="*/ 348516 w 10469409"/>
                <a:gd name="connsiteY115" fmla="*/ 1643812 h 6071193"/>
                <a:gd name="connsiteX116" fmla="*/ 653097 w 10469409"/>
                <a:gd name="connsiteY116" fmla="*/ 1543920 h 6071193"/>
                <a:gd name="connsiteX117" fmla="*/ 1072963 w 10469409"/>
                <a:gd name="connsiteY117" fmla="*/ 1612008 h 6071193"/>
                <a:gd name="connsiteX118" fmla="*/ 1244413 w 10469409"/>
                <a:gd name="connsiteY118" fmla="*/ 1657728 h 6071193"/>
                <a:gd name="connsiteX119" fmla="*/ 1205766 w 10469409"/>
                <a:gd name="connsiteY119" fmla="*/ 1451988 h 6071193"/>
                <a:gd name="connsiteX120" fmla="*/ 1046313 w 10469409"/>
                <a:gd name="connsiteY120" fmla="*/ 815409 h 6071193"/>
                <a:gd name="connsiteX121" fmla="*/ 1221553 w 10469409"/>
                <a:gd name="connsiteY121" fmla="*/ 1211958 h 6071193"/>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95174 w 10469409"/>
                <a:gd name="connsiteY50" fmla="*/ 4977747 h 6071194"/>
                <a:gd name="connsiteX51" fmla="*/ 9935087 w 10469409"/>
                <a:gd name="connsiteY51" fmla="*/ 5074526 h 6071194"/>
                <a:gd name="connsiteX52" fmla="*/ 10424531 w 10469409"/>
                <a:gd name="connsiteY52" fmla="*/ 4864394 h 6071194"/>
                <a:gd name="connsiteX53" fmla="*/ 9925763 w 10469409"/>
                <a:gd name="connsiteY53" fmla="*/ 6071190 h 6071194"/>
                <a:gd name="connsiteX54" fmla="*/ 9687712 w 10469409"/>
                <a:gd name="connsiteY54" fmla="*/ 5432823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95174 w 10469409"/>
                <a:gd name="connsiteY50" fmla="*/ 4977747 h 6071194"/>
                <a:gd name="connsiteX51" fmla="*/ 9935088 w 10469409"/>
                <a:gd name="connsiteY51" fmla="*/ 5039401 h 6071194"/>
                <a:gd name="connsiteX52" fmla="*/ 10424531 w 10469409"/>
                <a:gd name="connsiteY52" fmla="*/ 4864394 h 6071194"/>
                <a:gd name="connsiteX53" fmla="*/ 9925763 w 10469409"/>
                <a:gd name="connsiteY53" fmla="*/ 6071190 h 6071194"/>
                <a:gd name="connsiteX54" fmla="*/ 9687712 w 10469409"/>
                <a:gd name="connsiteY54" fmla="*/ 5432823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95174 w 10469409"/>
                <a:gd name="connsiteY50" fmla="*/ 4977747 h 6071194"/>
                <a:gd name="connsiteX51" fmla="*/ 9935088 w 10469409"/>
                <a:gd name="connsiteY51" fmla="*/ 5039401 h 6071194"/>
                <a:gd name="connsiteX52" fmla="*/ 10424531 w 10469409"/>
                <a:gd name="connsiteY52" fmla="*/ 4864394 h 6071194"/>
                <a:gd name="connsiteX53" fmla="*/ 9925763 w 10469409"/>
                <a:gd name="connsiteY53" fmla="*/ 6071190 h 6071194"/>
                <a:gd name="connsiteX54" fmla="*/ 9687712 w 10469409"/>
                <a:gd name="connsiteY54" fmla="*/ 5432823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64254 w 10469409"/>
                <a:gd name="connsiteY50" fmla="*/ 4967208 h 6071194"/>
                <a:gd name="connsiteX51" fmla="*/ 9935088 w 10469409"/>
                <a:gd name="connsiteY51" fmla="*/ 5039401 h 6071194"/>
                <a:gd name="connsiteX52" fmla="*/ 10424531 w 10469409"/>
                <a:gd name="connsiteY52" fmla="*/ 4864394 h 6071194"/>
                <a:gd name="connsiteX53" fmla="*/ 9925763 w 10469409"/>
                <a:gd name="connsiteY53" fmla="*/ 6071190 h 6071194"/>
                <a:gd name="connsiteX54" fmla="*/ 9687712 w 10469409"/>
                <a:gd name="connsiteY54" fmla="*/ 5432823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64254 w 10469409"/>
                <a:gd name="connsiteY50" fmla="*/ 4967208 h 6071194"/>
                <a:gd name="connsiteX51" fmla="*/ 9935088 w 10469409"/>
                <a:gd name="connsiteY51" fmla="*/ 5039401 h 6071194"/>
                <a:gd name="connsiteX52" fmla="*/ 10424531 w 10469409"/>
                <a:gd name="connsiteY52" fmla="*/ 4864394 h 6071194"/>
                <a:gd name="connsiteX53" fmla="*/ 9925763 w 10469409"/>
                <a:gd name="connsiteY53" fmla="*/ 6071190 h 6071194"/>
                <a:gd name="connsiteX54" fmla="*/ 9706266 w 10469409"/>
                <a:gd name="connsiteY54" fmla="*/ 5408236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69409"/>
                <a:gd name="connsiteY0" fmla="*/ 1211958 h 6071194"/>
                <a:gd name="connsiteX1" fmla="*/ 1343911 w 10469409"/>
                <a:gd name="connsiteY1" fmla="*/ 1559828 h 6071194"/>
                <a:gd name="connsiteX2" fmla="*/ 1553023 w 10469409"/>
                <a:gd name="connsiteY2" fmla="*/ 1657728 h 6071194"/>
                <a:gd name="connsiteX3" fmla="*/ 1907353 w 10469409"/>
                <a:gd name="connsiteY3" fmla="*/ 1680588 h 6071194"/>
                <a:gd name="connsiteX4" fmla="*/ 2021653 w 10469409"/>
                <a:gd name="connsiteY4" fmla="*/ 1543428 h 6071194"/>
                <a:gd name="connsiteX5" fmla="*/ 2124523 w 10469409"/>
                <a:gd name="connsiteY5" fmla="*/ 1291968 h 6071194"/>
                <a:gd name="connsiteX6" fmla="*/ 2124523 w 10469409"/>
                <a:gd name="connsiteY6" fmla="*/ 1120518 h 6071194"/>
                <a:gd name="connsiteX7" fmla="*/ 2068029 w 10469409"/>
                <a:gd name="connsiteY7" fmla="*/ 825325 h 6071194"/>
                <a:gd name="connsiteX8" fmla="*/ 2078803 w 10469409"/>
                <a:gd name="connsiteY8" fmla="*/ 777618 h 6071194"/>
                <a:gd name="connsiteX9" fmla="*/ 2170243 w 10469409"/>
                <a:gd name="connsiteY9" fmla="*/ 1086228 h 6071194"/>
                <a:gd name="connsiteX10" fmla="*/ 2215963 w 10469409"/>
                <a:gd name="connsiteY10" fmla="*/ 1269108 h 6071194"/>
                <a:gd name="connsiteX11" fmla="*/ 2284543 w 10469409"/>
                <a:gd name="connsiteY11" fmla="*/ 1303398 h 6071194"/>
                <a:gd name="connsiteX12" fmla="*/ 2330263 w 10469409"/>
                <a:gd name="connsiteY12" fmla="*/ 1166238 h 6071194"/>
                <a:gd name="connsiteX13" fmla="*/ 2467423 w 10469409"/>
                <a:gd name="connsiteY13" fmla="*/ 880488 h 6071194"/>
                <a:gd name="connsiteX14" fmla="*/ 2558863 w 10469409"/>
                <a:gd name="connsiteY14" fmla="*/ 640458 h 6071194"/>
                <a:gd name="connsiteX15" fmla="*/ 2616013 w 10469409"/>
                <a:gd name="connsiteY15" fmla="*/ 537588 h 6071194"/>
                <a:gd name="connsiteX16" fmla="*/ 2558863 w 10469409"/>
                <a:gd name="connsiteY16" fmla="*/ 789048 h 6071194"/>
                <a:gd name="connsiteX17" fmla="*/ 2444563 w 10469409"/>
                <a:gd name="connsiteY17" fmla="*/ 1097658 h 6071194"/>
                <a:gd name="connsiteX18" fmla="*/ 2375983 w 10469409"/>
                <a:gd name="connsiteY18" fmla="*/ 1406268 h 6071194"/>
                <a:gd name="connsiteX19" fmla="*/ 2558863 w 10469409"/>
                <a:gd name="connsiteY19" fmla="*/ 1577718 h 6071194"/>
                <a:gd name="connsiteX20" fmla="*/ 2878903 w 10469409"/>
                <a:gd name="connsiteY20" fmla="*/ 1657728 h 6071194"/>
                <a:gd name="connsiteX21" fmla="*/ 3187513 w 10469409"/>
                <a:gd name="connsiteY21" fmla="*/ 1657728 h 6071194"/>
                <a:gd name="connsiteX22" fmla="*/ 3370393 w 10469409"/>
                <a:gd name="connsiteY22" fmla="*/ 1566288 h 6071194"/>
                <a:gd name="connsiteX23" fmla="*/ 3488066 w 10469409"/>
                <a:gd name="connsiteY23" fmla="*/ 1246753 h 6071194"/>
                <a:gd name="connsiteX24" fmla="*/ 3495138 w 10469409"/>
                <a:gd name="connsiteY24" fmla="*/ 1115548 h 6071194"/>
                <a:gd name="connsiteX25" fmla="*/ 3493650 w 10469409"/>
                <a:gd name="connsiteY25" fmla="*/ 1063976 h 6071194"/>
                <a:gd name="connsiteX26" fmla="*/ 3450403 w 10469409"/>
                <a:gd name="connsiteY26" fmla="*/ 777618 h 6071194"/>
                <a:gd name="connsiteX27" fmla="*/ 3119893 w 10469409"/>
                <a:gd name="connsiteY27" fmla="*/ 321571 h 6071194"/>
                <a:gd name="connsiteX28" fmla="*/ 3497351 w 10469409"/>
                <a:gd name="connsiteY28" fmla="*/ 674883 h 6071194"/>
                <a:gd name="connsiteX29" fmla="*/ 3759013 w 10469409"/>
                <a:gd name="connsiteY29" fmla="*/ 571878 h 6071194"/>
                <a:gd name="connsiteX30" fmla="*/ 3999043 w 10469409"/>
                <a:gd name="connsiteY30" fmla="*/ 91818 h 6071194"/>
                <a:gd name="connsiteX31" fmla="*/ 4033333 w 10469409"/>
                <a:gd name="connsiteY31" fmla="*/ 11808 h 6071194"/>
                <a:gd name="connsiteX32" fmla="*/ 3984569 w 10469409"/>
                <a:gd name="connsiteY32" fmla="*/ 247366 h 6071194"/>
                <a:gd name="connsiteX33" fmla="*/ 3812791 w 10469409"/>
                <a:gd name="connsiteY33" fmla="*/ 647417 h 6071194"/>
                <a:gd name="connsiteX34" fmla="*/ 3592906 w 10469409"/>
                <a:gd name="connsiteY34" fmla="*/ 811408 h 6071194"/>
                <a:gd name="connsiteX35" fmla="*/ 3604425 w 10469409"/>
                <a:gd name="connsiteY35" fmla="*/ 999253 h 6071194"/>
                <a:gd name="connsiteX36" fmla="*/ 3872985 w 10469409"/>
                <a:gd name="connsiteY36" fmla="*/ 881976 h 6071194"/>
                <a:gd name="connsiteX37" fmla="*/ 4200754 w 10469409"/>
                <a:gd name="connsiteY37" fmla="*/ 774136 h 6071194"/>
                <a:gd name="connsiteX38" fmla="*/ 4064251 w 10469409"/>
                <a:gd name="connsiteY38" fmla="*/ 847195 h 6071194"/>
                <a:gd name="connsiteX39" fmla="*/ 3818880 w 10469409"/>
                <a:gd name="connsiteY39" fmla="*/ 991305 h 6071194"/>
                <a:gd name="connsiteX40" fmla="*/ 3658531 w 10469409"/>
                <a:gd name="connsiteY40" fmla="*/ 1093178 h 6071194"/>
                <a:gd name="connsiteX41" fmla="*/ 3622838 w 10469409"/>
                <a:gd name="connsiteY41" fmla="*/ 1221401 h 6071194"/>
                <a:gd name="connsiteX42" fmla="*/ 3577446 w 10469409"/>
                <a:gd name="connsiteY42" fmla="*/ 1500691 h 6071194"/>
                <a:gd name="connsiteX43" fmla="*/ 3461833 w 10469409"/>
                <a:gd name="connsiteY43" fmla="*/ 1726308 h 6071194"/>
                <a:gd name="connsiteX44" fmla="*/ 3278953 w 10469409"/>
                <a:gd name="connsiteY44" fmla="*/ 2034918 h 6071194"/>
                <a:gd name="connsiteX45" fmla="*/ 3288742 w 10469409"/>
                <a:gd name="connsiteY45" fmla="*/ 2273460 h 6071194"/>
                <a:gd name="connsiteX46" fmla="*/ 3434288 w 10469409"/>
                <a:gd name="connsiteY46" fmla="*/ 2417577 h 6071194"/>
                <a:gd name="connsiteX47" fmla="*/ 3781217 w 10469409"/>
                <a:gd name="connsiteY47" fmla="*/ 2618845 h 6071194"/>
                <a:gd name="connsiteX48" fmla="*/ 4079053 w 10469409"/>
                <a:gd name="connsiteY48" fmla="*/ 2777868 h 6071194"/>
                <a:gd name="connsiteX49" fmla="*/ 8113040 w 10469409"/>
                <a:gd name="connsiteY49" fmla="*/ 4477806 h 6071194"/>
                <a:gd name="connsiteX50" fmla="*/ 9564254 w 10469409"/>
                <a:gd name="connsiteY50" fmla="*/ 4967208 h 6071194"/>
                <a:gd name="connsiteX51" fmla="*/ 9975288 w 10469409"/>
                <a:gd name="connsiteY51" fmla="*/ 5127218 h 6071194"/>
                <a:gd name="connsiteX52" fmla="*/ 10424531 w 10469409"/>
                <a:gd name="connsiteY52" fmla="*/ 4864394 h 6071194"/>
                <a:gd name="connsiteX53" fmla="*/ 9925763 w 10469409"/>
                <a:gd name="connsiteY53" fmla="*/ 6071190 h 6071194"/>
                <a:gd name="connsiteX54" fmla="*/ 9706266 w 10469409"/>
                <a:gd name="connsiteY54" fmla="*/ 5408236 h 6071194"/>
                <a:gd name="connsiteX55" fmla="*/ 8790276 w 10469409"/>
                <a:gd name="connsiteY55" fmla="*/ 5047055 h 6071194"/>
                <a:gd name="connsiteX56" fmla="*/ 4940575 w 10469409"/>
                <a:gd name="connsiteY56" fmla="*/ 3376168 h 6071194"/>
                <a:gd name="connsiteX57" fmla="*/ 3944371 w 10469409"/>
                <a:gd name="connsiteY57" fmla="*/ 2976643 h 6071194"/>
                <a:gd name="connsiteX58" fmla="*/ 3460193 w 10469409"/>
                <a:gd name="connsiteY58" fmla="*/ 2852901 h 6071194"/>
                <a:gd name="connsiteX59" fmla="*/ 3217865 w 10469409"/>
                <a:gd name="connsiteY59" fmla="*/ 2829045 h 6071194"/>
                <a:gd name="connsiteX60" fmla="*/ 3025524 w 10469409"/>
                <a:gd name="connsiteY60" fmla="*/ 2858861 h 6071194"/>
                <a:gd name="connsiteX61" fmla="*/ 2832855 w 10469409"/>
                <a:gd name="connsiteY61" fmla="*/ 2930924 h 6071194"/>
                <a:gd name="connsiteX62" fmla="*/ 2820111 w 10469409"/>
                <a:gd name="connsiteY62" fmla="*/ 3026344 h 6071194"/>
                <a:gd name="connsiteX63" fmla="*/ 2959241 w 10469409"/>
                <a:gd name="connsiteY63" fmla="*/ 3167976 h 6071194"/>
                <a:gd name="connsiteX64" fmla="*/ 3176083 w 10469409"/>
                <a:gd name="connsiteY64" fmla="*/ 3269358 h 6071194"/>
                <a:gd name="connsiteX65" fmla="*/ 3388239 w 10469409"/>
                <a:gd name="connsiteY65" fmla="*/ 3442290 h 6071194"/>
                <a:gd name="connsiteX66" fmla="*/ 3212014 w 10469409"/>
                <a:gd name="connsiteY66" fmla="*/ 3336948 h 6071194"/>
                <a:gd name="connsiteX67" fmla="*/ 3004633 w 10469409"/>
                <a:gd name="connsiteY67" fmla="*/ 3276814 h 6071194"/>
                <a:gd name="connsiteX68" fmla="*/ 2771676 w 10469409"/>
                <a:gd name="connsiteY68" fmla="*/ 3166987 h 6071194"/>
                <a:gd name="connsiteX69" fmla="*/ 2638873 w 10469409"/>
                <a:gd name="connsiteY69" fmla="*/ 3097908 h 6071194"/>
                <a:gd name="connsiteX70" fmla="*/ 2570293 w 10469409"/>
                <a:gd name="connsiteY70" fmla="*/ 3109338 h 6071194"/>
                <a:gd name="connsiteX71" fmla="*/ 2525557 w 10469409"/>
                <a:gd name="connsiteY71" fmla="*/ 3326508 h 6071194"/>
                <a:gd name="connsiteX72" fmla="*/ 2584349 w 10469409"/>
                <a:gd name="connsiteY72" fmla="*/ 3577470 h 6071194"/>
                <a:gd name="connsiteX73" fmla="*/ 2663703 w 10469409"/>
                <a:gd name="connsiteY73" fmla="*/ 3996904 h 6071194"/>
                <a:gd name="connsiteX74" fmla="*/ 2633113 w 10469409"/>
                <a:gd name="connsiteY74" fmla="*/ 4192703 h 6071194"/>
                <a:gd name="connsiteX75" fmla="*/ 2539703 w 10469409"/>
                <a:gd name="connsiteY75" fmla="*/ 4455574 h 6071194"/>
                <a:gd name="connsiteX76" fmla="*/ 2595212 w 10469409"/>
                <a:gd name="connsiteY76" fmla="*/ 3945217 h 6071194"/>
                <a:gd name="connsiteX77" fmla="*/ 2481240 w 10469409"/>
                <a:gd name="connsiteY77" fmla="*/ 3566538 h 6071194"/>
                <a:gd name="connsiteX78" fmla="*/ 2307403 w 10469409"/>
                <a:gd name="connsiteY78" fmla="*/ 3166488 h 6071194"/>
                <a:gd name="connsiteX79" fmla="*/ 2261683 w 10469409"/>
                <a:gd name="connsiteY79" fmla="*/ 3063618 h 6071194"/>
                <a:gd name="connsiteX80" fmla="*/ 2078803 w 10469409"/>
                <a:gd name="connsiteY80" fmla="*/ 2949318 h 6071194"/>
                <a:gd name="connsiteX81" fmla="*/ 1824299 w 10469409"/>
                <a:gd name="connsiteY81" fmla="*/ 3002494 h 6071194"/>
                <a:gd name="connsiteX82" fmla="*/ 1412162 w 10469409"/>
                <a:gd name="connsiteY82" fmla="*/ 3235573 h 6071194"/>
                <a:gd name="connsiteX83" fmla="*/ 1381573 w 10469409"/>
                <a:gd name="connsiteY83" fmla="*/ 3680838 h 6071194"/>
                <a:gd name="connsiteX84" fmla="*/ 1340867 w 10469409"/>
                <a:gd name="connsiteY84" fmla="*/ 3980504 h 6071194"/>
                <a:gd name="connsiteX85" fmla="*/ 1197619 w 10469409"/>
                <a:gd name="connsiteY85" fmla="*/ 4738831 h 6071194"/>
                <a:gd name="connsiteX86" fmla="*/ 1220896 w 10469409"/>
                <a:gd name="connsiteY86" fmla="*/ 4338309 h 6071194"/>
                <a:gd name="connsiteX87" fmla="*/ 1242772 w 10469409"/>
                <a:gd name="connsiteY87" fmla="*/ 4080888 h 6071194"/>
                <a:gd name="connsiteX88" fmla="*/ 1198693 w 10469409"/>
                <a:gd name="connsiteY88" fmla="*/ 3909438 h 6071194"/>
                <a:gd name="connsiteX89" fmla="*/ 970093 w 10469409"/>
                <a:gd name="connsiteY89" fmla="*/ 3989448 h 6071194"/>
                <a:gd name="connsiteX90" fmla="*/ 766328 w 10469409"/>
                <a:gd name="connsiteY90" fmla="*/ 4131990 h 6071194"/>
                <a:gd name="connsiteX91" fmla="*/ 555808 w 10469409"/>
                <a:gd name="connsiteY91" fmla="*/ 4355688 h 6071194"/>
                <a:gd name="connsiteX92" fmla="*/ 785900 w 10469409"/>
                <a:gd name="connsiteY92" fmla="*/ 4017771 h 6071194"/>
                <a:gd name="connsiteX93" fmla="*/ 1130113 w 10469409"/>
                <a:gd name="connsiteY93" fmla="*/ 3817500 h 6071194"/>
                <a:gd name="connsiteX94" fmla="*/ 1278703 w 10469409"/>
                <a:gd name="connsiteY94" fmla="*/ 3726558 h 6071194"/>
                <a:gd name="connsiteX95" fmla="*/ 1269661 w 10469409"/>
                <a:gd name="connsiteY95" fmla="*/ 3390117 h 6071194"/>
                <a:gd name="connsiteX96" fmla="*/ 1309620 w 10469409"/>
                <a:gd name="connsiteY96" fmla="*/ 3169963 h 6071194"/>
                <a:gd name="connsiteX97" fmla="*/ 1393003 w 10469409"/>
                <a:gd name="connsiteY97" fmla="*/ 3052188 h 6071194"/>
                <a:gd name="connsiteX98" fmla="*/ 1080693 w 10469409"/>
                <a:gd name="connsiteY98" fmla="*/ 2984604 h 6071194"/>
                <a:gd name="connsiteX99" fmla="*/ 663453 w 10469409"/>
                <a:gd name="connsiteY99" fmla="*/ 3023360 h 6071194"/>
                <a:gd name="connsiteX100" fmla="*/ 235111 w 10469409"/>
                <a:gd name="connsiteY100" fmla="*/ 3217172 h 6071194"/>
                <a:gd name="connsiteX101" fmla="*/ 421453 w 10469409"/>
                <a:gd name="connsiteY101" fmla="*/ 3029328 h 6071194"/>
                <a:gd name="connsiteX102" fmla="*/ 627193 w 10469409"/>
                <a:gd name="connsiteY102" fmla="*/ 2926458 h 6071194"/>
                <a:gd name="connsiteX103" fmla="*/ 854480 w 10469409"/>
                <a:gd name="connsiteY103" fmla="*/ 2889178 h 6071194"/>
                <a:gd name="connsiteX104" fmla="*/ 1149272 w 10469409"/>
                <a:gd name="connsiteY104" fmla="*/ 2889676 h 6071194"/>
                <a:gd name="connsiteX105" fmla="*/ 1531894 w 10469409"/>
                <a:gd name="connsiteY105" fmla="*/ 2917507 h 6071194"/>
                <a:gd name="connsiteX106" fmla="*/ 1860559 w 10469409"/>
                <a:gd name="connsiteY106" fmla="*/ 2766431 h 6071194"/>
                <a:gd name="connsiteX107" fmla="*/ 1701613 w 10469409"/>
                <a:gd name="connsiteY107" fmla="*/ 2263518 h 6071194"/>
                <a:gd name="connsiteX108" fmla="*/ 1690183 w 10469409"/>
                <a:gd name="connsiteY108" fmla="*/ 1966338 h 6071194"/>
                <a:gd name="connsiteX109" fmla="*/ 1381991 w 10469409"/>
                <a:gd name="connsiteY109" fmla="*/ 1841604 h 6071194"/>
                <a:gd name="connsiteX110" fmla="*/ 1095823 w 10469409"/>
                <a:gd name="connsiteY110" fmla="*/ 1714878 h 6071194"/>
                <a:gd name="connsiteX111" fmla="*/ 746507 w 10469409"/>
                <a:gd name="connsiteY111" fmla="*/ 1626415 h 6071194"/>
                <a:gd name="connsiteX112" fmla="*/ 352873 w 10469409"/>
                <a:gd name="connsiteY112" fmla="*/ 1726308 h 6071194"/>
                <a:gd name="connsiteX113" fmla="*/ 113171 w 10469409"/>
                <a:gd name="connsiteY113" fmla="*/ 1763582 h 6071194"/>
                <a:gd name="connsiteX114" fmla="*/ 9973 w 10469409"/>
                <a:gd name="connsiteY114" fmla="*/ 1737738 h 6071194"/>
                <a:gd name="connsiteX115" fmla="*/ 348516 w 10469409"/>
                <a:gd name="connsiteY115" fmla="*/ 1643812 h 6071194"/>
                <a:gd name="connsiteX116" fmla="*/ 653097 w 10469409"/>
                <a:gd name="connsiteY116" fmla="*/ 1543920 h 6071194"/>
                <a:gd name="connsiteX117" fmla="*/ 1072963 w 10469409"/>
                <a:gd name="connsiteY117" fmla="*/ 1612008 h 6071194"/>
                <a:gd name="connsiteX118" fmla="*/ 1244413 w 10469409"/>
                <a:gd name="connsiteY118" fmla="*/ 1657728 h 6071194"/>
                <a:gd name="connsiteX119" fmla="*/ 1205766 w 10469409"/>
                <a:gd name="connsiteY119" fmla="*/ 1451988 h 6071194"/>
                <a:gd name="connsiteX120" fmla="*/ 1046313 w 10469409"/>
                <a:gd name="connsiteY120" fmla="*/ 815409 h 6071194"/>
                <a:gd name="connsiteX121" fmla="*/ 1221553 w 10469409"/>
                <a:gd name="connsiteY121" fmla="*/ 1211958 h 6071194"/>
                <a:gd name="connsiteX0" fmla="*/ 1221553 w 10409467"/>
                <a:gd name="connsiteY0" fmla="*/ 1211958 h 6071194"/>
                <a:gd name="connsiteX1" fmla="*/ 1343911 w 10409467"/>
                <a:gd name="connsiteY1" fmla="*/ 1559828 h 6071194"/>
                <a:gd name="connsiteX2" fmla="*/ 1553023 w 10409467"/>
                <a:gd name="connsiteY2" fmla="*/ 1657728 h 6071194"/>
                <a:gd name="connsiteX3" fmla="*/ 1907353 w 10409467"/>
                <a:gd name="connsiteY3" fmla="*/ 1680588 h 6071194"/>
                <a:gd name="connsiteX4" fmla="*/ 2021653 w 10409467"/>
                <a:gd name="connsiteY4" fmla="*/ 1543428 h 6071194"/>
                <a:gd name="connsiteX5" fmla="*/ 2124523 w 10409467"/>
                <a:gd name="connsiteY5" fmla="*/ 1291968 h 6071194"/>
                <a:gd name="connsiteX6" fmla="*/ 2124523 w 10409467"/>
                <a:gd name="connsiteY6" fmla="*/ 1120518 h 6071194"/>
                <a:gd name="connsiteX7" fmla="*/ 2068029 w 10409467"/>
                <a:gd name="connsiteY7" fmla="*/ 825325 h 6071194"/>
                <a:gd name="connsiteX8" fmla="*/ 2078803 w 10409467"/>
                <a:gd name="connsiteY8" fmla="*/ 777618 h 6071194"/>
                <a:gd name="connsiteX9" fmla="*/ 2170243 w 10409467"/>
                <a:gd name="connsiteY9" fmla="*/ 1086228 h 6071194"/>
                <a:gd name="connsiteX10" fmla="*/ 2215963 w 10409467"/>
                <a:gd name="connsiteY10" fmla="*/ 1269108 h 6071194"/>
                <a:gd name="connsiteX11" fmla="*/ 2284543 w 10409467"/>
                <a:gd name="connsiteY11" fmla="*/ 1303398 h 6071194"/>
                <a:gd name="connsiteX12" fmla="*/ 2330263 w 10409467"/>
                <a:gd name="connsiteY12" fmla="*/ 1166238 h 6071194"/>
                <a:gd name="connsiteX13" fmla="*/ 2467423 w 10409467"/>
                <a:gd name="connsiteY13" fmla="*/ 880488 h 6071194"/>
                <a:gd name="connsiteX14" fmla="*/ 2558863 w 10409467"/>
                <a:gd name="connsiteY14" fmla="*/ 640458 h 6071194"/>
                <a:gd name="connsiteX15" fmla="*/ 2616013 w 10409467"/>
                <a:gd name="connsiteY15" fmla="*/ 537588 h 6071194"/>
                <a:gd name="connsiteX16" fmla="*/ 2558863 w 10409467"/>
                <a:gd name="connsiteY16" fmla="*/ 789048 h 6071194"/>
                <a:gd name="connsiteX17" fmla="*/ 2444563 w 10409467"/>
                <a:gd name="connsiteY17" fmla="*/ 1097658 h 6071194"/>
                <a:gd name="connsiteX18" fmla="*/ 2375983 w 10409467"/>
                <a:gd name="connsiteY18" fmla="*/ 1406268 h 6071194"/>
                <a:gd name="connsiteX19" fmla="*/ 2558863 w 10409467"/>
                <a:gd name="connsiteY19" fmla="*/ 1577718 h 6071194"/>
                <a:gd name="connsiteX20" fmla="*/ 2878903 w 10409467"/>
                <a:gd name="connsiteY20" fmla="*/ 1657728 h 6071194"/>
                <a:gd name="connsiteX21" fmla="*/ 3187513 w 10409467"/>
                <a:gd name="connsiteY21" fmla="*/ 1657728 h 6071194"/>
                <a:gd name="connsiteX22" fmla="*/ 3370393 w 10409467"/>
                <a:gd name="connsiteY22" fmla="*/ 1566288 h 6071194"/>
                <a:gd name="connsiteX23" fmla="*/ 3488066 w 10409467"/>
                <a:gd name="connsiteY23" fmla="*/ 1246753 h 6071194"/>
                <a:gd name="connsiteX24" fmla="*/ 3495138 w 10409467"/>
                <a:gd name="connsiteY24" fmla="*/ 1115548 h 6071194"/>
                <a:gd name="connsiteX25" fmla="*/ 3493650 w 10409467"/>
                <a:gd name="connsiteY25" fmla="*/ 1063976 h 6071194"/>
                <a:gd name="connsiteX26" fmla="*/ 3450403 w 10409467"/>
                <a:gd name="connsiteY26" fmla="*/ 777618 h 6071194"/>
                <a:gd name="connsiteX27" fmla="*/ 3119893 w 10409467"/>
                <a:gd name="connsiteY27" fmla="*/ 321571 h 6071194"/>
                <a:gd name="connsiteX28" fmla="*/ 3497351 w 10409467"/>
                <a:gd name="connsiteY28" fmla="*/ 674883 h 6071194"/>
                <a:gd name="connsiteX29" fmla="*/ 3759013 w 10409467"/>
                <a:gd name="connsiteY29" fmla="*/ 571878 h 6071194"/>
                <a:gd name="connsiteX30" fmla="*/ 3999043 w 10409467"/>
                <a:gd name="connsiteY30" fmla="*/ 91818 h 6071194"/>
                <a:gd name="connsiteX31" fmla="*/ 4033333 w 10409467"/>
                <a:gd name="connsiteY31" fmla="*/ 11808 h 6071194"/>
                <a:gd name="connsiteX32" fmla="*/ 3984569 w 10409467"/>
                <a:gd name="connsiteY32" fmla="*/ 247366 h 6071194"/>
                <a:gd name="connsiteX33" fmla="*/ 3812791 w 10409467"/>
                <a:gd name="connsiteY33" fmla="*/ 647417 h 6071194"/>
                <a:gd name="connsiteX34" fmla="*/ 3592906 w 10409467"/>
                <a:gd name="connsiteY34" fmla="*/ 811408 h 6071194"/>
                <a:gd name="connsiteX35" fmla="*/ 3604425 w 10409467"/>
                <a:gd name="connsiteY35" fmla="*/ 999253 h 6071194"/>
                <a:gd name="connsiteX36" fmla="*/ 3872985 w 10409467"/>
                <a:gd name="connsiteY36" fmla="*/ 881976 h 6071194"/>
                <a:gd name="connsiteX37" fmla="*/ 4200754 w 10409467"/>
                <a:gd name="connsiteY37" fmla="*/ 774136 h 6071194"/>
                <a:gd name="connsiteX38" fmla="*/ 4064251 w 10409467"/>
                <a:gd name="connsiteY38" fmla="*/ 847195 h 6071194"/>
                <a:gd name="connsiteX39" fmla="*/ 3818880 w 10409467"/>
                <a:gd name="connsiteY39" fmla="*/ 991305 h 6071194"/>
                <a:gd name="connsiteX40" fmla="*/ 3658531 w 10409467"/>
                <a:gd name="connsiteY40" fmla="*/ 1093178 h 6071194"/>
                <a:gd name="connsiteX41" fmla="*/ 3622838 w 10409467"/>
                <a:gd name="connsiteY41" fmla="*/ 1221401 h 6071194"/>
                <a:gd name="connsiteX42" fmla="*/ 3577446 w 10409467"/>
                <a:gd name="connsiteY42" fmla="*/ 1500691 h 6071194"/>
                <a:gd name="connsiteX43" fmla="*/ 3461833 w 10409467"/>
                <a:gd name="connsiteY43" fmla="*/ 1726308 h 6071194"/>
                <a:gd name="connsiteX44" fmla="*/ 3278953 w 10409467"/>
                <a:gd name="connsiteY44" fmla="*/ 2034918 h 6071194"/>
                <a:gd name="connsiteX45" fmla="*/ 3288742 w 10409467"/>
                <a:gd name="connsiteY45" fmla="*/ 2273460 h 6071194"/>
                <a:gd name="connsiteX46" fmla="*/ 3434288 w 10409467"/>
                <a:gd name="connsiteY46" fmla="*/ 2417577 h 6071194"/>
                <a:gd name="connsiteX47" fmla="*/ 3781217 w 10409467"/>
                <a:gd name="connsiteY47" fmla="*/ 2618845 h 6071194"/>
                <a:gd name="connsiteX48" fmla="*/ 4079053 w 10409467"/>
                <a:gd name="connsiteY48" fmla="*/ 2777868 h 6071194"/>
                <a:gd name="connsiteX49" fmla="*/ 8113040 w 10409467"/>
                <a:gd name="connsiteY49" fmla="*/ 4477806 h 6071194"/>
                <a:gd name="connsiteX50" fmla="*/ 9564254 w 10409467"/>
                <a:gd name="connsiteY50" fmla="*/ 4967208 h 6071194"/>
                <a:gd name="connsiteX51" fmla="*/ 9975288 w 10409467"/>
                <a:gd name="connsiteY51" fmla="*/ 5127218 h 6071194"/>
                <a:gd name="connsiteX52" fmla="*/ 10359596 w 10409467"/>
                <a:gd name="connsiteY52" fmla="*/ 5064618 h 6071194"/>
                <a:gd name="connsiteX53" fmla="*/ 9925763 w 10409467"/>
                <a:gd name="connsiteY53" fmla="*/ 6071190 h 6071194"/>
                <a:gd name="connsiteX54" fmla="*/ 9706266 w 10409467"/>
                <a:gd name="connsiteY54" fmla="*/ 5408236 h 6071194"/>
                <a:gd name="connsiteX55" fmla="*/ 8790276 w 10409467"/>
                <a:gd name="connsiteY55" fmla="*/ 5047055 h 6071194"/>
                <a:gd name="connsiteX56" fmla="*/ 4940575 w 10409467"/>
                <a:gd name="connsiteY56" fmla="*/ 3376168 h 6071194"/>
                <a:gd name="connsiteX57" fmla="*/ 3944371 w 10409467"/>
                <a:gd name="connsiteY57" fmla="*/ 2976643 h 6071194"/>
                <a:gd name="connsiteX58" fmla="*/ 3460193 w 10409467"/>
                <a:gd name="connsiteY58" fmla="*/ 2852901 h 6071194"/>
                <a:gd name="connsiteX59" fmla="*/ 3217865 w 10409467"/>
                <a:gd name="connsiteY59" fmla="*/ 2829045 h 6071194"/>
                <a:gd name="connsiteX60" fmla="*/ 3025524 w 10409467"/>
                <a:gd name="connsiteY60" fmla="*/ 2858861 h 6071194"/>
                <a:gd name="connsiteX61" fmla="*/ 2832855 w 10409467"/>
                <a:gd name="connsiteY61" fmla="*/ 2930924 h 6071194"/>
                <a:gd name="connsiteX62" fmla="*/ 2820111 w 10409467"/>
                <a:gd name="connsiteY62" fmla="*/ 3026344 h 6071194"/>
                <a:gd name="connsiteX63" fmla="*/ 2959241 w 10409467"/>
                <a:gd name="connsiteY63" fmla="*/ 3167976 h 6071194"/>
                <a:gd name="connsiteX64" fmla="*/ 3176083 w 10409467"/>
                <a:gd name="connsiteY64" fmla="*/ 3269358 h 6071194"/>
                <a:gd name="connsiteX65" fmla="*/ 3388239 w 10409467"/>
                <a:gd name="connsiteY65" fmla="*/ 3442290 h 6071194"/>
                <a:gd name="connsiteX66" fmla="*/ 3212014 w 10409467"/>
                <a:gd name="connsiteY66" fmla="*/ 3336948 h 6071194"/>
                <a:gd name="connsiteX67" fmla="*/ 3004633 w 10409467"/>
                <a:gd name="connsiteY67" fmla="*/ 3276814 h 6071194"/>
                <a:gd name="connsiteX68" fmla="*/ 2771676 w 10409467"/>
                <a:gd name="connsiteY68" fmla="*/ 3166987 h 6071194"/>
                <a:gd name="connsiteX69" fmla="*/ 2638873 w 10409467"/>
                <a:gd name="connsiteY69" fmla="*/ 3097908 h 6071194"/>
                <a:gd name="connsiteX70" fmla="*/ 2570293 w 10409467"/>
                <a:gd name="connsiteY70" fmla="*/ 3109338 h 6071194"/>
                <a:gd name="connsiteX71" fmla="*/ 2525557 w 10409467"/>
                <a:gd name="connsiteY71" fmla="*/ 3326508 h 6071194"/>
                <a:gd name="connsiteX72" fmla="*/ 2584349 w 10409467"/>
                <a:gd name="connsiteY72" fmla="*/ 3577470 h 6071194"/>
                <a:gd name="connsiteX73" fmla="*/ 2663703 w 10409467"/>
                <a:gd name="connsiteY73" fmla="*/ 3996904 h 6071194"/>
                <a:gd name="connsiteX74" fmla="*/ 2633113 w 10409467"/>
                <a:gd name="connsiteY74" fmla="*/ 4192703 h 6071194"/>
                <a:gd name="connsiteX75" fmla="*/ 2539703 w 10409467"/>
                <a:gd name="connsiteY75" fmla="*/ 4455574 h 6071194"/>
                <a:gd name="connsiteX76" fmla="*/ 2595212 w 10409467"/>
                <a:gd name="connsiteY76" fmla="*/ 3945217 h 6071194"/>
                <a:gd name="connsiteX77" fmla="*/ 2481240 w 10409467"/>
                <a:gd name="connsiteY77" fmla="*/ 3566538 h 6071194"/>
                <a:gd name="connsiteX78" fmla="*/ 2307403 w 10409467"/>
                <a:gd name="connsiteY78" fmla="*/ 3166488 h 6071194"/>
                <a:gd name="connsiteX79" fmla="*/ 2261683 w 10409467"/>
                <a:gd name="connsiteY79" fmla="*/ 3063618 h 6071194"/>
                <a:gd name="connsiteX80" fmla="*/ 2078803 w 10409467"/>
                <a:gd name="connsiteY80" fmla="*/ 2949318 h 6071194"/>
                <a:gd name="connsiteX81" fmla="*/ 1824299 w 10409467"/>
                <a:gd name="connsiteY81" fmla="*/ 3002494 h 6071194"/>
                <a:gd name="connsiteX82" fmla="*/ 1412162 w 10409467"/>
                <a:gd name="connsiteY82" fmla="*/ 3235573 h 6071194"/>
                <a:gd name="connsiteX83" fmla="*/ 1381573 w 10409467"/>
                <a:gd name="connsiteY83" fmla="*/ 3680838 h 6071194"/>
                <a:gd name="connsiteX84" fmla="*/ 1340867 w 10409467"/>
                <a:gd name="connsiteY84" fmla="*/ 3980504 h 6071194"/>
                <a:gd name="connsiteX85" fmla="*/ 1197619 w 10409467"/>
                <a:gd name="connsiteY85" fmla="*/ 4738831 h 6071194"/>
                <a:gd name="connsiteX86" fmla="*/ 1220896 w 10409467"/>
                <a:gd name="connsiteY86" fmla="*/ 4338309 h 6071194"/>
                <a:gd name="connsiteX87" fmla="*/ 1242772 w 10409467"/>
                <a:gd name="connsiteY87" fmla="*/ 4080888 h 6071194"/>
                <a:gd name="connsiteX88" fmla="*/ 1198693 w 10409467"/>
                <a:gd name="connsiteY88" fmla="*/ 3909438 h 6071194"/>
                <a:gd name="connsiteX89" fmla="*/ 970093 w 10409467"/>
                <a:gd name="connsiteY89" fmla="*/ 3989448 h 6071194"/>
                <a:gd name="connsiteX90" fmla="*/ 766328 w 10409467"/>
                <a:gd name="connsiteY90" fmla="*/ 4131990 h 6071194"/>
                <a:gd name="connsiteX91" fmla="*/ 555808 w 10409467"/>
                <a:gd name="connsiteY91" fmla="*/ 4355688 h 6071194"/>
                <a:gd name="connsiteX92" fmla="*/ 785900 w 10409467"/>
                <a:gd name="connsiteY92" fmla="*/ 4017771 h 6071194"/>
                <a:gd name="connsiteX93" fmla="*/ 1130113 w 10409467"/>
                <a:gd name="connsiteY93" fmla="*/ 3817500 h 6071194"/>
                <a:gd name="connsiteX94" fmla="*/ 1278703 w 10409467"/>
                <a:gd name="connsiteY94" fmla="*/ 3726558 h 6071194"/>
                <a:gd name="connsiteX95" fmla="*/ 1269661 w 10409467"/>
                <a:gd name="connsiteY95" fmla="*/ 3390117 h 6071194"/>
                <a:gd name="connsiteX96" fmla="*/ 1309620 w 10409467"/>
                <a:gd name="connsiteY96" fmla="*/ 3169963 h 6071194"/>
                <a:gd name="connsiteX97" fmla="*/ 1393003 w 10409467"/>
                <a:gd name="connsiteY97" fmla="*/ 3052188 h 6071194"/>
                <a:gd name="connsiteX98" fmla="*/ 1080693 w 10409467"/>
                <a:gd name="connsiteY98" fmla="*/ 2984604 h 6071194"/>
                <a:gd name="connsiteX99" fmla="*/ 663453 w 10409467"/>
                <a:gd name="connsiteY99" fmla="*/ 3023360 h 6071194"/>
                <a:gd name="connsiteX100" fmla="*/ 235111 w 10409467"/>
                <a:gd name="connsiteY100" fmla="*/ 3217172 h 6071194"/>
                <a:gd name="connsiteX101" fmla="*/ 421453 w 10409467"/>
                <a:gd name="connsiteY101" fmla="*/ 3029328 h 6071194"/>
                <a:gd name="connsiteX102" fmla="*/ 627193 w 10409467"/>
                <a:gd name="connsiteY102" fmla="*/ 2926458 h 6071194"/>
                <a:gd name="connsiteX103" fmla="*/ 854480 w 10409467"/>
                <a:gd name="connsiteY103" fmla="*/ 2889178 h 6071194"/>
                <a:gd name="connsiteX104" fmla="*/ 1149272 w 10409467"/>
                <a:gd name="connsiteY104" fmla="*/ 2889676 h 6071194"/>
                <a:gd name="connsiteX105" fmla="*/ 1531894 w 10409467"/>
                <a:gd name="connsiteY105" fmla="*/ 2917507 h 6071194"/>
                <a:gd name="connsiteX106" fmla="*/ 1860559 w 10409467"/>
                <a:gd name="connsiteY106" fmla="*/ 2766431 h 6071194"/>
                <a:gd name="connsiteX107" fmla="*/ 1701613 w 10409467"/>
                <a:gd name="connsiteY107" fmla="*/ 2263518 h 6071194"/>
                <a:gd name="connsiteX108" fmla="*/ 1690183 w 10409467"/>
                <a:gd name="connsiteY108" fmla="*/ 1966338 h 6071194"/>
                <a:gd name="connsiteX109" fmla="*/ 1381991 w 10409467"/>
                <a:gd name="connsiteY109" fmla="*/ 1841604 h 6071194"/>
                <a:gd name="connsiteX110" fmla="*/ 1095823 w 10409467"/>
                <a:gd name="connsiteY110" fmla="*/ 1714878 h 6071194"/>
                <a:gd name="connsiteX111" fmla="*/ 746507 w 10409467"/>
                <a:gd name="connsiteY111" fmla="*/ 1626415 h 6071194"/>
                <a:gd name="connsiteX112" fmla="*/ 352873 w 10409467"/>
                <a:gd name="connsiteY112" fmla="*/ 1726308 h 6071194"/>
                <a:gd name="connsiteX113" fmla="*/ 113171 w 10409467"/>
                <a:gd name="connsiteY113" fmla="*/ 1763582 h 6071194"/>
                <a:gd name="connsiteX114" fmla="*/ 9973 w 10409467"/>
                <a:gd name="connsiteY114" fmla="*/ 1737738 h 6071194"/>
                <a:gd name="connsiteX115" fmla="*/ 348516 w 10409467"/>
                <a:gd name="connsiteY115" fmla="*/ 1643812 h 6071194"/>
                <a:gd name="connsiteX116" fmla="*/ 653097 w 10409467"/>
                <a:gd name="connsiteY116" fmla="*/ 1543920 h 6071194"/>
                <a:gd name="connsiteX117" fmla="*/ 1072963 w 10409467"/>
                <a:gd name="connsiteY117" fmla="*/ 1612008 h 6071194"/>
                <a:gd name="connsiteX118" fmla="*/ 1244413 w 10409467"/>
                <a:gd name="connsiteY118" fmla="*/ 1657728 h 6071194"/>
                <a:gd name="connsiteX119" fmla="*/ 1205766 w 10409467"/>
                <a:gd name="connsiteY119" fmla="*/ 1451988 h 6071194"/>
                <a:gd name="connsiteX120" fmla="*/ 1046313 w 10409467"/>
                <a:gd name="connsiteY120" fmla="*/ 815409 h 6071194"/>
                <a:gd name="connsiteX121" fmla="*/ 1221553 w 10409467"/>
                <a:gd name="connsiteY121" fmla="*/ 1211958 h 6071194"/>
                <a:gd name="connsiteX0" fmla="*/ 1221553 w 10412532"/>
                <a:gd name="connsiteY0" fmla="*/ 1211958 h 5867458"/>
                <a:gd name="connsiteX1" fmla="*/ 1343911 w 10412532"/>
                <a:gd name="connsiteY1" fmla="*/ 1559828 h 5867458"/>
                <a:gd name="connsiteX2" fmla="*/ 1553023 w 10412532"/>
                <a:gd name="connsiteY2" fmla="*/ 1657728 h 5867458"/>
                <a:gd name="connsiteX3" fmla="*/ 1907353 w 10412532"/>
                <a:gd name="connsiteY3" fmla="*/ 1680588 h 5867458"/>
                <a:gd name="connsiteX4" fmla="*/ 2021653 w 10412532"/>
                <a:gd name="connsiteY4" fmla="*/ 1543428 h 5867458"/>
                <a:gd name="connsiteX5" fmla="*/ 2124523 w 10412532"/>
                <a:gd name="connsiteY5" fmla="*/ 1291968 h 5867458"/>
                <a:gd name="connsiteX6" fmla="*/ 2124523 w 10412532"/>
                <a:gd name="connsiteY6" fmla="*/ 1120518 h 5867458"/>
                <a:gd name="connsiteX7" fmla="*/ 2068029 w 10412532"/>
                <a:gd name="connsiteY7" fmla="*/ 825325 h 5867458"/>
                <a:gd name="connsiteX8" fmla="*/ 2078803 w 10412532"/>
                <a:gd name="connsiteY8" fmla="*/ 777618 h 5867458"/>
                <a:gd name="connsiteX9" fmla="*/ 2170243 w 10412532"/>
                <a:gd name="connsiteY9" fmla="*/ 1086228 h 5867458"/>
                <a:gd name="connsiteX10" fmla="*/ 2215963 w 10412532"/>
                <a:gd name="connsiteY10" fmla="*/ 1269108 h 5867458"/>
                <a:gd name="connsiteX11" fmla="*/ 2284543 w 10412532"/>
                <a:gd name="connsiteY11" fmla="*/ 1303398 h 5867458"/>
                <a:gd name="connsiteX12" fmla="*/ 2330263 w 10412532"/>
                <a:gd name="connsiteY12" fmla="*/ 1166238 h 5867458"/>
                <a:gd name="connsiteX13" fmla="*/ 2467423 w 10412532"/>
                <a:gd name="connsiteY13" fmla="*/ 880488 h 5867458"/>
                <a:gd name="connsiteX14" fmla="*/ 2558863 w 10412532"/>
                <a:gd name="connsiteY14" fmla="*/ 640458 h 5867458"/>
                <a:gd name="connsiteX15" fmla="*/ 2616013 w 10412532"/>
                <a:gd name="connsiteY15" fmla="*/ 537588 h 5867458"/>
                <a:gd name="connsiteX16" fmla="*/ 2558863 w 10412532"/>
                <a:gd name="connsiteY16" fmla="*/ 789048 h 5867458"/>
                <a:gd name="connsiteX17" fmla="*/ 2444563 w 10412532"/>
                <a:gd name="connsiteY17" fmla="*/ 1097658 h 5867458"/>
                <a:gd name="connsiteX18" fmla="*/ 2375983 w 10412532"/>
                <a:gd name="connsiteY18" fmla="*/ 1406268 h 5867458"/>
                <a:gd name="connsiteX19" fmla="*/ 2558863 w 10412532"/>
                <a:gd name="connsiteY19" fmla="*/ 1577718 h 5867458"/>
                <a:gd name="connsiteX20" fmla="*/ 2878903 w 10412532"/>
                <a:gd name="connsiteY20" fmla="*/ 1657728 h 5867458"/>
                <a:gd name="connsiteX21" fmla="*/ 3187513 w 10412532"/>
                <a:gd name="connsiteY21" fmla="*/ 1657728 h 5867458"/>
                <a:gd name="connsiteX22" fmla="*/ 3370393 w 10412532"/>
                <a:gd name="connsiteY22" fmla="*/ 1566288 h 5867458"/>
                <a:gd name="connsiteX23" fmla="*/ 3488066 w 10412532"/>
                <a:gd name="connsiteY23" fmla="*/ 1246753 h 5867458"/>
                <a:gd name="connsiteX24" fmla="*/ 3495138 w 10412532"/>
                <a:gd name="connsiteY24" fmla="*/ 1115548 h 5867458"/>
                <a:gd name="connsiteX25" fmla="*/ 3493650 w 10412532"/>
                <a:gd name="connsiteY25" fmla="*/ 1063976 h 5867458"/>
                <a:gd name="connsiteX26" fmla="*/ 3450403 w 10412532"/>
                <a:gd name="connsiteY26" fmla="*/ 777618 h 5867458"/>
                <a:gd name="connsiteX27" fmla="*/ 3119893 w 10412532"/>
                <a:gd name="connsiteY27" fmla="*/ 321571 h 5867458"/>
                <a:gd name="connsiteX28" fmla="*/ 3497351 w 10412532"/>
                <a:gd name="connsiteY28" fmla="*/ 674883 h 5867458"/>
                <a:gd name="connsiteX29" fmla="*/ 3759013 w 10412532"/>
                <a:gd name="connsiteY29" fmla="*/ 571878 h 5867458"/>
                <a:gd name="connsiteX30" fmla="*/ 3999043 w 10412532"/>
                <a:gd name="connsiteY30" fmla="*/ 91818 h 5867458"/>
                <a:gd name="connsiteX31" fmla="*/ 4033333 w 10412532"/>
                <a:gd name="connsiteY31" fmla="*/ 11808 h 5867458"/>
                <a:gd name="connsiteX32" fmla="*/ 3984569 w 10412532"/>
                <a:gd name="connsiteY32" fmla="*/ 247366 h 5867458"/>
                <a:gd name="connsiteX33" fmla="*/ 3812791 w 10412532"/>
                <a:gd name="connsiteY33" fmla="*/ 647417 h 5867458"/>
                <a:gd name="connsiteX34" fmla="*/ 3592906 w 10412532"/>
                <a:gd name="connsiteY34" fmla="*/ 811408 h 5867458"/>
                <a:gd name="connsiteX35" fmla="*/ 3604425 w 10412532"/>
                <a:gd name="connsiteY35" fmla="*/ 999253 h 5867458"/>
                <a:gd name="connsiteX36" fmla="*/ 3872985 w 10412532"/>
                <a:gd name="connsiteY36" fmla="*/ 881976 h 5867458"/>
                <a:gd name="connsiteX37" fmla="*/ 4200754 w 10412532"/>
                <a:gd name="connsiteY37" fmla="*/ 774136 h 5867458"/>
                <a:gd name="connsiteX38" fmla="*/ 4064251 w 10412532"/>
                <a:gd name="connsiteY38" fmla="*/ 847195 h 5867458"/>
                <a:gd name="connsiteX39" fmla="*/ 3818880 w 10412532"/>
                <a:gd name="connsiteY39" fmla="*/ 991305 h 5867458"/>
                <a:gd name="connsiteX40" fmla="*/ 3658531 w 10412532"/>
                <a:gd name="connsiteY40" fmla="*/ 1093178 h 5867458"/>
                <a:gd name="connsiteX41" fmla="*/ 3622838 w 10412532"/>
                <a:gd name="connsiteY41" fmla="*/ 1221401 h 5867458"/>
                <a:gd name="connsiteX42" fmla="*/ 3577446 w 10412532"/>
                <a:gd name="connsiteY42" fmla="*/ 1500691 h 5867458"/>
                <a:gd name="connsiteX43" fmla="*/ 3461833 w 10412532"/>
                <a:gd name="connsiteY43" fmla="*/ 1726308 h 5867458"/>
                <a:gd name="connsiteX44" fmla="*/ 3278953 w 10412532"/>
                <a:gd name="connsiteY44" fmla="*/ 2034918 h 5867458"/>
                <a:gd name="connsiteX45" fmla="*/ 3288742 w 10412532"/>
                <a:gd name="connsiteY45" fmla="*/ 2273460 h 5867458"/>
                <a:gd name="connsiteX46" fmla="*/ 3434288 w 10412532"/>
                <a:gd name="connsiteY46" fmla="*/ 2417577 h 5867458"/>
                <a:gd name="connsiteX47" fmla="*/ 3781217 w 10412532"/>
                <a:gd name="connsiteY47" fmla="*/ 2618845 h 5867458"/>
                <a:gd name="connsiteX48" fmla="*/ 4079053 w 10412532"/>
                <a:gd name="connsiteY48" fmla="*/ 2777868 h 5867458"/>
                <a:gd name="connsiteX49" fmla="*/ 8113040 w 10412532"/>
                <a:gd name="connsiteY49" fmla="*/ 4477806 h 5867458"/>
                <a:gd name="connsiteX50" fmla="*/ 9564254 w 10412532"/>
                <a:gd name="connsiteY50" fmla="*/ 4967208 h 5867458"/>
                <a:gd name="connsiteX51" fmla="*/ 9975288 w 10412532"/>
                <a:gd name="connsiteY51" fmla="*/ 5127218 h 5867458"/>
                <a:gd name="connsiteX52" fmla="*/ 10359596 w 10412532"/>
                <a:gd name="connsiteY52" fmla="*/ 5064618 h 5867458"/>
                <a:gd name="connsiteX53" fmla="*/ 9959777 w 10412532"/>
                <a:gd name="connsiteY53" fmla="*/ 5867453 h 5867458"/>
                <a:gd name="connsiteX54" fmla="*/ 9706266 w 10412532"/>
                <a:gd name="connsiteY54" fmla="*/ 5408236 h 5867458"/>
                <a:gd name="connsiteX55" fmla="*/ 8790276 w 10412532"/>
                <a:gd name="connsiteY55" fmla="*/ 5047055 h 5867458"/>
                <a:gd name="connsiteX56" fmla="*/ 4940575 w 10412532"/>
                <a:gd name="connsiteY56" fmla="*/ 3376168 h 5867458"/>
                <a:gd name="connsiteX57" fmla="*/ 3944371 w 10412532"/>
                <a:gd name="connsiteY57" fmla="*/ 2976643 h 5867458"/>
                <a:gd name="connsiteX58" fmla="*/ 3460193 w 10412532"/>
                <a:gd name="connsiteY58" fmla="*/ 2852901 h 5867458"/>
                <a:gd name="connsiteX59" fmla="*/ 3217865 w 10412532"/>
                <a:gd name="connsiteY59" fmla="*/ 2829045 h 5867458"/>
                <a:gd name="connsiteX60" fmla="*/ 3025524 w 10412532"/>
                <a:gd name="connsiteY60" fmla="*/ 2858861 h 5867458"/>
                <a:gd name="connsiteX61" fmla="*/ 2832855 w 10412532"/>
                <a:gd name="connsiteY61" fmla="*/ 2930924 h 5867458"/>
                <a:gd name="connsiteX62" fmla="*/ 2820111 w 10412532"/>
                <a:gd name="connsiteY62" fmla="*/ 3026344 h 5867458"/>
                <a:gd name="connsiteX63" fmla="*/ 2959241 w 10412532"/>
                <a:gd name="connsiteY63" fmla="*/ 3167976 h 5867458"/>
                <a:gd name="connsiteX64" fmla="*/ 3176083 w 10412532"/>
                <a:gd name="connsiteY64" fmla="*/ 3269358 h 5867458"/>
                <a:gd name="connsiteX65" fmla="*/ 3388239 w 10412532"/>
                <a:gd name="connsiteY65" fmla="*/ 3442290 h 5867458"/>
                <a:gd name="connsiteX66" fmla="*/ 3212014 w 10412532"/>
                <a:gd name="connsiteY66" fmla="*/ 3336948 h 5867458"/>
                <a:gd name="connsiteX67" fmla="*/ 3004633 w 10412532"/>
                <a:gd name="connsiteY67" fmla="*/ 3276814 h 5867458"/>
                <a:gd name="connsiteX68" fmla="*/ 2771676 w 10412532"/>
                <a:gd name="connsiteY68" fmla="*/ 3166987 h 5867458"/>
                <a:gd name="connsiteX69" fmla="*/ 2638873 w 10412532"/>
                <a:gd name="connsiteY69" fmla="*/ 3097908 h 5867458"/>
                <a:gd name="connsiteX70" fmla="*/ 2570293 w 10412532"/>
                <a:gd name="connsiteY70" fmla="*/ 3109338 h 5867458"/>
                <a:gd name="connsiteX71" fmla="*/ 2525557 w 10412532"/>
                <a:gd name="connsiteY71" fmla="*/ 3326508 h 5867458"/>
                <a:gd name="connsiteX72" fmla="*/ 2584349 w 10412532"/>
                <a:gd name="connsiteY72" fmla="*/ 3577470 h 5867458"/>
                <a:gd name="connsiteX73" fmla="*/ 2663703 w 10412532"/>
                <a:gd name="connsiteY73" fmla="*/ 3996904 h 5867458"/>
                <a:gd name="connsiteX74" fmla="*/ 2633113 w 10412532"/>
                <a:gd name="connsiteY74" fmla="*/ 4192703 h 5867458"/>
                <a:gd name="connsiteX75" fmla="*/ 2539703 w 10412532"/>
                <a:gd name="connsiteY75" fmla="*/ 4455574 h 5867458"/>
                <a:gd name="connsiteX76" fmla="*/ 2595212 w 10412532"/>
                <a:gd name="connsiteY76" fmla="*/ 3945217 h 5867458"/>
                <a:gd name="connsiteX77" fmla="*/ 2481240 w 10412532"/>
                <a:gd name="connsiteY77" fmla="*/ 3566538 h 5867458"/>
                <a:gd name="connsiteX78" fmla="*/ 2307403 w 10412532"/>
                <a:gd name="connsiteY78" fmla="*/ 3166488 h 5867458"/>
                <a:gd name="connsiteX79" fmla="*/ 2261683 w 10412532"/>
                <a:gd name="connsiteY79" fmla="*/ 3063618 h 5867458"/>
                <a:gd name="connsiteX80" fmla="*/ 2078803 w 10412532"/>
                <a:gd name="connsiteY80" fmla="*/ 2949318 h 5867458"/>
                <a:gd name="connsiteX81" fmla="*/ 1824299 w 10412532"/>
                <a:gd name="connsiteY81" fmla="*/ 3002494 h 5867458"/>
                <a:gd name="connsiteX82" fmla="*/ 1412162 w 10412532"/>
                <a:gd name="connsiteY82" fmla="*/ 3235573 h 5867458"/>
                <a:gd name="connsiteX83" fmla="*/ 1381573 w 10412532"/>
                <a:gd name="connsiteY83" fmla="*/ 3680838 h 5867458"/>
                <a:gd name="connsiteX84" fmla="*/ 1340867 w 10412532"/>
                <a:gd name="connsiteY84" fmla="*/ 3980504 h 5867458"/>
                <a:gd name="connsiteX85" fmla="*/ 1197619 w 10412532"/>
                <a:gd name="connsiteY85" fmla="*/ 4738831 h 5867458"/>
                <a:gd name="connsiteX86" fmla="*/ 1220896 w 10412532"/>
                <a:gd name="connsiteY86" fmla="*/ 4338309 h 5867458"/>
                <a:gd name="connsiteX87" fmla="*/ 1242772 w 10412532"/>
                <a:gd name="connsiteY87" fmla="*/ 4080888 h 5867458"/>
                <a:gd name="connsiteX88" fmla="*/ 1198693 w 10412532"/>
                <a:gd name="connsiteY88" fmla="*/ 3909438 h 5867458"/>
                <a:gd name="connsiteX89" fmla="*/ 970093 w 10412532"/>
                <a:gd name="connsiteY89" fmla="*/ 3989448 h 5867458"/>
                <a:gd name="connsiteX90" fmla="*/ 766328 w 10412532"/>
                <a:gd name="connsiteY90" fmla="*/ 4131990 h 5867458"/>
                <a:gd name="connsiteX91" fmla="*/ 555808 w 10412532"/>
                <a:gd name="connsiteY91" fmla="*/ 4355688 h 5867458"/>
                <a:gd name="connsiteX92" fmla="*/ 785900 w 10412532"/>
                <a:gd name="connsiteY92" fmla="*/ 4017771 h 5867458"/>
                <a:gd name="connsiteX93" fmla="*/ 1130113 w 10412532"/>
                <a:gd name="connsiteY93" fmla="*/ 3817500 h 5867458"/>
                <a:gd name="connsiteX94" fmla="*/ 1278703 w 10412532"/>
                <a:gd name="connsiteY94" fmla="*/ 3726558 h 5867458"/>
                <a:gd name="connsiteX95" fmla="*/ 1269661 w 10412532"/>
                <a:gd name="connsiteY95" fmla="*/ 3390117 h 5867458"/>
                <a:gd name="connsiteX96" fmla="*/ 1309620 w 10412532"/>
                <a:gd name="connsiteY96" fmla="*/ 3169963 h 5867458"/>
                <a:gd name="connsiteX97" fmla="*/ 1393003 w 10412532"/>
                <a:gd name="connsiteY97" fmla="*/ 3052188 h 5867458"/>
                <a:gd name="connsiteX98" fmla="*/ 1080693 w 10412532"/>
                <a:gd name="connsiteY98" fmla="*/ 2984604 h 5867458"/>
                <a:gd name="connsiteX99" fmla="*/ 663453 w 10412532"/>
                <a:gd name="connsiteY99" fmla="*/ 3023360 h 5867458"/>
                <a:gd name="connsiteX100" fmla="*/ 235111 w 10412532"/>
                <a:gd name="connsiteY100" fmla="*/ 3217172 h 5867458"/>
                <a:gd name="connsiteX101" fmla="*/ 421453 w 10412532"/>
                <a:gd name="connsiteY101" fmla="*/ 3029328 h 5867458"/>
                <a:gd name="connsiteX102" fmla="*/ 627193 w 10412532"/>
                <a:gd name="connsiteY102" fmla="*/ 2926458 h 5867458"/>
                <a:gd name="connsiteX103" fmla="*/ 854480 w 10412532"/>
                <a:gd name="connsiteY103" fmla="*/ 2889178 h 5867458"/>
                <a:gd name="connsiteX104" fmla="*/ 1149272 w 10412532"/>
                <a:gd name="connsiteY104" fmla="*/ 2889676 h 5867458"/>
                <a:gd name="connsiteX105" fmla="*/ 1531894 w 10412532"/>
                <a:gd name="connsiteY105" fmla="*/ 2917507 h 5867458"/>
                <a:gd name="connsiteX106" fmla="*/ 1860559 w 10412532"/>
                <a:gd name="connsiteY106" fmla="*/ 2766431 h 5867458"/>
                <a:gd name="connsiteX107" fmla="*/ 1701613 w 10412532"/>
                <a:gd name="connsiteY107" fmla="*/ 2263518 h 5867458"/>
                <a:gd name="connsiteX108" fmla="*/ 1690183 w 10412532"/>
                <a:gd name="connsiteY108" fmla="*/ 1966338 h 5867458"/>
                <a:gd name="connsiteX109" fmla="*/ 1381991 w 10412532"/>
                <a:gd name="connsiteY109" fmla="*/ 1841604 h 5867458"/>
                <a:gd name="connsiteX110" fmla="*/ 1095823 w 10412532"/>
                <a:gd name="connsiteY110" fmla="*/ 1714878 h 5867458"/>
                <a:gd name="connsiteX111" fmla="*/ 746507 w 10412532"/>
                <a:gd name="connsiteY111" fmla="*/ 1626415 h 5867458"/>
                <a:gd name="connsiteX112" fmla="*/ 352873 w 10412532"/>
                <a:gd name="connsiteY112" fmla="*/ 1726308 h 5867458"/>
                <a:gd name="connsiteX113" fmla="*/ 113171 w 10412532"/>
                <a:gd name="connsiteY113" fmla="*/ 1763582 h 5867458"/>
                <a:gd name="connsiteX114" fmla="*/ 9973 w 10412532"/>
                <a:gd name="connsiteY114" fmla="*/ 1737738 h 5867458"/>
                <a:gd name="connsiteX115" fmla="*/ 348516 w 10412532"/>
                <a:gd name="connsiteY115" fmla="*/ 1643812 h 5867458"/>
                <a:gd name="connsiteX116" fmla="*/ 653097 w 10412532"/>
                <a:gd name="connsiteY116" fmla="*/ 1543920 h 5867458"/>
                <a:gd name="connsiteX117" fmla="*/ 1072963 w 10412532"/>
                <a:gd name="connsiteY117" fmla="*/ 1612008 h 5867458"/>
                <a:gd name="connsiteX118" fmla="*/ 1244413 w 10412532"/>
                <a:gd name="connsiteY118" fmla="*/ 1657728 h 5867458"/>
                <a:gd name="connsiteX119" fmla="*/ 1205766 w 10412532"/>
                <a:gd name="connsiteY119" fmla="*/ 1451988 h 5867458"/>
                <a:gd name="connsiteX120" fmla="*/ 1046313 w 10412532"/>
                <a:gd name="connsiteY120" fmla="*/ 815409 h 5867458"/>
                <a:gd name="connsiteX121" fmla="*/ 1221553 w 10412532"/>
                <a:gd name="connsiteY121" fmla="*/ 1211958 h 5867458"/>
                <a:gd name="connsiteX0" fmla="*/ 1221553 w 10412532"/>
                <a:gd name="connsiteY0" fmla="*/ 1211958 h 5867461"/>
                <a:gd name="connsiteX1" fmla="*/ 1343911 w 10412532"/>
                <a:gd name="connsiteY1" fmla="*/ 1559828 h 5867461"/>
                <a:gd name="connsiteX2" fmla="*/ 1553023 w 10412532"/>
                <a:gd name="connsiteY2" fmla="*/ 1657728 h 5867461"/>
                <a:gd name="connsiteX3" fmla="*/ 1907353 w 10412532"/>
                <a:gd name="connsiteY3" fmla="*/ 1680588 h 5867461"/>
                <a:gd name="connsiteX4" fmla="*/ 2021653 w 10412532"/>
                <a:gd name="connsiteY4" fmla="*/ 1543428 h 5867461"/>
                <a:gd name="connsiteX5" fmla="*/ 2124523 w 10412532"/>
                <a:gd name="connsiteY5" fmla="*/ 1291968 h 5867461"/>
                <a:gd name="connsiteX6" fmla="*/ 2124523 w 10412532"/>
                <a:gd name="connsiteY6" fmla="*/ 1120518 h 5867461"/>
                <a:gd name="connsiteX7" fmla="*/ 2068029 w 10412532"/>
                <a:gd name="connsiteY7" fmla="*/ 825325 h 5867461"/>
                <a:gd name="connsiteX8" fmla="*/ 2078803 w 10412532"/>
                <a:gd name="connsiteY8" fmla="*/ 777618 h 5867461"/>
                <a:gd name="connsiteX9" fmla="*/ 2170243 w 10412532"/>
                <a:gd name="connsiteY9" fmla="*/ 1086228 h 5867461"/>
                <a:gd name="connsiteX10" fmla="*/ 2215963 w 10412532"/>
                <a:gd name="connsiteY10" fmla="*/ 1269108 h 5867461"/>
                <a:gd name="connsiteX11" fmla="*/ 2284543 w 10412532"/>
                <a:gd name="connsiteY11" fmla="*/ 1303398 h 5867461"/>
                <a:gd name="connsiteX12" fmla="*/ 2330263 w 10412532"/>
                <a:gd name="connsiteY12" fmla="*/ 1166238 h 5867461"/>
                <a:gd name="connsiteX13" fmla="*/ 2467423 w 10412532"/>
                <a:gd name="connsiteY13" fmla="*/ 880488 h 5867461"/>
                <a:gd name="connsiteX14" fmla="*/ 2558863 w 10412532"/>
                <a:gd name="connsiteY14" fmla="*/ 640458 h 5867461"/>
                <a:gd name="connsiteX15" fmla="*/ 2616013 w 10412532"/>
                <a:gd name="connsiteY15" fmla="*/ 537588 h 5867461"/>
                <a:gd name="connsiteX16" fmla="*/ 2558863 w 10412532"/>
                <a:gd name="connsiteY16" fmla="*/ 789048 h 5867461"/>
                <a:gd name="connsiteX17" fmla="*/ 2444563 w 10412532"/>
                <a:gd name="connsiteY17" fmla="*/ 1097658 h 5867461"/>
                <a:gd name="connsiteX18" fmla="*/ 2375983 w 10412532"/>
                <a:gd name="connsiteY18" fmla="*/ 1406268 h 5867461"/>
                <a:gd name="connsiteX19" fmla="*/ 2558863 w 10412532"/>
                <a:gd name="connsiteY19" fmla="*/ 1577718 h 5867461"/>
                <a:gd name="connsiteX20" fmla="*/ 2878903 w 10412532"/>
                <a:gd name="connsiteY20" fmla="*/ 1657728 h 5867461"/>
                <a:gd name="connsiteX21" fmla="*/ 3187513 w 10412532"/>
                <a:gd name="connsiteY21" fmla="*/ 1657728 h 5867461"/>
                <a:gd name="connsiteX22" fmla="*/ 3370393 w 10412532"/>
                <a:gd name="connsiteY22" fmla="*/ 1566288 h 5867461"/>
                <a:gd name="connsiteX23" fmla="*/ 3488066 w 10412532"/>
                <a:gd name="connsiteY23" fmla="*/ 1246753 h 5867461"/>
                <a:gd name="connsiteX24" fmla="*/ 3495138 w 10412532"/>
                <a:gd name="connsiteY24" fmla="*/ 1115548 h 5867461"/>
                <a:gd name="connsiteX25" fmla="*/ 3493650 w 10412532"/>
                <a:gd name="connsiteY25" fmla="*/ 1063976 h 5867461"/>
                <a:gd name="connsiteX26" fmla="*/ 3450403 w 10412532"/>
                <a:gd name="connsiteY26" fmla="*/ 777618 h 5867461"/>
                <a:gd name="connsiteX27" fmla="*/ 3119893 w 10412532"/>
                <a:gd name="connsiteY27" fmla="*/ 321571 h 5867461"/>
                <a:gd name="connsiteX28" fmla="*/ 3497351 w 10412532"/>
                <a:gd name="connsiteY28" fmla="*/ 674883 h 5867461"/>
                <a:gd name="connsiteX29" fmla="*/ 3759013 w 10412532"/>
                <a:gd name="connsiteY29" fmla="*/ 571878 h 5867461"/>
                <a:gd name="connsiteX30" fmla="*/ 3999043 w 10412532"/>
                <a:gd name="connsiteY30" fmla="*/ 91818 h 5867461"/>
                <a:gd name="connsiteX31" fmla="*/ 4033333 w 10412532"/>
                <a:gd name="connsiteY31" fmla="*/ 11808 h 5867461"/>
                <a:gd name="connsiteX32" fmla="*/ 3984569 w 10412532"/>
                <a:gd name="connsiteY32" fmla="*/ 247366 h 5867461"/>
                <a:gd name="connsiteX33" fmla="*/ 3812791 w 10412532"/>
                <a:gd name="connsiteY33" fmla="*/ 647417 h 5867461"/>
                <a:gd name="connsiteX34" fmla="*/ 3592906 w 10412532"/>
                <a:gd name="connsiteY34" fmla="*/ 811408 h 5867461"/>
                <a:gd name="connsiteX35" fmla="*/ 3604425 w 10412532"/>
                <a:gd name="connsiteY35" fmla="*/ 999253 h 5867461"/>
                <a:gd name="connsiteX36" fmla="*/ 3872985 w 10412532"/>
                <a:gd name="connsiteY36" fmla="*/ 881976 h 5867461"/>
                <a:gd name="connsiteX37" fmla="*/ 4200754 w 10412532"/>
                <a:gd name="connsiteY37" fmla="*/ 774136 h 5867461"/>
                <a:gd name="connsiteX38" fmla="*/ 4064251 w 10412532"/>
                <a:gd name="connsiteY38" fmla="*/ 847195 h 5867461"/>
                <a:gd name="connsiteX39" fmla="*/ 3818880 w 10412532"/>
                <a:gd name="connsiteY39" fmla="*/ 991305 h 5867461"/>
                <a:gd name="connsiteX40" fmla="*/ 3658531 w 10412532"/>
                <a:gd name="connsiteY40" fmla="*/ 1093178 h 5867461"/>
                <a:gd name="connsiteX41" fmla="*/ 3622838 w 10412532"/>
                <a:gd name="connsiteY41" fmla="*/ 1221401 h 5867461"/>
                <a:gd name="connsiteX42" fmla="*/ 3577446 w 10412532"/>
                <a:gd name="connsiteY42" fmla="*/ 1500691 h 5867461"/>
                <a:gd name="connsiteX43" fmla="*/ 3461833 w 10412532"/>
                <a:gd name="connsiteY43" fmla="*/ 1726308 h 5867461"/>
                <a:gd name="connsiteX44" fmla="*/ 3278953 w 10412532"/>
                <a:gd name="connsiteY44" fmla="*/ 2034918 h 5867461"/>
                <a:gd name="connsiteX45" fmla="*/ 3288742 w 10412532"/>
                <a:gd name="connsiteY45" fmla="*/ 2273460 h 5867461"/>
                <a:gd name="connsiteX46" fmla="*/ 3434288 w 10412532"/>
                <a:gd name="connsiteY46" fmla="*/ 2417577 h 5867461"/>
                <a:gd name="connsiteX47" fmla="*/ 3781217 w 10412532"/>
                <a:gd name="connsiteY47" fmla="*/ 2618845 h 5867461"/>
                <a:gd name="connsiteX48" fmla="*/ 4079053 w 10412532"/>
                <a:gd name="connsiteY48" fmla="*/ 2777868 h 5867461"/>
                <a:gd name="connsiteX49" fmla="*/ 8113040 w 10412532"/>
                <a:gd name="connsiteY49" fmla="*/ 4477806 h 5867461"/>
                <a:gd name="connsiteX50" fmla="*/ 9564254 w 10412532"/>
                <a:gd name="connsiteY50" fmla="*/ 4967208 h 5867461"/>
                <a:gd name="connsiteX51" fmla="*/ 9975288 w 10412532"/>
                <a:gd name="connsiteY51" fmla="*/ 5127218 h 5867461"/>
                <a:gd name="connsiteX52" fmla="*/ 10359596 w 10412532"/>
                <a:gd name="connsiteY52" fmla="*/ 5064618 h 5867461"/>
                <a:gd name="connsiteX53" fmla="*/ 9959777 w 10412532"/>
                <a:gd name="connsiteY53" fmla="*/ 5867453 h 5867461"/>
                <a:gd name="connsiteX54" fmla="*/ 9771202 w 10412532"/>
                <a:gd name="connsiteY54" fmla="*/ 5457413 h 5867461"/>
                <a:gd name="connsiteX55" fmla="*/ 8790276 w 10412532"/>
                <a:gd name="connsiteY55" fmla="*/ 5047055 h 5867461"/>
                <a:gd name="connsiteX56" fmla="*/ 4940575 w 10412532"/>
                <a:gd name="connsiteY56" fmla="*/ 3376168 h 5867461"/>
                <a:gd name="connsiteX57" fmla="*/ 3944371 w 10412532"/>
                <a:gd name="connsiteY57" fmla="*/ 2976643 h 5867461"/>
                <a:gd name="connsiteX58" fmla="*/ 3460193 w 10412532"/>
                <a:gd name="connsiteY58" fmla="*/ 2852901 h 5867461"/>
                <a:gd name="connsiteX59" fmla="*/ 3217865 w 10412532"/>
                <a:gd name="connsiteY59" fmla="*/ 2829045 h 5867461"/>
                <a:gd name="connsiteX60" fmla="*/ 3025524 w 10412532"/>
                <a:gd name="connsiteY60" fmla="*/ 2858861 h 5867461"/>
                <a:gd name="connsiteX61" fmla="*/ 2832855 w 10412532"/>
                <a:gd name="connsiteY61" fmla="*/ 2930924 h 5867461"/>
                <a:gd name="connsiteX62" fmla="*/ 2820111 w 10412532"/>
                <a:gd name="connsiteY62" fmla="*/ 3026344 h 5867461"/>
                <a:gd name="connsiteX63" fmla="*/ 2959241 w 10412532"/>
                <a:gd name="connsiteY63" fmla="*/ 3167976 h 5867461"/>
                <a:gd name="connsiteX64" fmla="*/ 3176083 w 10412532"/>
                <a:gd name="connsiteY64" fmla="*/ 3269358 h 5867461"/>
                <a:gd name="connsiteX65" fmla="*/ 3388239 w 10412532"/>
                <a:gd name="connsiteY65" fmla="*/ 3442290 h 5867461"/>
                <a:gd name="connsiteX66" fmla="*/ 3212014 w 10412532"/>
                <a:gd name="connsiteY66" fmla="*/ 3336948 h 5867461"/>
                <a:gd name="connsiteX67" fmla="*/ 3004633 w 10412532"/>
                <a:gd name="connsiteY67" fmla="*/ 3276814 h 5867461"/>
                <a:gd name="connsiteX68" fmla="*/ 2771676 w 10412532"/>
                <a:gd name="connsiteY68" fmla="*/ 3166987 h 5867461"/>
                <a:gd name="connsiteX69" fmla="*/ 2638873 w 10412532"/>
                <a:gd name="connsiteY69" fmla="*/ 3097908 h 5867461"/>
                <a:gd name="connsiteX70" fmla="*/ 2570293 w 10412532"/>
                <a:gd name="connsiteY70" fmla="*/ 3109338 h 5867461"/>
                <a:gd name="connsiteX71" fmla="*/ 2525557 w 10412532"/>
                <a:gd name="connsiteY71" fmla="*/ 3326508 h 5867461"/>
                <a:gd name="connsiteX72" fmla="*/ 2584349 w 10412532"/>
                <a:gd name="connsiteY72" fmla="*/ 3577470 h 5867461"/>
                <a:gd name="connsiteX73" fmla="*/ 2663703 w 10412532"/>
                <a:gd name="connsiteY73" fmla="*/ 3996904 h 5867461"/>
                <a:gd name="connsiteX74" fmla="*/ 2633113 w 10412532"/>
                <a:gd name="connsiteY74" fmla="*/ 4192703 h 5867461"/>
                <a:gd name="connsiteX75" fmla="*/ 2539703 w 10412532"/>
                <a:gd name="connsiteY75" fmla="*/ 4455574 h 5867461"/>
                <a:gd name="connsiteX76" fmla="*/ 2595212 w 10412532"/>
                <a:gd name="connsiteY76" fmla="*/ 3945217 h 5867461"/>
                <a:gd name="connsiteX77" fmla="*/ 2481240 w 10412532"/>
                <a:gd name="connsiteY77" fmla="*/ 3566538 h 5867461"/>
                <a:gd name="connsiteX78" fmla="*/ 2307403 w 10412532"/>
                <a:gd name="connsiteY78" fmla="*/ 3166488 h 5867461"/>
                <a:gd name="connsiteX79" fmla="*/ 2261683 w 10412532"/>
                <a:gd name="connsiteY79" fmla="*/ 3063618 h 5867461"/>
                <a:gd name="connsiteX80" fmla="*/ 2078803 w 10412532"/>
                <a:gd name="connsiteY80" fmla="*/ 2949318 h 5867461"/>
                <a:gd name="connsiteX81" fmla="*/ 1824299 w 10412532"/>
                <a:gd name="connsiteY81" fmla="*/ 3002494 h 5867461"/>
                <a:gd name="connsiteX82" fmla="*/ 1412162 w 10412532"/>
                <a:gd name="connsiteY82" fmla="*/ 3235573 h 5867461"/>
                <a:gd name="connsiteX83" fmla="*/ 1381573 w 10412532"/>
                <a:gd name="connsiteY83" fmla="*/ 3680838 h 5867461"/>
                <a:gd name="connsiteX84" fmla="*/ 1340867 w 10412532"/>
                <a:gd name="connsiteY84" fmla="*/ 3980504 h 5867461"/>
                <a:gd name="connsiteX85" fmla="*/ 1197619 w 10412532"/>
                <a:gd name="connsiteY85" fmla="*/ 4738831 h 5867461"/>
                <a:gd name="connsiteX86" fmla="*/ 1220896 w 10412532"/>
                <a:gd name="connsiteY86" fmla="*/ 4338309 h 5867461"/>
                <a:gd name="connsiteX87" fmla="*/ 1242772 w 10412532"/>
                <a:gd name="connsiteY87" fmla="*/ 4080888 h 5867461"/>
                <a:gd name="connsiteX88" fmla="*/ 1198693 w 10412532"/>
                <a:gd name="connsiteY88" fmla="*/ 3909438 h 5867461"/>
                <a:gd name="connsiteX89" fmla="*/ 970093 w 10412532"/>
                <a:gd name="connsiteY89" fmla="*/ 3989448 h 5867461"/>
                <a:gd name="connsiteX90" fmla="*/ 766328 w 10412532"/>
                <a:gd name="connsiteY90" fmla="*/ 4131990 h 5867461"/>
                <a:gd name="connsiteX91" fmla="*/ 555808 w 10412532"/>
                <a:gd name="connsiteY91" fmla="*/ 4355688 h 5867461"/>
                <a:gd name="connsiteX92" fmla="*/ 785900 w 10412532"/>
                <a:gd name="connsiteY92" fmla="*/ 4017771 h 5867461"/>
                <a:gd name="connsiteX93" fmla="*/ 1130113 w 10412532"/>
                <a:gd name="connsiteY93" fmla="*/ 3817500 h 5867461"/>
                <a:gd name="connsiteX94" fmla="*/ 1278703 w 10412532"/>
                <a:gd name="connsiteY94" fmla="*/ 3726558 h 5867461"/>
                <a:gd name="connsiteX95" fmla="*/ 1269661 w 10412532"/>
                <a:gd name="connsiteY95" fmla="*/ 3390117 h 5867461"/>
                <a:gd name="connsiteX96" fmla="*/ 1309620 w 10412532"/>
                <a:gd name="connsiteY96" fmla="*/ 3169963 h 5867461"/>
                <a:gd name="connsiteX97" fmla="*/ 1393003 w 10412532"/>
                <a:gd name="connsiteY97" fmla="*/ 3052188 h 5867461"/>
                <a:gd name="connsiteX98" fmla="*/ 1080693 w 10412532"/>
                <a:gd name="connsiteY98" fmla="*/ 2984604 h 5867461"/>
                <a:gd name="connsiteX99" fmla="*/ 663453 w 10412532"/>
                <a:gd name="connsiteY99" fmla="*/ 3023360 h 5867461"/>
                <a:gd name="connsiteX100" fmla="*/ 235111 w 10412532"/>
                <a:gd name="connsiteY100" fmla="*/ 3217172 h 5867461"/>
                <a:gd name="connsiteX101" fmla="*/ 421453 w 10412532"/>
                <a:gd name="connsiteY101" fmla="*/ 3029328 h 5867461"/>
                <a:gd name="connsiteX102" fmla="*/ 627193 w 10412532"/>
                <a:gd name="connsiteY102" fmla="*/ 2926458 h 5867461"/>
                <a:gd name="connsiteX103" fmla="*/ 854480 w 10412532"/>
                <a:gd name="connsiteY103" fmla="*/ 2889178 h 5867461"/>
                <a:gd name="connsiteX104" fmla="*/ 1149272 w 10412532"/>
                <a:gd name="connsiteY104" fmla="*/ 2889676 h 5867461"/>
                <a:gd name="connsiteX105" fmla="*/ 1531894 w 10412532"/>
                <a:gd name="connsiteY105" fmla="*/ 2917507 h 5867461"/>
                <a:gd name="connsiteX106" fmla="*/ 1860559 w 10412532"/>
                <a:gd name="connsiteY106" fmla="*/ 2766431 h 5867461"/>
                <a:gd name="connsiteX107" fmla="*/ 1701613 w 10412532"/>
                <a:gd name="connsiteY107" fmla="*/ 2263518 h 5867461"/>
                <a:gd name="connsiteX108" fmla="*/ 1690183 w 10412532"/>
                <a:gd name="connsiteY108" fmla="*/ 1966338 h 5867461"/>
                <a:gd name="connsiteX109" fmla="*/ 1381991 w 10412532"/>
                <a:gd name="connsiteY109" fmla="*/ 1841604 h 5867461"/>
                <a:gd name="connsiteX110" fmla="*/ 1095823 w 10412532"/>
                <a:gd name="connsiteY110" fmla="*/ 1714878 h 5867461"/>
                <a:gd name="connsiteX111" fmla="*/ 746507 w 10412532"/>
                <a:gd name="connsiteY111" fmla="*/ 1626415 h 5867461"/>
                <a:gd name="connsiteX112" fmla="*/ 352873 w 10412532"/>
                <a:gd name="connsiteY112" fmla="*/ 1726308 h 5867461"/>
                <a:gd name="connsiteX113" fmla="*/ 113171 w 10412532"/>
                <a:gd name="connsiteY113" fmla="*/ 1763582 h 5867461"/>
                <a:gd name="connsiteX114" fmla="*/ 9973 w 10412532"/>
                <a:gd name="connsiteY114" fmla="*/ 1737738 h 5867461"/>
                <a:gd name="connsiteX115" fmla="*/ 348516 w 10412532"/>
                <a:gd name="connsiteY115" fmla="*/ 1643812 h 5867461"/>
                <a:gd name="connsiteX116" fmla="*/ 653097 w 10412532"/>
                <a:gd name="connsiteY116" fmla="*/ 1543920 h 5867461"/>
                <a:gd name="connsiteX117" fmla="*/ 1072963 w 10412532"/>
                <a:gd name="connsiteY117" fmla="*/ 1612008 h 5867461"/>
                <a:gd name="connsiteX118" fmla="*/ 1244413 w 10412532"/>
                <a:gd name="connsiteY118" fmla="*/ 1657728 h 5867461"/>
                <a:gd name="connsiteX119" fmla="*/ 1205766 w 10412532"/>
                <a:gd name="connsiteY119" fmla="*/ 1451988 h 5867461"/>
                <a:gd name="connsiteX120" fmla="*/ 1046313 w 10412532"/>
                <a:gd name="connsiteY120" fmla="*/ 815409 h 5867461"/>
                <a:gd name="connsiteX121" fmla="*/ 1221553 w 10412532"/>
                <a:gd name="connsiteY121" fmla="*/ 1211958 h 5867461"/>
                <a:gd name="connsiteX0" fmla="*/ 1221553 w 10460501"/>
                <a:gd name="connsiteY0" fmla="*/ 1211958 h 5867461"/>
                <a:gd name="connsiteX1" fmla="*/ 1343911 w 10460501"/>
                <a:gd name="connsiteY1" fmla="*/ 1559828 h 5867461"/>
                <a:gd name="connsiteX2" fmla="*/ 1553023 w 10460501"/>
                <a:gd name="connsiteY2" fmla="*/ 1657728 h 5867461"/>
                <a:gd name="connsiteX3" fmla="*/ 1907353 w 10460501"/>
                <a:gd name="connsiteY3" fmla="*/ 1680588 h 5867461"/>
                <a:gd name="connsiteX4" fmla="*/ 2021653 w 10460501"/>
                <a:gd name="connsiteY4" fmla="*/ 1543428 h 5867461"/>
                <a:gd name="connsiteX5" fmla="*/ 2124523 w 10460501"/>
                <a:gd name="connsiteY5" fmla="*/ 1291968 h 5867461"/>
                <a:gd name="connsiteX6" fmla="*/ 2124523 w 10460501"/>
                <a:gd name="connsiteY6" fmla="*/ 1120518 h 5867461"/>
                <a:gd name="connsiteX7" fmla="*/ 2068029 w 10460501"/>
                <a:gd name="connsiteY7" fmla="*/ 825325 h 5867461"/>
                <a:gd name="connsiteX8" fmla="*/ 2078803 w 10460501"/>
                <a:gd name="connsiteY8" fmla="*/ 777618 h 5867461"/>
                <a:gd name="connsiteX9" fmla="*/ 2170243 w 10460501"/>
                <a:gd name="connsiteY9" fmla="*/ 1086228 h 5867461"/>
                <a:gd name="connsiteX10" fmla="*/ 2215963 w 10460501"/>
                <a:gd name="connsiteY10" fmla="*/ 1269108 h 5867461"/>
                <a:gd name="connsiteX11" fmla="*/ 2284543 w 10460501"/>
                <a:gd name="connsiteY11" fmla="*/ 1303398 h 5867461"/>
                <a:gd name="connsiteX12" fmla="*/ 2330263 w 10460501"/>
                <a:gd name="connsiteY12" fmla="*/ 1166238 h 5867461"/>
                <a:gd name="connsiteX13" fmla="*/ 2467423 w 10460501"/>
                <a:gd name="connsiteY13" fmla="*/ 880488 h 5867461"/>
                <a:gd name="connsiteX14" fmla="*/ 2558863 w 10460501"/>
                <a:gd name="connsiteY14" fmla="*/ 640458 h 5867461"/>
                <a:gd name="connsiteX15" fmla="*/ 2616013 w 10460501"/>
                <a:gd name="connsiteY15" fmla="*/ 537588 h 5867461"/>
                <a:gd name="connsiteX16" fmla="*/ 2558863 w 10460501"/>
                <a:gd name="connsiteY16" fmla="*/ 789048 h 5867461"/>
                <a:gd name="connsiteX17" fmla="*/ 2444563 w 10460501"/>
                <a:gd name="connsiteY17" fmla="*/ 1097658 h 5867461"/>
                <a:gd name="connsiteX18" fmla="*/ 2375983 w 10460501"/>
                <a:gd name="connsiteY18" fmla="*/ 1406268 h 5867461"/>
                <a:gd name="connsiteX19" fmla="*/ 2558863 w 10460501"/>
                <a:gd name="connsiteY19" fmla="*/ 1577718 h 5867461"/>
                <a:gd name="connsiteX20" fmla="*/ 2878903 w 10460501"/>
                <a:gd name="connsiteY20" fmla="*/ 1657728 h 5867461"/>
                <a:gd name="connsiteX21" fmla="*/ 3187513 w 10460501"/>
                <a:gd name="connsiteY21" fmla="*/ 1657728 h 5867461"/>
                <a:gd name="connsiteX22" fmla="*/ 3370393 w 10460501"/>
                <a:gd name="connsiteY22" fmla="*/ 1566288 h 5867461"/>
                <a:gd name="connsiteX23" fmla="*/ 3488066 w 10460501"/>
                <a:gd name="connsiteY23" fmla="*/ 1246753 h 5867461"/>
                <a:gd name="connsiteX24" fmla="*/ 3495138 w 10460501"/>
                <a:gd name="connsiteY24" fmla="*/ 1115548 h 5867461"/>
                <a:gd name="connsiteX25" fmla="*/ 3493650 w 10460501"/>
                <a:gd name="connsiteY25" fmla="*/ 1063976 h 5867461"/>
                <a:gd name="connsiteX26" fmla="*/ 3450403 w 10460501"/>
                <a:gd name="connsiteY26" fmla="*/ 777618 h 5867461"/>
                <a:gd name="connsiteX27" fmla="*/ 3119893 w 10460501"/>
                <a:gd name="connsiteY27" fmla="*/ 321571 h 5867461"/>
                <a:gd name="connsiteX28" fmla="*/ 3497351 w 10460501"/>
                <a:gd name="connsiteY28" fmla="*/ 674883 h 5867461"/>
                <a:gd name="connsiteX29" fmla="*/ 3759013 w 10460501"/>
                <a:gd name="connsiteY29" fmla="*/ 571878 h 5867461"/>
                <a:gd name="connsiteX30" fmla="*/ 3999043 w 10460501"/>
                <a:gd name="connsiteY30" fmla="*/ 91818 h 5867461"/>
                <a:gd name="connsiteX31" fmla="*/ 4033333 w 10460501"/>
                <a:gd name="connsiteY31" fmla="*/ 11808 h 5867461"/>
                <a:gd name="connsiteX32" fmla="*/ 3984569 w 10460501"/>
                <a:gd name="connsiteY32" fmla="*/ 247366 h 5867461"/>
                <a:gd name="connsiteX33" fmla="*/ 3812791 w 10460501"/>
                <a:gd name="connsiteY33" fmla="*/ 647417 h 5867461"/>
                <a:gd name="connsiteX34" fmla="*/ 3592906 w 10460501"/>
                <a:gd name="connsiteY34" fmla="*/ 811408 h 5867461"/>
                <a:gd name="connsiteX35" fmla="*/ 3604425 w 10460501"/>
                <a:gd name="connsiteY35" fmla="*/ 999253 h 5867461"/>
                <a:gd name="connsiteX36" fmla="*/ 3872985 w 10460501"/>
                <a:gd name="connsiteY36" fmla="*/ 881976 h 5867461"/>
                <a:gd name="connsiteX37" fmla="*/ 4200754 w 10460501"/>
                <a:gd name="connsiteY37" fmla="*/ 774136 h 5867461"/>
                <a:gd name="connsiteX38" fmla="*/ 4064251 w 10460501"/>
                <a:gd name="connsiteY38" fmla="*/ 847195 h 5867461"/>
                <a:gd name="connsiteX39" fmla="*/ 3818880 w 10460501"/>
                <a:gd name="connsiteY39" fmla="*/ 991305 h 5867461"/>
                <a:gd name="connsiteX40" fmla="*/ 3658531 w 10460501"/>
                <a:gd name="connsiteY40" fmla="*/ 1093178 h 5867461"/>
                <a:gd name="connsiteX41" fmla="*/ 3622838 w 10460501"/>
                <a:gd name="connsiteY41" fmla="*/ 1221401 h 5867461"/>
                <a:gd name="connsiteX42" fmla="*/ 3577446 w 10460501"/>
                <a:gd name="connsiteY42" fmla="*/ 1500691 h 5867461"/>
                <a:gd name="connsiteX43" fmla="*/ 3461833 w 10460501"/>
                <a:gd name="connsiteY43" fmla="*/ 1726308 h 5867461"/>
                <a:gd name="connsiteX44" fmla="*/ 3278953 w 10460501"/>
                <a:gd name="connsiteY44" fmla="*/ 2034918 h 5867461"/>
                <a:gd name="connsiteX45" fmla="*/ 3288742 w 10460501"/>
                <a:gd name="connsiteY45" fmla="*/ 2273460 h 5867461"/>
                <a:gd name="connsiteX46" fmla="*/ 3434288 w 10460501"/>
                <a:gd name="connsiteY46" fmla="*/ 2417577 h 5867461"/>
                <a:gd name="connsiteX47" fmla="*/ 3781217 w 10460501"/>
                <a:gd name="connsiteY47" fmla="*/ 2618845 h 5867461"/>
                <a:gd name="connsiteX48" fmla="*/ 4079053 w 10460501"/>
                <a:gd name="connsiteY48" fmla="*/ 2777868 h 5867461"/>
                <a:gd name="connsiteX49" fmla="*/ 8113040 w 10460501"/>
                <a:gd name="connsiteY49" fmla="*/ 4477806 h 5867461"/>
                <a:gd name="connsiteX50" fmla="*/ 9564254 w 10460501"/>
                <a:gd name="connsiteY50" fmla="*/ 4967208 h 5867461"/>
                <a:gd name="connsiteX51" fmla="*/ 9975288 w 10460501"/>
                <a:gd name="connsiteY51" fmla="*/ 5127218 h 5867461"/>
                <a:gd name="connsiteX52" fmla="*/ 10412163 w 10460501"/>
                <a:gd name="connsiteY52" fmla="*/ 5057593 h 5867461"/>
                <a:gd name="connsiteX53" fmla="*/ 9959777 w 10460501"/>
                <a:gd name="connsiteY53" fmla="*/ 5867453 h 5867461"/>
                <a:gd name="connsiteX54" fmla="*/ 9771202 w 10460501"/>
                <a:gd name="connsiteY54" fmla="*/ 5457413 h 5867461"/>
                <a:gd name="connsiteX55" fmla="*/ 8790276 w 10460501"/>
                <a:gd name="connsiteY55" fmla="*/ 5047055 h 5867461"/>
                <a:gd name="connsiteX56" fmla="*/ 4940575 w 10460501"/>
                <a:gd name="connsiteY56" fmla="*/ 3376168 h 5867461"/>
                <a:gd name="connsiteX57" fmla="*/ 3944371 w 10460501"/>
                <a:gd name="connsiteY57" fmla="*/ 2976643 h 5867461"/>
                <a:gd name="connsiteX58" fmla="*/ 3460193 w 10460501"/>
                <a:gd name="connsiteY58" fmla="*/ 2852901 h 5867461"/>
                <a:gd name="connsiteX59" fmla="*/ 3217865 w 10460501"/>
                <a:gd name="connsiteY59" fmla="*/ 2829045 h 5867461"/>
                <a:gd name="connsiteX60" fmla="*/ 3025524 w 10460501"/>
                <a:gd name="connsiteY60" fmla="*/ 2858861 h 5867461"/>
                <a:gd name="connsiteX61" fmla="*/ 2832855 w 10460501"/>
                <a:gd name="connsiteY61" fmla="*/ 2930924 h 5867461"/>
                <a:gd name="connsiteX62" fmla="*/ 2820111 w 10460501"/>
                <a:gd name="connsiteY62" fmla="*/ 3026344 h 5867461"/>
                <a:gd name="connsiteX63" fmla="*/ 2959241 w 10460501"/>
                <a:gd name="connsiteY63" fmla="*/ 3167976 h 5867461"/>
                <a:gd name="connsiteX64" fmla="*/ 3176083 w 10460501"/>
                <a:gd name="connsiteY64" fmla="*/ 3269358 h 5867461"/>
                <a:gd name="connsiteX65" fmla="*/ 3388239 w 10460501"/>
                <a:gd name="connsiteY65" fmla="*/ 3442290 h 5867461"/>
                <a:gd name="connsiteX66" fmla="*/ 3212014 w 10460501"/>
                <a:gd name="connsiteY66" fmla="*/ 3336948 h 5867461"/>
                <a:gd name="connsiteX67" fmla="*/ 3004633 w 10460501"/>
                <a:gd name="connsiteY67" fmla="*/ 3276814 h 5867461"/>
                <a:gd name="connsiteX68" fmla="*/ 2771676 w 10460501"/>
                <a:gd name="connsiteY68" fmla="*/ 3166987 h 5867461"/>
                <a:gd name="connsiteX69" fmla="*/ 2638873 w 10460501"/>
                <a:gd name="connsiteY69" fmla="*/ 3097908 h 5867461"/>
                <a:gd name="connsiteX70" fmla="*/ 2570293 w 10460501"/>
                <a:gd name="connsiteY70" fmla="*/ 3109338 h 5867461"/>
                <a:gd name="connsiteX71" fmla="*/ 2525557 w 10460501"/>
                <a:gd name="connsiteY71" fmla="*/ 3326508 h 5867461"/>
                <a:gd name="connsiteX72" fmla="*/ 2584349 w 10460501"/>
                <a:gd name="connsiteY72" fmla="*/ 3577470 h 5867461"/>
                <a:gd name="connsiteX73" fmla="*/ 2663703 w 10460501"/>
                <a:gd name="connsiteY73" fmla="*/ 3996904 h 5867461"/>
                <a:gd name="connsiteX74" fmla="*/ 2633113 w 10460501"/>
                <a:gd name="connsiteY74" fmla="*/ 4192703 h 5867461"/>
                <a:gd name="connsiteX75" fmla="*/ 2539703 w 10460501"/>
                <a:gd name="connsiteY75" fmla="*/ 4455574 h 5867461"/>
                <a:gd name="connsiteX76" fmla="*/ 2595212 w 10460501"/>
                <a:gd name="connsiteY76" fmla="*/ 3945217 h 5867461"/>
                <a:gd name="connsiteX77" fmla="*/ 2481240 w 10460501"/>
                <a:gd name="connsiteY77" fmla="*/ 3566538 h 5867461"/>
                <a:gd name="connsiteX78" fmla="*/ 2307403 w 10460501"/>
                <a:gd name="connsiteY78" fmla="*/ 3166488 h 5867461"/>
                <a:gd name="connsiteX79" fmla="*/ 2261683 w 10460501"/>
                <a:gd name="connsiteY79" fmla="*/ 3063618 h 5867461"/>
                <a:gd name="connsiteX80" fmla="*/ 2078803 w 10460501"/>
                <a:gd name="connsiteY80" fmla="*/ 2949318 h 5867461"/>
                <a:gd name="connsiteX81" fmla="*/ 1824299 w 10460501"/>
                <a:gd name="connsiteY81" fmla="*/ 3002494 h 5867461"/>
                <a:gd name="connsiteX82" fmla="*/ 1412162 w 10460501"/>
                <a:gd name="connsiteY82" fmla="*/ 3235573 h 5867461"/>
                <a:gd name="connsiteX83" fmla="*/ 1381573 w 10460501"/>
                <a:gd name="connsiteY83" fmla="*/ 3680838 h 5867461"/>
                <a:gd name="connsiteX84" fmla="*/ 1340867 w 10460501"/>
                <a:gd name="connsiteY84" fmla="*/ 3980504 h 5867461"/>
                <a:gd name="connsiteX85" fmla="*/ 1197619 w 10460501"/>
                <a:gd name="connsiteY85" fmla="*/ 4738831 h 5867461"/>
                <a:gd name="connsiteX86" fmla="*/ 1220896 w 10460501"/>
                <a:gd name="connsiteY86" fmla="*/ 4338309 h 5867461"/>
                <a:gd name="connsiteX87" fmla="*/ 1242772 w 10460501"/>
                <a:gd name="connsiteY87" fmla="*/ 4080888 h 5867461"/>
                <a:gd name="connsiteX88" fmla="*/ 1198693 w 10460501"/>
                <a:gd name="connsiteY88" fmla="*/ 3909438 h 5867461"/>
                <a:gd name="connsiteX89" fmla="*/ 970093 w 10460501"/>
                <a:gd name="connsiteY89" fmla="*/ 3989448 h 5867461"/>
                <a:gd name="connsiteX90" fmla="*/ 766328 w 10460501"/>
                <a:gd name="connsiteY90" fmla="*/ 4131990 h 5867461"/>
                <a:gd name="connsiteX91" fmla="*/ 555808 w 10460501"/>
                <a:gd name="connsiteY91" fmla="*/ 4355688 h 5867461"/>
                <a:gd name="connsiteX92" fmla="*/ 785900 w 10460501"/>
                <a:gd name="connsiteY92" fmla="*/ 4017771 h 5867461"/>
                <a:gd name="connsiteX93" fmla="*/ 1130113 w 10460501"/>
                <a:gd name="connsiteY93" fmla="*/ 3817500 h 5867461"/>
                <a:gd name="connsiteX94" fmla="*/ 1278703 w 10460501"/>
                <a:gd name="connsiteY94" fmla="*/ 3726558 h 5867461"/>
                <a:gd name="connsiteX95" fmla="*/ 1269661 w 10460501"/>
                <a:gd name="connsiteY95" fmla="*/ 3390117 h 5867461"/>
                <a:gd name="connsiteX96" fmla="*/ 1309620 w 10460501"/>
                <a:gd name="connsiteY96" fmla="*/ 3169963 h 5867461"/>
                <a:gd name="connsiteX97" fmla="*/ 1393003 w 10460501"/>
                <a:gd name="connsiteY97" fmla="*/ 3052188 h 5867461"/>
                <a:gd name="connsiteX98" fmla="*/ 1080693 w 10460501"/>
                <a:gd name="connsiteY98" fmla="*/ 2984604 h 5867461"/>
                <a:gd name="connsiteX99" fmla="*/ 663453 w 10460501"/>
                <a:gd name="connsiteY99" fmla="*/ 3023360 h 5867461"/>
                <a:gd name="connsiteX100" fmla="*/ 235111 w 10460501"/>
                <a:gd name="connsiteY100" fmla="*/ 3217172 h 5867461"/>
                <a:gd name="connsiteX101" fmla="*/ 421453 w 10460501"/>
                <a:gd name="connsiteY101" fmla="*/ 3029328 h 5867461"/>
                <a:gd name="connsiteX102" fmla="*/ 627193 w 10460501"/>
                <a:gd name="connsiteY102" fmla="*/ 2926458 h 5867461"/>
                <a:gd name="connsiteX103" fmla="*/ 854480 w 10460501"/>
                <a:gd name="connsiteY103" fmla="*/ 2889178 h 5867461"/>
                <a:gd name="connsiteX104" fmla="*/ 1149272 w 10460501"/>
                <a:gd name="connsiteY104" fmla="*/ 2889676 h 5867461"/>
                <a:gd name="connsiteX105" fmla="*/ 1531894 w 10460501"/>
                <a:gd name="connsiteY105" fmla="*/ 2917507 h 5867461"/>
                <a:gd name="connsiteX106" fmla="*/ 1860559 w 10460501"/>
                <a:gd name="connsiteY106" fmla="*/ 2766431 h 5867461"/>
                <a:gd name="connsiteX107" fmla="*/ 1701613 w 10460501"/>
                <a:gd name="connsiteY107" fmla="*/ 2263518 h 5867461"/>
                <a:gd name="connsiteX108" fmla="*/ 1690183 w 10460501"/>
                <a:gd name="connsiteY108" fmla="*/ 1966338 h 5867461"/>
                <a:gd name="connsiteX109" fmla="*/ 1381991 w 10460501"/>
                <a:gd name="connsiteY109" fmla="*/ 1841604 h 5867461"/>
                <a:gd name="connsiteX110" fmla="*/ 1095823 w 10460501"/>
                <a:gd name="connsiteY110" fmla="*/ 1714878 h 5867461"/>
                <a:gd name="connsiteX111" fmla="*/ 746507 w 10460501"/>
                <a:gd name="connsiteY111" fmla="*/ 1626415 h 5867461"/>
                <a:gd name="connsiteX112" fmla="*/ 352873 w 10460501"/>
                <a:gd name="connsiteY112" fmla="*/ 1726308 h 5867461"/>
                <a:gd name="connsiteX113" fmla="*/ 113171 w 10460501"/>
                <a:gd name="connsiteY113" fmla="*/ 1763582 h 5867461"/>
                <a:gd name="connsiteX114" fmla="*/ 9973 w 10460501"/>
                <a:gd name="connsiteY114" fmla="*/ 1737738 h 5867461"/>
                <a:gd name="connsiteX115" fmla="*/ 348516 w 10460501"/>
                <a:gd name="connsiteY115" fmla="*/ 1643812 h 5867461"/>
                <a:gd name="connsiteX116" fmla="*/ 653097 w 10460501"/>
                <a:gd name="connsiteY116" fmla="*/ 1543920 h 5867461"/>
                <a:gd name="connsiteX117" fmla="*/ 1072963 w 10460501"/>
                <a:gd name="connsiteY117" fmla="*/ 1612008 h 5867461"/>
                <a:gd name="connsiteX118" fmla="*/ 1244413 w 10460501"/>
                <a:gd name="connsiteY118" fmla="*/ 1657728 h 5867461"/>
                <a:gd name="connsiteX119" fmla="*/ 1205766 w 10460501"/>
                <a:gd name="connsiteY119" fmla="*/ 1451988 h 5867461"/>
                <a:gd name="connsiteX120" fmla="*/ 1046313 w 10460501"/>
                <a:gd name="connsiteY120" fmla="*/ 815409 h 5867461"/>
                <a:gd name="connsiteX121" fmla="*/ 1221553 w 10460501"/>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781217 w 10416395"/>
                <a:gd name="connsiteY47" fmla="*/ 2618845 h 5867461"/>
                <a:gd name="connsiteX48" fmla="*/ 4079053 w 10416395"/>
                <a:gd name="connsiteY48" fmla="*/ 2777868 h 5867461"/>
                <a:gd name="connsiteX49" fmla="*/ 8113040 w 10416395"/>
                <a:gd name="connsiteY49" fmla="*/ 4477806 h 5867461"/>
                <a:gd name="connsiteX50" fmla="*/ 9564254 w 10416395"/>
                <a:gd name="connsiteY50" fmla="*/ 4967208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781217 w 10416395"/>
                <a:gd name="connsiteY47" fmla="*/ 2618845 h 5867461"/>
                <a:gd name="connsiteX48" fmla="*/ 4079053 w 10416395"/>
                <a:gd name="connsiteY48" fmla="*/ 2777868 h 5867461"/>
                <a:gd name="connsiteX49" fmla="*/ 8113040 w 10416395"/>
                <a:gd name="connsiteY49" fmla="*/ 4477806 h 5867461"/>
                <a:gd name="connsiteX50" fmla="*/ 9564255 w 10416395"/>
                <a:gd name="connsiteY50" fmla="*/ 4995310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781217 w 10416395"/>
                <a:gd name="connsiteY47" fmla="*/ 2618845 h 5867461"/>
                <a:gd name="connsiteX48" fmla="*/ 4079053 w 10416395"/>
                <a:gd name="connsiteY48" fmla="*/ 2777868 h 5867461"/>
                <a:gd name="connsiteX49" fmla="*/ 8113040 w 10416395"/>
                <a:gd name="connsiteY49" fmla="*/ 4477806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8113040 w 10416395"/>
                <a:gd name="connsiteY49" fmla="*/ 4477806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8113040 w 10416395"/>
                <a:gd name="connsiteY49" fmla="*/ 4477806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8113040 w 10416395"/>
                <a:gd name="connsiteY49" fmla="*/ 4477806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8790276 w 10416395"/>
                <a:gd name="connsiteY55" fmla="*/ 5047055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8113040 w 10416395"/>
                <a:gd name="connsiteY49" fmla="*/ 4477806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6110863 w 10416395"/>
                <a:gd name="connsiteY55" fmla="*/ 3868256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5882777 w 10416395"/>
                <a:gd name="connsiteY49" fmla="*/ 3521863 h 5867461"/>
                <a:gd name="connsiteX50" fmla="*/ 9542609 w 10416395"/>
                <a:gd name="connsiteY50" fmla="*/ 5030437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6110863 w 10416395"/>
                <a:gd name="connsiteY55" fmla="*/ 3868256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61"/>
                <a:gd name="connsiteX1" fmla="*/ 1343911 w 10416395"/>
                <a:gd name="connsiteY1" fmla="*/ 1559828 h 5867461"/>
                <a:gd name="connsiteX2" fmla="*/ 1553023 w 10416395"/>
                <a:gd name="connsiteY2" fmla="*/ 1657728 h 5867461"/>
                <a:gd name="connsiteX3" fmla="*/ 1907353 w 10416395"/>
                <a:gd name="connsiteY3" fmla="*/ 1680588 h 5867461"/>
                <a:gd name="connsiteX4" fmla="*/ 2021653 w 10416395"/>
                <a:gd name="connsiteY4" fmla="*/ 1543428 h 5867461"/>
                <a:gd name="connsiteX5" fmla="*/ 2124523 w 10416395"/>
                <a:gd name="connsiteY5" fmla="*/ 1291968 h 5867461"/>
                <a:gd name="connsiteX6" fmla="*/ 2124523 w 10416395"/>
                <a:gd name="connsiteY6" fmla="*/ 1120518 h 5867461"/>
                <a:gd name="connsiteX7" fmla="*/ 2068029 w 10416395"/>
                <a:gd name="connsiteY7" fmla="*/ 825325 h 5867461"/>
                <a:gd name="connsiteX8" fmla="*/ 2078803 w 10416395"/>
                <a:gd name="connsiteY8" fmla="*/ 777618 h 5867461"/>
                <a:gd name="connsiteX9" fmla="*/ 2170243 w 10416395"/>
                <a:gd name="connsiteY9" fmla="*/ 1086228 h 5867461"/>
                <a:gd name="connsiteX10" fmla="*/ 2215963 w 10416395"/>
                <a:gd name="connsiteY10" fmla="*/ 1269108 h 5867461"/>
                <a:gd name="connsiteX11" fmla="*/ 2284543 w 10416395"/>
                <a:gd name="connsiteY11" fmla="*/ 1303398 h 5867461"/>
                <a:gd name="connsiteX12" fmla="*/ 2330263 w 10416395"/>
                <a:gd name="connsiteY12" fmla="*/ 1166238 h 5867461"/>
                <a:gd name="connsiteX13" fmla="*/ 2467423 w 10416395"/>
                <a:gd name="connsiteY13" fmla="*/ 880488 h 5867461"/>
                <a:gd name="connsiteX14" fmla="*/ 2558863 w 10416395"/>
                <a:gd name="connsiteY14" fmla="*/ 640458 h 5867461"/>
                <a:gd name="connsiteX15" fmla="*/ 2616013 w 10416395"/>
                <a:gd name="connsiteY15" fmla="*/ 537588 h 5867461"/>
                <a:gd name="connsiteX16" fmla="*/ 2558863 w 10416395"/>
                <a:gd name="connsiteY16" fmla="*/ 789048 h 5867461"/>
                <a:gd name="connsiteX17" fmla="*/ 2444563 w 10416395"/>
                <a:gd name="connsiteY17" fmla="*/ 1097658 h 5867461"/>
                <a:gd name="connsiteX18" fmla="*/ 2375983 w 10416395"/>
                <a:gd name="connsiteY18" fmla="*/ 1406268 h 5867461"/>
                <a:gd name="connsiteX19" fmla="*/ 2558863 w 10416395"/>
                <a:gd name="connsiteY19" fmla="*/ 1577718 h 5867461"/>
                <a:gd name="connsiteX20" fmla="*/ 2878903 w 10416395"/>
                <a:gd name="connsiteY20" fmla="*/ 1657728 h 5867461"/>
                <a:gd name="connsiteX21" fmla="*/ 3187513 w 10416395"/>
                <a:gd name="connsiteY21" fmla="*/ 1657728 h 5867461"/>
                <a:gd name="connsiteX22" fmla="*/ 3370393 w 10416395"/>
                <a:gd name="connsiteY22" fmla="*/ 1566288 h 5867461"/>
                <a:gd name="connsiteX23" fmla="*/ 3488066 w 10416395"/>
                <a:gd name="connsiteY23" fmla="*/ 1246753 h 5867461"/>
                <a:gd name="connsiteX24" fmla="*/ 3495138 w 10416395"/>
                <a:gd name="connsiteY24" fmla="*/ 1115548 h 5867461"/>
                <a:gd name="connsiteX25" fmla="*/ 3493650 w 10416395"/>
                <a:gd name="connsiteY25" fmla="*/ 1063976 h 5867461"/>
                <a:gd name="connsiteX26" fmla="*/ 3450403 w 10416395"/>
                <a:gd name="connsiteY26" fmla="*/ 777618 h 5867461"/>
                <a:gd name="connsiteX27" fmla="*/ 3119893 w 10416395"/>
                <a:gd name="connsiteY27" fmla="*/ 321571 h 5867461"/>
                <a:gd name="connsiteX28" fmla="*/ 3497351 w 10416395"/>
                <a:gd name="connsiteY28" fmla="*/ 674883 h 5867461"/>
                <a:gd name="connsiteX29" fmla="*/ 3759013 w 10416395"/>
                <a:gd name="connsiteY29" fmla="*/ 571878 h 5867461"/>
                <a:gd name="connsiteX30" fmla="*/ 3999043 w 10416395"/>
                <a:gd name="connsiteY30" fmla="*/ 91818 h 5867461"/>
                <a:gd name="connsiteX31" fmla="*/ 4033333 w 10416395"/>
                <a:gd name="connsiteY31" fmla="*/ 11808 h 5867461"/>
                <a:gd name="connsiteX32" fmla="*/ 3984569 w 10416395"/>
                <a:gd name="connsiteY32" fmla="*/ 247366 h 5867461"/>
                <a:gd name="connsiteX33" fmla="*/ 3812791 w 10416395"/>
                <a:gd name="connsiteY33" fmla="*/ 647417 h 5867461"/>
                <a:gd name="connsiteX34" fmla="*/ 3592906 w 10416395"/>
                <a:gd name="connsiteY34" fmla="*/ 811408 h 5867461"/>
                <a:gd name="connsiteX35" fmla="*/ 3604425 w 10416395"/>
                <a:gd name="connsiteY35" fmla="*/ 999253 h 5867461"/>
                <a:gd name="connsiteX36" fmla="*/ 3872985 w 10416395"/>
                <a:gd name="connsiteY36" fmla="*/ 881976 h 5867461"/>
                <a:gd name="connsiteX37" fmla="*/ 4200754 w 10416395"/>
                <a:gd name="connsiteY37" fmla="*/ 774136 h 5867461"/>
                <a:gd name="connsiteX38" fmla="*/ 4064251 w 10416395"/>
                <a:gd name="connsiteY38" fmla="*/ 847195 h 5867461"/>
                <a:gd name="connsiteX39" fmla="*/ 3818880 w 10416395"/>
                <a:gd name="connsiteY39" fmla="*/ 991305 h 5867461"/>
                <a:gd name="connsiteX40" fmla="*/ 3658531 w 10416395"/>
                <a:gd name="connsiteY40" fmla="*/ 1093178 h 5867461"/>
                <a:gd name="connsiteX41" fmla="*/ 3622838 w 10416395"/>
                <a:gd name="connsiteY41" fmla="*/ 1221401 h 5867461"/>
                <a:gd name="connsiteX42" fmla="*/ 3577446 w 10416395"/>
                <a:gd name="connsiteY42" fmla="*/ 1500691 h 5867461"/>
                <a:gd name="connsiteX43" fmla="*/ 3461833 w 10416395"/>
                <a:gd name="connsiteY43" fmla="*/ 1726308 h 5867461"/>
                <a:gd name="connsiteX44" fmla="*/ 3278953 w 10416395"/>
                <a:gd name="connsiteY44" fmla="*/ 2034918 h 5867461"/>
                <a:gd name="connsiteX45" fmla="*/ 3288742 w 10416395"/>
                <a:gd name="connsiteY45" fmla="*/ 2273460 h 5867461"/>
                <a:gd name="connsiteX46" fmla="*/ 3434288 w 10416395"/>
                <a:gd name="connsiteY46" fmla="*/ 2417577 h 5867461"/>
                <a:gd name="connsiteX47" fmla="*/ 3641522 w 10416395"/>
                <a:gd name="connsiteY47" fmla="*/ 2521189 h 5867461"/>
                <a:gd name="connsiteX48" fmla="*/ 4079053 w 10416395"/>
                <a:gd name="connsiteY48" fmla="*/ 2777868 h 5867461"/>
                <a:gd name="connsiteX49" fmla="*/ 5882777 w 10416395"/>
                <a:gd name="connsiteY49" fmla="*/ 3521863 h 5867461"/>
                <a:gd name="connsiteX50" fmla="*/ 6605062 w 10416395"/>
                <a:gd name="connsiteY50" fmla="*/ 3822314 h 5867461"/>
                <a:gd name="connsiteX51" fmla="*/ 9975288 w 10416395"/>
                <a:gd name="connsiteY51" fmla="*/ 5127218 h 5867461"/>
                <a:gd name="connsiteX52" fmla="*/ 10412163 w 10416395"/>
                <a:gd name="connsiteY52" fmla="*/ 5057593 h 5867461"/>
                <a:gd name="connsiteX53" fmla="*/ 9959777 w 10416395"/>
                <a:gd name="connsiteY53" fmla="*/ 5867453 h 5867461"/>
                <a:gd name="connsiteX54" fmla="*/ 9771202 w 10416395"/>
                <a:gd name="connsiteY54" fmla="*/ 5457413 h 5867461"/>
                <a:gd name="connsiteX55" fmla="*/ 6110863 w 10416395"/>
                <a:gd name="connsiteY55" fmla="*/ 3868256 h 5867461"/>
                <a:gd name="connsiteX56" fmla="*/ 4940575 w 10416395"/>
                <a:gd name="connsiteY56" fmla="*/ 3376168 h 5867461"/>
                <a:gd name="connsiteX57" fmla="*/ 3944371 w 10416395"/>
                <a:gd name="connsiteY57" fmla="*/ 2976643 h 5867461"/>
                <a:gd name="connsiteX58" fmla="*/ 3460193 w 10416395"/>
                <a:gd name="connsiteY58" fmla="*/ 2852901 h 5867461"/>
                <a:gd name="connsiteX59" fmla="*/ 3217865 w 10416395"/>
                <a:gd name="connsiteY59" fmla="*/ 2829045 h 5867461"/>
                <a:gd name="connsiteX60" fmla="*/ 3025524 w 10416395"/>
                <a:gd name="connsiteY60" fmla="*/ 2858861 h 5867461"/>
                <a:gd name="connsiteX61" fmla="*/ 2832855 w 10416395"/>
                <a:gd name="connsiteY61" fmla="*/ 2930924 h 5867461"/>
                <a:gd name="connsiteX62" fmla="*/ 2820111 w 10416395"/>
                <a:gd name="connsiteY62" fmla="*/ 3026344 h 5867461"/>
                <a:gd name="connsiteX63" fmla="*/ 2959241 w 10416395"/>
                <a:gd name="connsiteY63" fmla="*/ 3167976 h 5867461"/>
                <a:gd name="connsiteX64" fmla="*/ 3176083 w 10416395"/>
                <a:gd name="connsiteY64" fmla="*/ 3269358 h 5867461"/>
                <a:gd name="connsiteX65" fmla="*/ 3388239 w 10416395"/>
                <a:gd name="connsiteY65" fmla="*/ 3442290 h 5867461"/>
                <a:gd name="connsiteX66" fmla="*/ 3212014 w 10416395"/>
                <a:gd name="connsiteY66" fmla="*/ 3336948 h 5867461"/>
                <a:gd name="connsiteX67" fmla="*/ 3004633 w 10416395"/>
                <a:gd name="connsiteY67" fmla="*/ 3276814 h 5867461"/>
                <a:gd name="connsiteX68" fmla="*/ 2771676 w 10416395"/>
                <a:gd name="connsiteY68" fmla="*/ 3166987 h 5867461"/>
                <a:gd name="connsiteX69" fmla="*/ 2638873 w 10416395"/>
                <a:gd name="connsiteY69" fmla="*/ 3097908 h 5867461"/>
                <a:gd name="connsiteX70" fmla="*/ 2570293 w 10416395"/>
                <a:gd name="connsiteY70" fmla="*/ 3109338 h 5867461"/>
                <a:gd name="connsiteX71" fmla="*/ 2525557 w 10416395"/>
                <a:gd name="connsiteY71" fmla="*/ 3326508 h 5867461"/>
                <a:gd name="connsiteX72" fmla="*/ 2584349 w 10416395"/>
                <a:gd name="connsiteY72" fmla="*/ 3577470 h 5867461"/>
                <a:gd name="connsiteX73" fmla="*/ 2663703 w 10416395"/>
                <a:gd name="connsiteY73" fmla="*/ 3996904 h 5867461"/>
                <a:gd name="connsiteX74" fmla="*/ 2633113 w 10416395"/>
                <a:gd name="connsiteY74" fmla="*/ 4192703 h 5867461"/>
                <a:gd name="connsiteX75" fmla="*/ 2539703 w 10416395"/>
                <a:gd name="connsiteY75" fmla="*/ 4455574 h 5867461"/>
                <a:gd name="connsiteX76" fmla="*/ 2595212 w 10416395"/>
                <a:gd name="connsiteY76" fmla="*/ 3945217 h 5867461"/>
                <a:gd name="connsiteX77" fmla="*/ 2481240 w 10416395"/>
                <a:gd name="connsiteY77" fmla="*/ 3566538 h 5867461"/>
                <a:gd name="connsiteX78" fmla="*/ 2307403 w 10416395"/>
                <a:gd name="connsiteY78" fmla="*/ 3166488 h 5867461"/>
                <a:gd name="connsiteX79" fmla="*/ 2261683 w 10416395"/>
                <a:gd name="connsiteY79" fmla="*/ 3063618 h 5867461"/>
                <a:gd name="connsiteX80" fmla="*/ 2078803 w 10416395"/>
                <a:gd name="connsiteY80" fmla="*/ 2949318 h 5867461"/>
                <a:gd name="connsiteX81" fmla="*/ 1824299 w 10416395"/>
                <a:gd name="connsiteY81" fmla="*/ 3002494 h 5867461"/>
                <a:gd name="connsiteX82" fmla="*/ 1412162 w 10416395"/>
                <a:gd name="connsiteY82" fmla="*/ 3235573 h 5867461"/>
                <a:gd name="connsiteX83" fmla="*/ 1381573 w 10416395"/>
                <a:gd name="connsiteY83" fmla="*/ 3680838 h 5867461"/>
                <a:gd name="connsiteX84" fmla="*/ 1340867 w 10416395"/>
                <a:gd name="connsiteY84" fmla="*/ 3980504 h 5867461"/>
                <a:gd name="connsiteX85" fmla="*/ 1197619 w 10416395"/>
                <a:gd name="connsiteY85" fmla="*/ 4738831 h 5867461"/>
                <a:gd name="connsiteX86" fmla="*/ 1220896 w 10416395"/>
                <a:gd name="connsiteY86" fmla="*/ 4338309 h 5867461"/>
                <a:gd name="connsiteX87" fmla="*/ 1242772 w 10416395"/>
                <a:gd name="connsiteY87" fmla="*/ 4080888 h 5867461"/>
                <a:gd name="connsiteX88" fmla="*/ 1198693 w 10416395"/>
                <a:gd name="connsiteY88" fmla="*/ 3909438 h 5867461"/>
                <a:gd name="connsiteX89" fmla="*/ 970093 w 10416395"/>
                <a:gd name="connsiteY89" fmla="*/ 3989448 h 5867461"/>
                <a:gd name="connsiteX90" fmla="*/ 766328 w 10416395"/>
                <a:gd name="connsiteY90" fmla="*/ 4131990 h 5867461"/>
                <a:gd name="connsiteX91" fmla="*/ 555808 w 10416395"/>
                <a:gd name="connsiteY91" fmla="*/ 4355688 h 5867461"/>
                <a:gd name="connsiteX92" fmla="*/ 785900 w 10416395"/>
                <a:gd name="connsiteY92" fmla="*/ 4017771 h 5867461"/>
                <a:gd name="connsiteX93" fmla="*/ 1130113 w 10416395"/>
                <a:gd name="connsiteY93" fmla="*/ 3817500 h 5867461"/>
                <a:gd name="connsiteX94" fmla="*/ 1278703 w 10416395"/>
                <a:gd name="connsiteY94" fmla="*/ 3726558 h 5867461"/>
                <a:gd name="connsiteX95" fmla="*/ 1269661 w 10416395"/>
                <a:gd name="connsiteY95" fmla="*/ 3390117 h 5867461"/>
                <a:gd name="connsiteX96" fmla="*/ 1309620 w 10416395"/>
                <a:gd name="connsiteY96" fmla="*/ 3169963 h 5867461"/>
                <a:gd name="connsiteX97" fmla="*/ 1393003 w 10416395"/>
                <a:gd name="connsiteY97" fmla="*/ 3052188 h 5867461"/>
                <a:gd name="connsiteX98" fmla="*/ 1080693 w 10416395"/>
                <a:gd name="connsiteY98" fmla="*/ 2984604 h 5867461"/>
                <a:gd name="connsiteX99" fmla="*/ 663453 w 10416395"/>
                <a:gd name="connsiteY99" fmla="*/ 3023360 h 5867461"/>
                <a:gd name="connsiteX100" fmla="*/ 235111 w 10416395"/>
                <a:gd name="connsiteY100" fmla="*/ 3217172 h 5867461"/>
                <a:gd name="connsiteX101" fmla="*/ 421453 w 10416395"/>
                <a:gd name="connsiteY101" fmla="*/ 3029328 h 5867461"/>
                <a:gd name="connsiteX102" fmla="*/ 627193 w 10416395"/>
                <a:gd name="connsiteY102" fmla="*/ 2926458 h 5867461"/>
                <a:gd name="connsiteX103" fmla="*/ 854480 w 10416395"/>
                <a:gd name="connsiteY103" fmla="*/ 2889178 h 5867461"/>
                <a:gd name="connsiteX104" fmla="*/ 1149272 w 10416395"/>
                <a:gd name="connsiteY104" fmla="*/ 2889676 h 5867461"/>
                <a:gd name="connsiteX105" fmla="*/ 1531894 w 10416395"/>
                <a:gd name="connsiteY105" fmla="*/ 2917507 h 5867461"/>
                <a:gd name="connsiteX106" fmla="*/ 1860559 w 10416395"/>
                <a:gd name="connsiteY106" fmla="*/ 2766431 h 5867461"/>
                <a:gd name="connsiteX107" fmla="*/ 1701613 w 10416395"/>
                <a:gd name="connsiteY107" fmla="*/ 2263518 h 5867461"/>
                <a:gd name="connsiteX108" fmla="*/ 1690183 w 10416395"/>
                <a:gd name="connsiteY108" fmla="*/ 1966338 h 5867461"/>
                <a:gd name="connsiteX109" fmla="*/ 1381991 w 10416395"/>
                <a:gd name="connsiteY109" fmla="*/ 1841604 h 5867461"/>
                <a:gd name="connsiteX110" fmla="*/ 1095823 w 10416395"/>
                <a:gd name="connsiteY110" fmla="*/ 1714878 h 5867461"/>
                <a:gd name="connsiteX111" fmla="*/ 746507 w 10416395"/>
                <a:gd name="connsiteY111" fmla="*/ 1626415 h 5867461"/>
                <a:gd name="connsiteX112" fmla="*/ 352873 w 10416395"/>
                <a:gd name="connsiteY112" fmla="*/ 1726308 h 5867461"/>
                <a:gd name="connsiteX113" fmla="*/ 113171 w 10416395"/>
                <a:gd name="connsiteY113" fmla="*/ 1763582 h 5867461"/>
                <a:gd name="connsiteX114" fmla="*/ 9973 w 10416395"/>
                <a:gd name="connsiteY114" fmla="*/ 1737738 h 5867461"/>
                <a:gd name="connsiteX115" fmla="*/ 348516 w 10416395"/>
                <a:gd name="connsiteY115" fmla="*/ 1643812 h 5867461"/>
                <a:gd name="connsiteX116" fmla="*/ 653097 w 10416395"/>
                <a:gd name="connsiteY116" fmla="*/ 1543920 h 5867461"/>
                <a:gd name="connsiteX117" fmla="*/ 1072963 w 10416395"/>
                <a:gd name="connsiteY117" fmla="*/ 1612008 h 5867461"/>
                <a:gd name="connsiteX118" fmla="*/ 1244413 w 10416395"/>
                <a:gd name="connsiteY118" fmla="*/ 1657728 h 5867461"/>
                <a:gd name="connsiteX119" fmla="*/ 1205766 w 10416395"/>
                <a:gd name="connsiteY119" fmla="*/ 1451988 h 5867461"/>
                <a:gd name="connsiteX120" fmla="*/ 1046313 w 10416395"/>
                <a:gd name="connsiteY120" fmla="*/ 815409 h 5867461"/>
                <a:gd name="connsiteX121" fmla="*/ 1221553 w 10416395"/>
                <a:gd name="connsiteY121" fmla="*/ 1211958 h 5867461"/>
                <a:gd name="connsiteX0" fmla="*/ 1221553 w 10416395"/>
                <a:gd name="connsiteY0" fmla="*/ 1211958 h 5867454"/>
                <a:gd name="connsiteX1" fmla="*/ 1343911 w 10416395"/>
                <a:gd name="connsiteY1" fmla="*/ 1559828 h 5867454"/>
                <a:gd name="connsiteX2" fmla="*/ 1553023 w 10416395"/>
                <a:gd name="connsiteY2" fmla="*/ 1657728 h 5867454"/>
                <a:gd name="connsiteX3" fmla="*/ 1907353 w 10416395"/>
                <a:gd name="connsiteY3" fmla="*/ 1680588 h 5867454"/>
                <a:gd name="connsiteX4" fmla="*/ 2021653 w 10416395"/>
                <a:gd name="connsiteY4" fmla="*/ 1543428 h 5867454"/>
                <a:gd name="connsiteX5" fmla="*/ 2124523 w 10416395"/>
                <a:gd name="connsiteY5" fmla="*/ 1291968 h 5867454"/>
                <a:gd name="connsiteX6" fmla="*/ 2124523 w 10416395"/>
                <a:gd name="connsiteY6" fmla="*/ 1120518 h 5867454"/>
                <a:gd name="connsiteX7" fmla="*/ 2068029 w 10416395"/>
                <a:gd name="connsiteY7" fmla="*/ 825325 h 5867454"/>
                <a:gd name="connsiteX8" fmla="*/ 2078803 w 10416395"/>
                <a:gd name="connsiteY8" fmla="*/ 777618 h 5867454"/>
                <a:gd name="connsiteX9" fmla="*/ 2170243 w 10416395"/>
                <a:gd name="connsiteY9" fmla="*/ 1086228 h 5867454"/>
                <a:gd name="connsiteX10" fmla="*/ 2215963 w 10416395"/>
                <a:gd name="connsiteY10" fmla="*/ 1269108 h 5867454"/>
                <a:gd name="connsiteX11" fmla="*/ 2284543 w 10416395"/>
                <a:gd name="connsiteY11" fmla="*/ 1303398 h 5867454"/>
                <a:gd name="connsiteX12" fmla="*/ 2330263 w 10416395"/>
                <a:gd name="connsiteY12" fmla="*/ 1166238 h 5867454"/>
                <a:gd name="connsiteX13" fmla="*/ 2467423 w 10416395"/>
                <a:gd name="connsiteY13" fmla="*/ 880488 h 5867454"/>
                <a:gd name="connsiteX14" fmla="*/ 2558863 w 10416395"/>
                <a:gd name="connsiteY14" fmla="*/ 640458 h 5867454"/>
                <a:gd name="connsiteX15" fmla="*/ 2616013 w 10416395"/>
                <a:gd name="connsiteY15" fmla="*/ 537588 h 5867454"/>
                <a:gd name="connsiteX16" fmla="*/ 2558863 w 10416395"/>
                <a:gd name="connsiteY16" fmla="*/ 789048 h 5867454"/>
                <a:gd name="connsiteX17" fmla="*/ 2444563 w 10416395"/>
                <a:gd name="connsiteY17" fmla="*/ 1097658 h 5867454"/>
                <a:gd name="connsiteX18" fmla="*/ 2375983 w 10416395"/>
                <a:gd name="connsiteY18" fmla="*/ 1406268 h 5867454"/>
                <a:gd name="connsiteX19" fmla="*/ 2558863 w 10416395"/>
                <a:gd name="connsiteY19" fmla="*/ 1577718 h 5867454"/>
                <a:gd name="connsiteX20" fmla="*/ 2878903 w 10416395"/>
                <a:gd name="connsiteY20" fmla="*/ 1657728 h 5867454"/>
                <a:gd name="connsiteX21" fmla="*/ 3187513 w 10416395"/>
                <a:gd name="connsiteY21" fmla="*/ 1657728 h 5867454"/>
                <a:gd name="connsiteX22" fmla="*/ 3370393 w 10416395"/>
                <a:gd name="connsiteY22" fmla="*/ 1566288 h 5867454"/>
                <a:gd name="connsiteX23" fmla="*/ 3488066 w 10416395"/>
                <a:gd name="connsiteY23" fmla="*/ 1246753 h 5867454"/>
                <a:gd name="connsiteX24" fmla="*/ 3495138 w 10416395"/>
                <a:gd name="connsiteY24" fmla="*/ 1115548 h 5867454"/>
                <a:gd name="connsiteX25" fmla="*/ 3493650 w 10416395"/>
                <a:gd name="connsiteY25" fmla="*/ 1063976 h 5867454"/>
                <a:gd name="connsiteX26" fmla="*/ 3450403 w 10416395"/>
                <a:gd name="connsiteY26" fmla="*/ 777618 h 5867454"/>
                <a:gd name="connsiteX27" fmla="*/ 3119893 w 10416395"/>
                <a:gd name="connsiteY27" fmla="*/ 321571 h 5867454"/>
                <a:gd name="connsiteX28" fmla="*/ 3497351 w 10416395"/>
                <a:gd name="connsiteY28" fmla="*/ 674883 h 5867454"/>
                <a:gd name="connsiteX29" fmla="*/ 3759013 w 10416395"/>
                <a:gd name="connsiteY29" fmla="*/ 571878 h 5867454"/>
                <a:gd name="connsiteX30" fmla="*/ 3999043 w 10416395"/>
                <a:gd name="connsiteY30" fmla="*/ 91818 h 5867454"/>
                <a:gd name="connsiteX31" fmla="*/ 4033333 w 10416395"/>
                <a:gd name="connsiteY31" fmla="*/ 11808 h 5867454"/>
                <a:gd name="connsiteX32" fmla="*/ 3984569 w 10416395"/>
                <a:gd name="connsiteY32" fmla="*/ 247366 h 5867454"/>
                <a:gd name="connsiteX33" fmla="*/ 3812791 w 10416395"/>
                <a:gd name="connsiteY33" fmla="*/ 647417 h 5867454"/>
                <a:gd name="connsiteX34" fmla="*/ 3592906 w 10416395"/>
                <a:gd name="connsiteY34" fmla="*/ 811408 h 5867454"/>
                <a:gd name="connsiteX35" fmla="*/ 3604425 w 10416395"/>
                <a:gd name="connsiteY35" fmla="*/ 999253 h 5867454"/>
                <a:gd name="connsiteX36" fmla="*/ 3872985 w 10416395"/>
                <a:gd name="connsiteY36" fmla="*/ 881976 h 5867454"/>
                <a:gd name="connsiteX37" fmla="*/ 4200754 w 10416395"/>
                <a:gd name="connsiteY37" fmla="*/ 774136 h 5867454"/>
                <a:gd name="connsiteX38" fmla="*/ 4064251 w 10416395"/>
                <a:gd name="connsiteY38" fmla="*/ 847195 h 5867454"/>
                <a:gd name="connsiteX39" fmla="*/ 3818880 w 10416395"/>
                <a:gd name="connsiteY39" fmla="*/ 991305 h 5867454"/>
                <a:gd name="connsiteX40" fmla="*/ 3658531 w 10416395"/>
                <a:gd name="connsiteY40" fmla="*/ 1093178 h 5867454"/>
                <a:gd name="connsiteX41" fmla="*/ 3622838 w 10416395"/>
                <a:gd name="connsiteY41" fmla="*/ 1221401 h 5867454"/>
                <a:gd name="connsiteX42" fmla="*/ 3577446 w 10416395"/>
                <a:gd name="connsiteY42" fmla="*/ 1500691 h 5867454"/>
                <a:gd name="connsiteX43" fmla="*/ 3461833 w 10416395"/>
                <a:gd name="connsiteY43" fmla="*/ 1726308 h 5867454"/>
                <a:gd name="connsiteX44" fmla="*/ 3278953 w 10416395"/>
                <a:gd name="connsiteY44" fmla="*/ 2034918 h 5867454"/>
                <a:gd name="connsiteX45" fmla="*/ 3288742 w 10416395"/>
                <a:gd name="connsiteY45" fmla="*/ 2273460 h 5867454"/>
                <a:gd name="connsiteX46" fmla="*/ 3434288 w 10416395"/>
                <a:gd name="connsiteY46" fmla="*/ 2417577 h 5867454"/>
                <a:gd name="connsiteX47" fmla="*/ 3641522 w 10416395"/>
                <a:gd name="connsiteY47" fmla="*/ 2521189 h 5867454"/>
                <a:gd name="connsiteX48" fmla="*/ 4079053 w 10416395"/>
                <a:gd name="connsiteY48" fmla="*/ 2777868 h 5867454"/>
                <a:gd name="connsiteX49" fmla="*/ 5882777 w 10416395"/>
                <a:gd name="connsiteY49" fmla="*/ 3521863 h 5867454"/>
                <a:gd name="connsiteX50" fmla="*/ 6605062 w 10416395"/>
                <a:gd name="connsiteY50" fmla="*/ 3822314 h 5867454"/>
                <a:gd name="connsiteX51" fmla="*/ 9975288 w 10416395"/>
                <a:gd name="connsiteY51" fmla="*/ 5127218 h 5867454"/>
                <a:gd name="connsiteX52" fmla="*/ 10412163 w 10416395"/>
                <a:gd name="connsiteY52" fmla="*/ 5057593 h 5867454"/>
                <a:gd name="connsiteX53" fmla="*/ 9959777 w 10416395"/>
                <a:gd name="connsiteY53" fmla="*/ 5867453 h 5867454"/>
                <a:gd name="connsiteX54" fmla="*/ 6585849 w 10416395"/>
                <a:gd name="connsiteY54" fmla="*/ 4067486 h 5867454"/>
                <a:gd name="connsiteX55" fmla="*/ 6110863 w 10416395"/>
                <a:gd name="connsiteY55" fmla="*/ 3868256 h 5867454"/>
                <a:gd name="connsiteX56" fmla="*/ 4940575 w 10416395"/>
                <a:gd name="connsiteY56" fmla="*/ 3376168 h 5867454"/>
                <a:gd name="connsiteX57" fmla="*/ 3944371 w 10416395"/>
                <a:gd name="connsiteY57" fmla="*/ 2976643 h 5867454"/>
                <a:gd name="connsiteX58" fmla="*/ 3460193 w 10416395"/>
                <a:gd name="connsiteY58" fmla="*/ 2852901 h 5867454"/>
                <a:gd name="connsiteX59" fmla="*/ 3217865 w 10416395"/>
                <a:gd name="connsiteY59" fmla="*/ 2829045 h 5867454"/>
                <a:gd name="connsiteX60" fmla="*/ 3025524 w 10416395"/>
                <a:gd name="connsiteY60" fmla="*/ 2858861 h 5867454"/>
                <a:gd name="connsiteX61" fmla="*/ 2832855 w 10416395"/>
                <a:gd name="connsiteY61" fmla="*/ 2930924 h 5867454"/>
                <a:gd name="connsiteX62" fmla="*/ 2820111 w 10416395"/>
                <a:gd name="connsiteY62" fmla="*/ 3026344 h 5867454"/>
                <a:gd name="connsiteX63" fmla="*/ 2959241 w 10416395"/>
                <a:gd name="connsiteY63" fmla="*/ 3167976 h 5867454"/>
                <a:gd name="connsiteX64" fmla="*/ 3176083 w 10416395"/>
                <a:gd name="connsiteY64" fmla="*/ 3269358 h 5867454"/>
                <a:gd name="connsiteX65" fmla="*/ 3388239 w 10416395"/>
                <a:gd name="connsiteY65" fmla="*/ 3442290 h 5867454"/>
                <a:gd name="connsiteX66" fmla="*/ 3212014 w 10416395"/>
                <a:gd name="connsiteY66" fmla="*/ 3336948 h 5867454"/>
                <a:gd name="connsiteX67" fmla="*/ 3004633 w 10416395"/>
                <a:gd name="connsiteY67" fmla="*/ 3276814 h 5867454"/>
                <a:gd name="connsiteX68" fmla="*/ 2771676 w 10416395"/>
                <a:gd name="connsiteY68" fmla="*/ 3166987 h 5867454"/>
                <a:gd name="connsiteX69" fmla="*/ 2638873 w 10416395"/>
                <a:gd name="connsiteY69" fmla="*/ 3097908 h 5867454"/>
                <a:gd name="connsiteX70" fmla="*/ 2570293 w 10416395"/>
                <a:gd name="connsiteY70" fmla="*/ 3109338 h 5867454"/>
                <a:gd name="connsiteX71" fmla="*/ 2525557 w 10416395"/>
                <a:gd name="connsiteY71" fmla="*/ 3326508 h 5867454"/>
                <a:gd name="connsiteX72" fmla="*/ 2584349 w 10416395"/>
                <a:gd name="connsiteY72" fmla="*/ 3577470 h 5867454"/>
                <a:gd name="connsiteX73" fmla="*/ 2663703 w 10416395"/>
                <a:gd name="connsiteY73" fmla="*/ 3996904 h 5867454"/>
                <a:gd name="connsiteX74" fmla="*/ 2633113 w 10416395"/>
                <a:gd name="connsiteY74" fmla="*/ 4192703 h 5867454"/>
                <a:gd name="connsiteX75" fmla="*/ 2539703 w 10416395"/>
                <a:gd name="connsiteY75" fmla="*/ 4455574 h 5867454"/>
                <a:gd name="connsiteX76" fmla="*/ 2595212 w 10416395"/>
                <a:gd name="connsiteY76" fmla="*/ 3945217 h 5867454"/>
                <a:gd name="connsiteX77" fmla="*/ 2481240 w 10416395"/>
                <a:gd name="connsiteY77" fmla="*/ 3566538 h 5867454"/>
                <a:gd name="connsiteX78" fmla="*/ 2307403 w 10416395"/>
                <a:gd name="connsiteY78" fmla="*/ 3166488 h 5867454"/>
                <a:gd name="connsiteX79" fmla="*/ 2261683 w 10416395"/>
                <a:gd name="connsiteY79" fmla="*/ 3063618 h 5867454"/>
                <a:gd name="connsiteX80" fmla="*/ 2078803 w 10416395"/>
                <a:gd name="connsiteY80" fmla="*/ 2949318 h 5867454"/>
                <a:gd name="connsiteX81" fmla="*/ 1824299 w 10416395"/>
                <a:gd name="connsiteY81" fmla="*/ 3002494 h 5867454"/>
                <a:gd name="connsiteX82" fmla="*/ 1412162 w 10416395"/>
                <a:gd name="connsiteY82" fmla="*/ 3235573 h 5867454"/>
                <a:gd name="connsiteX83" fmla="*/ 1381573 w 10416395"/>
                <a:gd name="connsiteY83" fmla="*/ 3680838 h 5867454"/>
                <a:gd name="connsiteX84" fmla="*/ 1340867 w 10416395"/>
                <a:gd name="connsiteY84" fmla="*/ 3980504 h 5867454"/>
                <a:gd name="connsiteX85" fmla="*/ 1197619 w 10416395"/>
                <a:gd name="connsiteY85" fmla="*/ 4738831 h 5867454"/>
                <a:gd name="connsiteX86" fmla="*/ 1220896 w 10416395"/>
                <a:gd name="connsiteY86" fmla="*/ 4338309 h 5867454"/>
                <a:gd name="connsiteX87" fmla="*/ 1242772 w 10416395"/>
                <a:gd name="connsiteY87" fmla="*/ 4080888 h 5867454"/>
                <a:gd name="connsiteX88" fmla="*/ 1198693 w 10416395"/>
                <a:gd name="connsiteY88" fmla="*/ 3909438 h 5867454"/>
                <a:gd name="connsiteX89" fmla="*/ 970093 w 10416395"/>
                <a:gd name="connsiteY89" fmla="*/ 3989448 h 5867454"/>
                <a:gd name="connsiteX90" fmla="*/ 766328 w 10416395"/>
                <a:gd name="connsiteY90" fmla="*/ 4131990 h 5867454"/>
                <a:gd name="connsiteX91" fmla="*/ 555808 w 10416395"/>
                <a:gd name="connsiteY91" fmla="*/ 4355688 h 5867454"/>
                <a:gd name="connsiteX92" fmla="*/ 785900 w 10416395"/>
                <a:gd name="connsiteY92" fmla="*/ 4017771 h 5867454"/>
                <a:gd name="connsiteX93" fmla="*/ 1130113 w 10416395"/>
                <a:gd name="connsiteY93" fmla="*/ 3817500 h 5867454"/>
                <a:gd name="connsiteX94" fmla="*/ 1278703 w 10416395"/>
                <a:gd name="connsiteY94" fmla="*/ 3726558 h 5867454"/>
                <a:gd name="connsiteX95" fmla="*/ 1269661 w 10416395"/>
                <a:gd name="connsiteY95" fmla="*/ 3390117 h 5867454"/>
                <a:gd name="connsiteX96" fmla="*/ 1309620 w 10416395"/>
                <a:gd name="connsiteY96" fmla="*/ 3169963 h 5867454"/>
                <a:gd name="connsiteX97" fmla="*/ 1393003 w 10416395"/>
                <a:gd name="connsiteY97" fmla="*/ 3052188 h 5867454"/>
                <a:gd name="connsiteX98" fmla="*/ 1080693 w 10416395"/>
                <a:gd name="connsiteY98" fmla="*/ 2984604 h 5867454"/>
                <a:gd name="connsiteX99" fmla="*/ 663453 w 10416395"/>
                <a:gd name="connsiteY99" fmla="*/ 3023360 h 5867454"/>
                <a:gd name="connsiteX100" fmla="*/ 235111 w 10416395"/>
                <a:gd name="connsiteY100" fmla="*/ 3217172 h 5867454"/>
                <a:gd name="connsiteX101" fmla="*/ 421453 w 10416395"/>
                <a:gd name="connsiteY101" fmla="*/ 3029328 h 5867454"/>
                <a:gd name="connsiteX102" fmla="*/ 627193 w 10416395"/>
                <a:gd name="connsiteY102" fmla="*/ 2926458 h 5867454"/>
                <a:gd name="connsiteX103" fmla="*/ 854480 w 10416395"/>
                <a:gd name="connsiteY103" fmla="*/ 2889178 h 5867454"/>
                <a:gd name="connsiteX104" fmla="*/ 1149272 w 10416395"/>
                <a:gd name="connsiteY104" fmla="*/ 2889676 h 5867454"/>
                <a:gd name="connsiteX105" fmla="*/ 1531894 w 10416395"/>
                <a:gd name="connsiteY105" fmla="*/ 2917507 h 5867454"/>
                <a:gd name="connsiteX106" fmla="*/ 1860559 w 10416395"/>
                <a:gd name="connsiteY106" fmla="*/ 2766431 h 5867454"/>
                <a:gd name="connsiteX107" fmla="*/ 1701613 w 10416395"/>
                <a:gd name="connsiteY107" fmla="*/ 2263518 h 5867454"/>
                <a:gd name="connsiteX108" fmla="*/ 1690183 w 10416395"/>
                <a:gd name="connsiteY108" fmla="*/ 1966338 h 5867454"/>
                <a:gd name="connsiteX109" fmla="*/ 1381991 w 10416395"/>
                <a:gd name="connsiteY109" fmla="*/ 1841604 h 5867454"/>
                <a:gd name="connsiteX110" fmla="*/ 1095823 w 10416395"/>
                <a:gd name="connsiteY110" fmla="*/ 1714878 h 5867454"/>
                <a:gd name="connsiteX111" fmla="*/ 746507 w 10416395"/>
                <a:gd name="connsiteY111" fmla="*/ 1626415 h 5867454"/>
                <a:gd name="connsiteX112" fmla="*/ 352873 w 10416395"/>
                <a:gd name="connsiteY112" fmla="*/ 1726308 h 5867454"/>
                <a:gd name="connsiteX113" fmla="*/ 113171 w 10416395"/>
                <a:gd name="connsiteY113" fmla="*/ 1763582 h 5867454"/>
                <a:gd name="connsiteX114" fmla="*/ 9973 w 10416395"/>
                <a:gd name="connsiteY114" fmla="*/ 1737738 h 5867454"/>
                <a:gd name="connsiteX115" fmla="*/ 348516 w 10416395"/>
                <a:gd name="connsiteY115" fmla="*/ 1643812 h 5867454"/>
                <a:gd name="connsiteX116" fmla="*/ 653097 w 10416395"/>
                <a:gd name="connsiteY116" fmla="*/ 1543920 h 5867454"/>
                <a:gd name="connsiteX117" fmla="*/ 1072963 w 10416395"/>
                <a:gd name="connsiteY117" fmla="*/ 1612008 h 5867454"/>
                <a:gd name="connsiteX118" fmla="*/ 1244413 w 10416395"/>
                <a:gd name="connsiteY118" fmla="*/ 1657728 h 5867454"/>
                <a:gd name="connsiteX119" fmla="*/ 1205766 w 10416395"/>
                <a:gd name="connsiteY119" fmla="*/ 1451988 h 5867454"/>
                <a:gd name="connsiteX120" fmla="*/ 1046313 w 10416395"/>
                <a:gd name="connsiteY120" fmla="*/ 815409 h 5867454"/>
                <a:gd name="connsiteX121" fmla="*/ 1221553 w 10416395"/>
                <a:gd name="connsiteY121" fmla="*/ 1211958 h 5867454"/>
                <a:gd name="connsiteX0" fmla="*/ 1221553 w 10412569"/>
                <a:gd name="connsiteY0" fmla="*/ 1211958 h 5127218"/>
                <a:gd name="connsiteX1" fmla="*/ 1343911 w 10412569"/>
                <a:gd name="connsiteY1" fmla="*/ 1559828 h 5127218"/>
                <a:gd name="connsiteX2" fmla="*/ 1553023 w 10412569"/>
                <a:gd name="connsiteY2" fmla="*/ 1657728 h 5127218"/>
                <a:gd name="connsiteX3" fmla="*/ 1907353 w 10412569"/>
                <a:gd name="connsiteY3" fmla="*/ 1680588 h 5127218"/>
                <a:gd name="connsiteX4" fmla="*/ 2021653 w 10412569"/>
                <a:gd name="connsiteY4" fmla="*/ 1543428 h 5127218"/>
                <a:gd name="connsiteX5" fmla="*/ 2124523 w 10412569"/>
                <a:gd name="connsiteY5" fmla="*/ 1291968 h 5127218"/>
                <a:gd name="connsiteX6" fmla="*/ 2124523 w 10412569"/>
                <a:gd name="connsiteY6" fmla="*/ 1120518 h 5127218"/>
                <a:gd name="connsiteX7" fmla="*/ 2068029 w 10412569"/>
                <a:gd name="connsiteY7" fmla="*/ 825325 h 5127218"/>
                <a:gd name="connsiteX8" fmla="*/ 2078803 w 10412569"/>
                <a:gd name="connsiteY8" fmla="*/ 777618 h 5127218"/>
                <a:gd name="connsiteX9" fmla="*/ 2170243 w 10412569"/>
                <a:gd name="connsiteY9" fmla="*/ 1086228 h 5127218"/>
                <a:gd name="connsiteX10" fmla="*/ 2215963 w 10412569"/>
                <a:gd name="connsiteY10" fmla="*/ 1269108 h 5127218"/>
                <a:gd name="connsiteX11" fmla="*/ 2284543 w 10412569"/>
                <a:gd name="connsiteY11" fmla="*/ 1303398 h 5127218"/>
                <a:gd name="connsiteX12" fmla="*/ 2330263 w 10412569"/>
                <a:gd name="connsiteY12" fmla="*/ 1166238 h 5127218"/>
                <a:gd name="connsiteX13" fmla="*/ 2467423 w 10412569"/>
                <a:gd name="connsiteY13" fmla="*/ 880488 h 5127218"/>
                <a:gd name="connsiteX14" fmla="*/ 2558863 w 10412569"/>
                <a:gd name="connsiteY14" fmla="*/ 640458 h 5127218"/>
                <a:gd name="connsiteX15" fmla="*/ 2616013 w 10412569"/>
                <a:gd name="connsiteY15" fmla="*/ 537588 h 5127218"/>
                <a:gd name="connsiteX16" fmla="*/ 2558863 w 10412569"/>
                <a:gd name="connsiteY16" fmla="*/ 789048 h 5127218"/>
                <a:gd name="connsiteX17" fmla="*/ 2444563 w 10412569"/>
                <a:gd name="connsiteY17" fmla="*/ 1097658 h 5127218"/>
                <a:gd name="connsiteX18" fmla="*/ 2375983 w 10412569"/>
                <a:gd name="connsiteY18" fmla="*/ 1406268 h 5127218"/>
                <a:gd name="connsiteX19" fmla="*/ 2558863 w 10412569"/>
                <a:gd name="connsiteY19" fmla="*/ 1577718 h 5127218"/>
                <a:gd name="connsiteX20" fmla="*/ 2878903 w 10412569"/>
                <a:gd name="connsiteY20" fmla="*/ 1657728 h 5127218"/>
                <a:gd name="connsiteX21" fmla="*/ 3187513 w 10412569"/>
                <a:gd name="connsiteY21" fmla="*/ 1657728 h 5127218"/>
                <a:gd name="connsiteX22" fmla="*/ 3370393 w 10412569"/>
                <a:gd name="connsiteY22" fmla="*/ 1566288 h 5127218"/>
                <a:gd name="connsiteX23" fmla="*/ 3488066 w 10412569"/>
                <a:gd name="connsiteY23" fmla="*/ 1246753 h 5127218"/>
                <a:gd name="connsiteX24" fmla="*/ 3495138 w 10412569"/>
                <a:gd name="connsiteY24" fmla="*/ 1115548 h 5127218"/>
                <a:gd name="connsiteX25" fmla="*/ 3493650 w 10412569"/>
                <a:gd name="connsiteY25" fmla="*/ 1063976 h 5127218"/>
                <a:gd name="connsiteX26" fmla="*/ 3450403 w 10412569"/>
                <a:gd name="connsiteY26" fmla="*/ 777618 h 5127218"/>
                <a:gd name="connsiteX27" fmla="*/ 3119893 w 10412569"/>
                <a:gd name="connsiteY27" fmla="*/ 321571 h 5127218"/>
                <a:gd name="connsiteX28" fmla="*/ 3497351 w 10412569"/>
                <a:gd name="connsiteY28" fmla="*/ 674883 h 5127218"/>
                <a:gd name="connsiteX29" fmla="*/ 3759013 w 10412569"/>
                <a:gd name="connsiteY29" fmla="*/ 571878 h 5127218"/>
                <a:gd name="connsiteX30" fmla="*/ 3999043 w 10412569"/>
                <a:gd name="connsiteY30" fmla="*/ 91818 h 5127218"/>
                <a:gd name="connsiteX31" fmla="*/ 4033333 w 10412569"/>
                <a:gd name="connsiteY31" fmla="*/ 11808 h 5127218"/>
                <a:gd name="connsiteX32" fmla="*/ 3984569 w 10412569"/>
                <a:gd name="connsiteY32" fmla="*/ 247366 h 5127218"/>
                <a:gd name="connsiteX33" fmla="*/ 3812791 w 10412569"/>
                <a:gd name="connsiteY33" fmla="*/ 647417 h 5127218"/>
                <a:gd name="connsiteX34" fmla="*/ 3592906 w 10412569"/>
                <a:gd name="connsiteY34" fmla="*/ 811408 h 5127218"/>
                <a:gd name="connsiteX35" fmla="*/ 3604425 w 10412569"/>
                <a:gd name="connsiteY35" fmla="*/ 999253 h 5127218"/>
                <a:gd name="connsiteX36" fmla="*/ 3872985 w 10412569"/>
                <a:gd name="connsiteY36" fmla="*/ 881976 h 5127218"/>
                <a:gd name="connsiteX37" fmla="*/ 4200754 w 10412569"/>
                <a:gd name="connsiteY37" fmla="*/ 774136 h 5127218"/>
                <a:gd name="connsiteX38" fmla="*/ 4064251 w 10412569"/>
                <a:gd name="connsiteY38" fmla="*/ 847195 h 5127218"/>
                <a:gd name="connsiteX39" fmla="*/ 3818880 w 10412569"/>
                <a:gd name="connsiteY39" fmla="*/ 991305 h 5127218"/>
                <a:gd name="connsiteX40" fmla="*/ 3658531 w 10412569"/>
                <a:gd name="connsiteY40" fmla="*/ 1093178 h 5127218"/>
                <a:gd name="connsiteX41" fmla="*/ 3622838 w 10412569"/>
                <a:gd name="connsiteY41" fmla="*/ 1221401 h 5127218"/>
                <a:gd name="connsiteX42" fmla="*/ 3577446 w 10412569"/>
                <a:gd name="connsiteY42" fmla="*/ 1500691 h 5127218"/>
                <a:gd name="connsiteX43" fmla="*/ 3461833 w 10412569"/>
                <a:gd name="connsiteY43" fmla="*/ 1726308 h 5127218"/>
                <a:gd name="connsiteX44" fmla="*/ 3278953 w 10412569"/>
                <a:gd name="connsiteY44" fmla="*/ 2034918 h 5127218"/>
                <a:gd name="connsiteX45" fmla="*/ 3288742 w 10412569"/>
                <a:gd name="connsiteY45" fmla="*/ 2273460 h 5127218"/>
                <a:gd name="connsiteX46" fmla="*/ 3434288 w 10412569"/>
                <a:gd name="connsiteY46" fmla="*/ 2417577 h 5127218"/>
                <a:gd name="connsiteX47" fmla="*/ 3641522 w 10412569"/>
                <a:gd name="connsiteY47" fmla="*/ 2521189 h 5127218"/>
                <a:gd name="connsiteX48" fmla="*/ 4079053 w 10412569"/>
                <a:gd name="connsiteY48" fmla="*/ 2777868 h 5127218"/>
                <a:gd name="connsiteX49" fmla="*/ 5882777 w 10412569"/>
                <a:gd name="connsiteY49" fmla="*/ 3521863 h 5127218"/>
                <a:gd name="connsiteX50" fmla="*/ 6605062 w 10412569"/>
                <a:gd name="connsiteY50" fmla="*/ 3822314 h 5127218"/>
                <a:gd name="connsiteX51" fmla="*/ 9975288 w 10412569"/>
                <a:gd name="connsiteY51" fmla="*/ 5127218 h 5127218"/>
                <a:gd name="connsiteX52" fmla="*/ 10412163 w 10412569"/>
                <a:gd name="connsiteY52" fmla="*/ 5057593 h 5127218"/>
                <a:gd name="connsiteX53" fmla="*/ 6934466 w 10412569"/>
                <a:gd name="connsiteY53" fmla="*/ 4178426 h 5127218"/>
                <a:gd name="connsiteX54" fmla="*/ 6585849 w 10412569"/>
                <a:gd name="connsiteY54" fmla="*/ 4067486 h 5127218"/>
                <a:gd name="connsiteX55" fmla="*/ 6110863 w 10412569"/>
                <a:gd name="connsiteY55" fmla="*/ 3868256 h 5127218"/>
                <a:gd name="connsiteX56" fmla="*/ 4940575 w 10412569"/>
                <a:gd name="connsiteY56" fmla="*/ 3376168 h 5127218"/>
                <a:gd name="connsiteX57" fmla="*/ 3944371 w 10412569"/>
                <a:gd name="connsiteY57" fmla="*/ 2976643 h 5127218"/>
                <a:gd name="connsiteX58" fmla="*/ 3460193 w 10412569"/>
                <a:gd name="connsiteY58" fmla="*/ 2852901 h 5127218"/>
                <a:gd name="connsiteX59" fmla="*/ 3217865 w 10412569"/>
                <a:gd name="connsiteY59" fmla="*/ 2829045 h 5127218"/>
                <a:gd name="connsiteX60" fmla="*/ 3025524 w 10412569"/>
                <a:gd name="connsiteY60" fmla="*/ 2858861 h 5127218"/>
                <a:gd name="connsiteX61" fmla="*/ 2832855 w 10412569"/>
                <a:gd name="connsiteY61" fmla="*/ 2930924 h 5127218"/>
                <a:gd name="connsiteX62" fmla="*/ 2820111 w 10412569"/>
                <a:gd name="connsiteY62" fmla="*/ 3026344 h 5127218"/>
                <a:gd name="connsiteX63" fmla="*/ 2959241 w 10412569"/>
                <a:gd name="connsiteY63" fmla="*/ 3167976 h 5127218"/>
                <a:gd name="connsiteX64" fmla="*/ 3176083 w 10412569"/>
                <a:gd name="connsiteY64" fmla="*/ 3269358 h 5127218"/>
                <a:gd name="connsiteX65" fmla="*/ 3388239 w 10412569"/>
                <a:gd name="connsiteY65" fmla="*/ 3442290 h 5127218"/>
                <a:gd name="connsiteX66" fmla="*/ 3212014 w 10412569"/>
                <a:gd name="connsiteY66" fmla="*/ 3336948 h 5127218"/>
                <a:gd name="connsiteX67" fmla="*/ 3004633 w 10412569"/>
                <a:gd name="connsiteY67" fmla="*/ 3276814 h 5127218"/>
                <a:gd name="connsiteX68" fmla="*/ 2771676 w 10412569"/>
                <a:gd name="connsiteY68" fmla="*/ 3166987 h 5127218"/>
                <a:gd name="connsiteX69" fmla="*/ 2638873 w 10412569"/>
                <a:gd name="connsiteY69" fmla="*/ 3097908 h 5127218"/>
                <a:gd name="connsiteX70" fmla="*/ 2570293 w 10412569"/>
                <a:gd name="connsiteY70" fmla="*/ 3109338 h 5127218"/>
                <a:gd name="connsiteX71" fmla="*/ 2525557 w 10412569"/>
                <a:gd name="connsiteY71" fmla="*/ 3326508 h 5127218"/>
                <a:gd name="connsiteX72" fmla="*/ 2584349 w 10412569"/>
                <a:gd name="connsiteY72" fmla="*/ 3577470 h 5127218"/>
                <a:gd name="connsiteX73" fmla="*/ 2663703 w 10412569"/>
                <a:gd name="connsiteY73" fmla="*/ 3996904 h 5127218"/>
                <a:gd name="connsiteX74" fmla="*/ 2633113 w 10412569"/>
                <a:gd name="connsiteY74" fmla="*/ 4192703 h 5127218"/>
                <a:gd name="connsiteX75" fmla="*/ 2539703 w 10412569"/>
                <a:gd name="connsiteY75" fmla="*/ 4455574 h 5127218"/>
                <a:gd name="connsiteX76" fmla="*/ 2595212 w 10412569"/>
                <a:gd name="connsiteY76" fmla="*/ 3945217 h 5127218"/>
                <a:gd name="connsiteX77" fmla="*/ 2481240 w 10412569"/>
                <a:gd name="connsiteY77" fmla="*/ 3566538 h 5127218"/>
                <a:gd name="connsiteX78" fmla="*/ 2307403 w 10412569"/>
                <a:gd name="connsiteY78" fmla="*/ 3166488 h 5127218"/>
                <a:gd name="connsiteX79" fmla="*/ 2261683 w 10412569"/>
                <a:gd name="connsiteY79" fmla="*/ 3063618 h 5127218"/>
                <a:gd name="connsiteX80" fmla="*/ 2078803 w 10412569"/>
                <a:gd name="connsiteY80" fmla="*/ 2949318 h 5127218"/>
                <a:gd name="connsiteX81" fmla="*/ 1824299 w 10412569"/>
                <a:gd name="connsiteY81" fmla="*/ 3002494 h 5127218"/>
                <a:gd name="connsiteX82" fmla="*/ 1412162 w 10412569"/>
                <a:gd name="connsiteY82" fmla="*/ 3235573 h 5127218"/>
                <a:gd name="connsiteX83" fmla="*/ 1381573 w 10412569"/>
                <a:gd name="connsiteY83" fmla="*/ 3680838 h 5127218"/>
                <a:gd name="connsiteX84" fmla="*/ 1340867 w 10412569"/>
                <a:gd name="connsiteY84" fmla="*/ 3980504 h 5127218"/>
                <a:gd name="connsiteX85" fmla="*/ 1197619 w 10412569"/>
                <a:gd name="connsiteY85" fmla="*/ 4738831 h 5127218"/>
                <a:gd name="connsiteX86" fmla="*/ 1220896 w 10412569"/>
                <a:gd name="connsiteY86" fmla="*/ 4338309 h 5127218"/>
                <a:gd name="connsiteX87" fmla="*/ 1242772 w 10412569"/>
                <a:gd name="connsiteY87" fmla="*/ 4080888 h 5127218"/>
                <a:gd name="connsiteX88" fmla="*/ 1198693 w 10412569"/>
                <a:gd name="connsiteY88" fmla="*/ 3909438 h 5127218"/>
                <a:gd name="connsiteX89" fmla="*/ 970093 w 10412569"/>
                <a:gd name="connsiteY89" fmla="*/ 3989448 h 5127218"/>
                <a:gd name="connsiteX90" fmla="*/ 766328 w 10412569"/>
                <a:gd name="connsiteY90" fmla="*/ 4131990 h 5127218"/>
                <a:gd name="connsiteX91" fmla="*/ 555808 w 10412569"/>
                <a:gd name="connsiteY91" fmla="*/ 4355688 h 5127218"/>
                <a:gd name="connsiteX92" fmla="*/ 785900 w 10412569"/>
                <a:gd name="connsiteY92" fmla="*/ 4017771 h 5127218"/>
                <a:gd name="connsiteX93" fmla="*/ 1130113 w 10412569"/>
                <a:gd name="connsiteY93" fmla="*/ 3817500 h 5127218"/>
                <a:gd name="connsiteX94" fmla="*/ 1278703 w 10412569"/>
                <a:gd name="connsiteY94" fmla="*/ 3726558 h 5127218"/>
                <a:gd name="connsiteX95" fmla="*/ 1269661 w 10412569"/>
                <a:gd name="connsiteY95" fmla="*/ 3390117 h 5127218"/>
                <a:gd name="connsiteX96" fmla="*/ 1309620 w 10412569"/>
                <a:gd name="connsiteY96" fmla="*/ 3169963 h 5127218"/>
                <a:gd name="connsiteX97" fmla="*/ 1393003 w 10412569"/>
                <a:gd name="connsiteY97" fmla="*/ 3052188 h 5127218"/>
                <a:gd name="connsiteX98" fmla="*/ 1080693 w 10412569"/>
                <a:gd name="connsiteY98" fmla="*/ 2984604 h 5127218"/>
                <a:gd name="connsiteX99" fmla="*/ 663453 w 10412569"/>
                <a:gd name="connsiteY99" fmla="*/ 3023360 h 5127218"/>
                <a:gd name="connsiteX100" fmla="*/ 235111 w 10412569"/>
                <a:gd name="connsiteY100" fmla="*/ 3217172 h 5127218"/>
                <a:gd name="connsiteX101" fmla="*/ 421453 w 10412569"/>
                <a:gd name="connsiteY101" fmla="*/ 3029328 h 5127218"/>
                <a:gd name="connsiteX102" fmla="*/ 627193 w 10412569"/>
                <a:gd name="connsiteY102" fmla="*/ 2926458 h 5127218"/>
                <a:gd name="connsiteX103" fmla="*/ 854480 w 10412569"/>
                <a:gd name="connsiteY103" fmla="*/ 2889178 h 5127218"/>
                <a:gd name="connsiteX104" fmla="*/ 1149272 w 10412569"/>
                <a:gd name="connsiteY104" fmla="*/ 2889676 h 5127218"/>
                <a:gd name="connsiteX105" fmla="*/ 1531894 w 10412569"/>
                <a:gd name="connsiteY105" fmla="*/ 2917507 h 5127218"/>
                <a:gd name="connsiteX106" fmla="*/ 1860559 w 10412569"/>
                <a:gd name="connsiteY106" fmla="*/ 2766431 h 5127218"/>
                <a:gd name="connsiteX107" fmla="*/ 1701613 w 10412569"/>
                <a:gd name="connsiteY107" fmla="*/ 2263518 h 5127218"/>
                <a:gd name="connsiteX108" fmla="*/ 1690183 w 10412569"/>
                <a:gd name="connsiteY108" fmla="*/ 1966338 h 5127218"/>
                <a:gd name="connsiteX109" fmla="*/ 1381991 w 10412569"/>
                <a:gd name="connsiteY109" fmla="*/ 1841604 h 5127218"/>
                <a:gd name="connsiteX110" fmla="*/ 1095823 w 10412569"/>
                <a:gd name="connsiteY110" fmla="*/ 1714878 h 5127218"/>
                <a:gd name="connsiteX111" fmla="*/ 746507 w 10412569"/>
                <a:gd name="connsiteY111" fmla="*/ 1626415 h 5127218"/>
                <a:gd name="connsiteX112" fmla="*/ 352873 w 10412569"/>
                <a:gd name="connsiteY112" fmla="*/ 1726308 h 5127218"/>
                <a:gd name="connsiteX113" fmla="*/ 113171 w 10412569"/>
                <a:gd name="connsiteY113" fmla="*/ 1763582 h 5127218"/>
                <a:gd name="connsiteX114" fmla="*/ 9973 w 10412569"/>
                <a:gd name="connsiteY114" fmla="*/ 1737738 h 5127218"/>
                <a:gd name="connsiteX115" fmla="*/ 348516 w 10412569"/>
                <a:gd name="connsiteY115" fmla="*/ 1643812 h 5127218"/>
                <a:gd name="connsiteX116" fmla="*/ 653097 w 10412569"/>
                <a:gd name="connsiteY116" fmla="*/ 1543920 h 5127218"/>
                <a:gd name="connsiteX117" fmla="*/ 1072963 w 10412569"/>
                <a:gd name="connsiteY117" fmla="*/ 1612008 h 5127218"/>
                <a:gd name="connsiteX118" fmla="*/ 1244413 w 10412569"/>
                <a:gd name="connsiteY118" fmla="*/ 1657728 h 5127218"/>
                <a:gd name="connsiteX119" fmla="*/ 1205766 w 10412569"/>
                <a:gd name="connsiteY119" fmla="*/ 1451988 h 5127218"/>
                <a:gd name="connsiteX120" fmla="*/ 1046313 w 10412569"/>
                <a:gd name="connsiteY120" fmla="*/ 815409 h 5127218"/>
                <a:gd name="connsiteX121" fmla="*/ 1221553 w 10412569"/>
                <a:gd name="connsiteY121" fmla="*/ 1211958 h 5127218"/>
                <a:gd name="connsiteX0" fmla="*/ 1221553 w 10025424"/>
                <a:gd name="connsiteY0" fmla="*/ 1211958 h 5460089"/>
                <a:gd name="connsiteX1" fmla="*/ 1343911 w 10025424"/>
                <a:gd name="connsiteY1" fmla="*/ 1559828 h 5460089"/>
                <a:gd name="connsiteX2" fmla="*/ 1553023 w 10025424"/>
                <a:gd name="connsiteY2" fmla="*/ 1657728 h 5460089"/>
                <a:gd name="connsiteX3" fmla="*/ 1907353 w 10025424"/>
                <a:gd name="connsiteY3" fmla="*/ 1680588 h 5460089"/>
                <a:gd name="connsiteX4" fmla="*/ 2021653 w 10025424"/>
                <a:gd name="connsiteY4" fmla="*/ 1543428 h 5460089"/>
                <a:gd name="connsiteX5" fmla="*/ 2124523 w 10025424"/>
                <a:gd name="connsiteY5" fmla="*/ 1291968 h 5460089"/>
                <a:gd name="connsiteX6" fmla="*/ 2124523 w 10025424"/>
                <a:gd name="connsiteY6" fmla="*/ 1120518 h 5460089"/>
                <a:gd name="connsiteX7" fmla="*/ 2068029 w 10025424"/>
                <a:gd name="connsiteY7" fmla="*/ 825325 h 5460089"/>
                <a:gd name="connsiteX8" fmla="*/ 2078803 w 10025424"/>
                <a:gd name="connsiteY8" fmla="*/ 777618 h 5460089"/>
                <a:gd name="connsiteX9" fmla="*/ 2170243 w 10025424"/>
                <a:gd name="connsiteY9" fmla="*/ 1086228 h 5460089"/>
                <a:gd name="connsiteX10" fmla="*/ 2215963 w 10025424"/>
                <a:gd name="connsiteY10" fmla="*/ 1269108 h 5460089"/>
                <a:gd name="connsiteX11" fmla="*/ 2284543 w 10025424"/>
                <a:gd name="connsiteY11" fmla="*/ 1303398 h 5460089"/>
                <a:gd name="connsiteX12" fmla="*/ 2330263 w 10025424"/>
                <a:gd name="connsiteY12" fmla="*/ 1166238 h 5460089"/>
                <a:gd name="connsiteX13" fmla="*/ 2467423 w 10025424"/>
                <a:gd name="connsiteY13" fmla="*/ 880488 h 5460089"/>
                <a:gd name="connsiteX14" fmla="*/ 2558863 w 10025424"/>
                <a:gd name="connsiteY14" fmla="*/ 640458 h 5460089"/>
                <a:gd name="connsiteX15" fmla="*/ 2616013 w 10025424"/>
                <a:gd name="connsiteY15" fmla="*/ 537588 h 5460089"/>
                <a:gd name="connsiteX16" fmla="*/ 2558863 w 10025424"/>
                <a:gd name="connsiteY16" fmla="*/ 789048 h 5460089"/>
                <a:gd name="connsiteX17" fmla="*/ 2444563 w 10025424"/>
                <a:gd name="connsiteY17" fmla="*/ 1097658 h 5460089"/>
                <a:gd name="connsiteX18" fmla="*/ 2375983 w 10025424"/>
                <a:gd name="connsiteY18" fmla="*/ 1406268 h 5460089"/>
                <a:gd name="connsiteX19" fmla="*/ 2558863 w 10025424"/>
                <a:gd name="connsiteY19" fmla="*/ 1577718 h 5460089"/>
                <a:gd name="connsiteX20" fmla="*/ 2878903 w 10025424"/>
                <a:gd name="connsiteY20" fmla="*/ 1657728 h 5460089"/>
                <a:gd name="connsiteX21" fmla="*/ 3187513 w 10025424"/>
                <a:gd name="connsiteY21" fmla="*/ 1657728 h 5460089"/>
                <a:gd name="connsiteX22" fmla="*/ 3370393 w 10025424"/>
                <a:gd name="connsiteY22" fmla="*/ 1566288 h 5460089"/>
                <a:gd name="connsiteX23" fmla="*/ 3488066 w 10025424"/>
                <a:gd name="connsiteY23" fmla="*/ 1246753 h 5460089"/>
                <a:gd name="connsiteX24" fmla="*/ 3495138 w 10025424"/>
                <a:gd name="connsiteY24" fmla="*/ 1115548 h 5460089"/>
                <a:gd name="connsiteX25" fmla="*/ 3493650 w 10025424"/>
                <a:gd name="connsiteY25" fmla="*/ 1063976 h 5460089"/>
                <a:gd name="connsiteX26" fmla="*/ 3450403 w 10025424"/>
                <a:gd name="connsiteY26" fmla="*/ 777618 h 5460089"/>
                <a:gd name="connsiteX27" fmla="*/ 3119893 w 10025424"/>
                <a:gd name="connsiteY27" fmla="*/ 321571 h 5460089"/>
                <a:gd name="connsiteX28" fmla="*/ 3497351 w 10025424"/>
                <a:gd name="connsiteY28" fmla="*/ 674883 h 5460089"/>
                <a:gd name="connsiteX29" fmla="*/ 3759013 w 10025424"/>
                <a:gd name="connsiteY29" fmla="*/ 571878 h 5460089"/>
                <a:gd name="connsiteX30" fmla="*/ 3999043 w 10025424"/>
                <a:gd name="connsiteY30" fmla="*/ 91818 h 5460089"/>
                <a:gd name="connsiteX31" fmla="*/ 4033333 w 10025424"/>
                <a:gd name="connsiteY31" fmla="*/ 11808 h 5460089"/>
                <a:gd name="connsiteX32" fmla="*/ 3984569 w 10025424"/>
                <a:gd name="connsiteY32" fmla="*/ 247366 h 5460089"/>
                <a:gd name="connsiteX33" fmla="*/ 3812791 w 10025424"/>
                <a:gd name="connsiteY33" fmla="*/ 647417 h 5460089"/>
                <a:gd name="connsiteX34" fmla="*/ 3592906 w 10025424"/>
                <a:gd name="connsiteY34" fmla="*/ 811408 h 5460089"/>
                <a:gd name="connsiteX35" fmla="*/ 3604425 w 10025424"/>
                <a:gd name="connsiteY35" fmla="*/ 999253 h 5460089"/>
                <a:gd name="connsiteX36" fmla="*/ 3872985 w 10025424"/>
                <a:gd name="connsiteY36" fmla="*/ 881976 h 5460089"/>
                <a:gd name="connsiteX37" fmla="*/ 4200754 w 10025424"/>
                <a:gd name="connsiteY37" fmla="*/ 774136 h 5460089"/>
                <a:gd name="connsiteX38" fmla="*/ 4064251 w 10025424"/>
                <a:gd name="connsiteY38" fmla="*/ 847195 h 5460089"/>
                <a:gd name="connsiteX39" fmla="*/ 3818880 w 10025424"/>
                <a:gd name="connsiteY39" fmla="*/ 991305 h 5460089"/>
                <a:gd name="connsiteX40" fmla="*/ 3658531 w 10025424"/>
                <a:gd name="connsiteY40" fmla="*/ 1093178 h 5460089"/>
                <a:gd name="connsiteX41" fmla="*/ 3622838 w 10025424"/>
                <a:gd name="connsiteY41" fmla="*/ 1221401 h 5460089"/>
                <a:gd name="connsiteX42" fmla="*/ 3577446 w 10025424"/>
                <a:gd name="connsiteY42" fmla="*/ 1500691 h 5460089"/>
                <a:gd name="connsiteX43" fmla="*/ 3461833 w 10025424"/>
                <a:gd name="connsiteY43" fmla="*/ 1726308 h 5460089"/>
                <a:gd name="connsiteX44" fmla="*/ 3278953 w 10025424"/>
                <a:gd name="connsiteY44" fmla="*/ 2034918 h 5460089"/>
                <a:gd name="connsiteX45" fmla="*/ 3288742 w 10025424"/>
                <a:gd name="connsiteY45" fmla="*/ 2273460 h 5460089"/>
                <a:gd name="connsiteX46" fmla="*/ 3434288 w 10025424"/>
                <a:gd name="connsiteY46" fmla="*/ 2417577 h 5460089"/>
                <a:gd name="connsiteX47" fmla="*/ 3641522 w 10025424"/>
                <a:gd name="connsiteY47" fmla="*/ 2521189 h 5460089"/>
                <a:gd name="connsiteX48" fmla="*/ 4079053 w 10025424"/>
                <a:gd name="connsiteY48" fmla="*/ 2777868 h 5460089"/>
                <a:gd name="connsiteX49" fmla="*/ 5882777 w 10025424"/>
                <a:gd name="connsiteY49" fmla="*/ 3521863 h 5460089"/>
                <a:gd name="connsiteX50" fmla="*/ 6605062 w 10025424"/>
                <a:gd name="connsiteY50" fmla="*/ 3822314 h 5460089"/>
                <a:gd name="connsiteX51" fmla="*/ 9975288 w 10025424"/>
                <a:gd name="connsiteY51" fmla="*/ 5127218 h 5460089"/>
                <a:gd name="connsiteX52" fmla="*/ 10024964 w 10025424"/>
                <a:gd name="connsiteY52" fmla="*/ 5421203 h 5460089"/>
                <a:gd name="connsiteX53" fmla="*/ 6934466 w 10025424"/>
                <a:gd name="connsiteY53" fmla="*/ 4178426 h 5460089"/>
                <a:gd name="connsiteX54" fmla="*/ 6585849 w 10025424"/>
                <a:gd name="connsiteY54" fmla="*/ 4067486 h 5460089"/>
                <a:gd name="connsiteX55" fmla="*/ 6110863 w 10025424"/>
                <a:gd name="connsiteY55" fmla="*/ 3868256 h 5460089"/>
                <a:gd name="connsiteX56" fmla="*/ 4940575 w 10025424"/>
                <a:gd name="connsiteY56" fmla="*/ 3376168 h 5460089"/>
                <a:gd name="connsiteX57" fmla="*/ 3944371 w 10025424"/>
                <a:gd name="connsiteY57" fmla="*/ 2976643 h 5460089"/>
                <a:gd name="connsiteX58" fmla="*/ 3460193 w 10025424"/>
                <a:gd name="connsiteY58" fmla="*/ 2852901 h 5460089"/>
                <a:gd name="connsiteX59" fmla="*/ 3217865 w 10025424"/>
                <a:gd name="connsiteY59" fmla="*/ 2829045 h 5460089"/>
                <a:gd name="connsiteX60" fmla="*/ 3025524 w 10025424"/>
                <a:gd name="connsiteY60" fmla="*/ 2858861 h 5460089"/>
                <a:gd name="connsiteX61" fmla="*/ 2832855 w 10025424"/>
                <a:gd name="connsiteY61" fmla="*/ 2930924 h 5460089"/>
                <a:gd name="connsiteX62" fmla="*/ 2820111 w 10025424"/>
                <a:gd name="connsiteY62" fmla="*/ 3026344 h 5460089"/>
                <a:gd name="connsiteX63" fmla="*/ 2959241 w 10025424"/>
                <a:gd name="connsiteY63" fmla="*/ 3167976 h 5460089"/>
                <a:gd name="connsiteX64" fmla="*/ 3176083 w 10025424"/>
                <a:gd name="connsiteY64" fmla="*/ 3269358 h 5460089"/>
                <a:gd name="connsiteX65" fmla="*/ 3388239 w 10025424"/>
                <a:gd name="connsiteY65" fmla="*/ 3442290 h 5460089"/>
                <a:gd name="connsiteX66" fmla="*/ 3212014 w 10025424"/>
                <a:gd name="connsiteY66" fmla="*/ 3336948 h 5460089"/>
                <a:gd name="connsiteX67" fmla="*/ 3004633 w 10025424"/>
                <a:gd name="connsiteY67" fmla="*/ 3276814 h 5460089"/>
                <a:gd name="connsiteX68" fmla="*/ 2771676 w 10025424"/>
                <a:gd name="connsiteY68" fmla="*/ 3166987 h 5460089"/>
                <a:gd name="connsiteX69" fmla="*/ 2638873 w 10025424"/>
                <a:gd name="connsiteY69" fmla="*/ 3097908 h 5460089"/>
                <a:gd name="connsiteX70" fmla="*/ 2570293 w 10025424"/>
                <a:gd name="connsiteY70" fmla="*/ 3109338 h 5460089"/>
                <a:gd name="connsiteX71" fmla="*/ 2525557 w 10025424"/>
                <a:gd name="connsiteY71" fmla="*/ 3326508 h 5460089"/>
                <a:gd name="connsiteX72" fmla="*/ 2584349 w 10025424"/>
                <a:gd name="connsiteY72" fmla="*/ 3577470 h 5460089"/>
                <a:gd name="connsiteX73" fmla="*/ 2663703 w 10025424"/>
                <a:gd name="connsiteY73" fmla="*/ 3996904 h 5460089"/>
                <a:gd name="connsiteX74" fmla="*/ 2633113 w 10025424"/>
                <a:gd name="connsiteY74" fmla="*/ 4192703 h 5460089"/>
                <a:gd name="connsiteX75" fmla="*/ 2539703 w 10025424"/>
                <a:gd name="connsiteY75" fmla="*/ 4455574 h 5460089"/>
                <a:gd name="connsiteX76" fmla="*/ 2595212 w 10025424"/>
                <a:gd name="connsiteY76" fmla="*/ 3945217 h 5460089"/>
                <a:gd name="connsiteX77" fmla="*/ 2481240 w 10025424"/>
                <a:gd name="connsiteY77" fmla="*/ 3566538 h 5460089"/>
                <a:gd name="connsiteX78" fmla="*/ 2307403 w 10025424"/>
                <a:gd name="connsiteY78" fmla="*/ 3166488 h 5460089"/>
                <a:gd name="connsiteX79" fmla="*/ 2261683 w 10025424"/>
                <a:gd name="connsiteY79" fmla="*/ 3063618 h 5460089"/>
                <a:gd name="connsiteX80" fmla="*/ 2078803 w 10025424"/>
                <a:gd name="connsiteY80" fmla="*/ 2949318 h 5460089"/>
                <a:gd name="connsiteX81" fmla="*/ 1824299 w 10025424"/>
                <a:gd name="connsiteY81" fmla="*/ 3002494 h 5460089"/>
                <a:gd name="connsiteX82" fmla="*/ 1412162 w 10025424"/>
                <a:gd name="connsiteY82" fmla="*/ 3235573 h 5460089"/>
                <a:gd name="connsiteX83" fmla="*/ 1381573 w 10025424"/>
                <a:gd name="connsiteY83" fmla="*/ 3680838 h 5460089"/>
                <a:gd name="connsiteX84" fmla="*/ 1340867 w 10025424"/>
                <a:gd name="connsiteY84" fmla="*/ 3980504 h 5460089"/>
                <a:gd name="connsiteX85" fmla="*/ 1197619 w 10025424"/>
                <a:gd name="connsiteY85" fmla="*/ 4738831 h 5460089"/>
                <a:gd name="connsiteX86" fmla="*/ 1220896 w 10025424"/>
                <a:gd name="connsiteY86" fmla="*/ 4338309 h 5460089"/>
                <a:gd name="connsiteX87" fmla="*/ 1242772 w 10025424"/>
                <a:gd name="connsiteY87" fmla="*/ 4080888 h 5460089"/>
                <a:gd name="connsiteX88" fmla="*/ 1198693 w 10025424"/>
                <a:gd name="connsiteY88" fmla="*/ 3909438 h 5460089"/>
                <a:gd name="connsiteX89" fmla="*/ 970093 w 10025424"/>
                <a:gd name="connsiteY89" fmla="*/ 3989448 h 5460089"/>
                <a:gd name="connsiteX90" fmla="*/ 766328 w 10025424"/>
                <a:gd name="connsiteY90" fmla="*/ 4131990 h 5460089"/>
                <a:gd name="connsiteX91" fmla="*/ 555808 w 10025424"/>
                <a:gd name="connsiteY91" fmla="*/ 4355688 h 5460089"/>
                <a:gd name="connsiteX92" fmla="*/ 785900 w 10025424"/>
                <a:gd name="connsiteY92" fmla="*/ 4017771 h 5460089"/>
                <a:gd name="connsiteX93" fmla="*/ 1130113 w 10025424"/>
                <a:gd name="connsiteY93" fmla="*/ 3817500 h 5460089"/>
                <a:gd name="connsiteX94" fmla="*/ 1278703 w 10025424"/>
                <a:gd name="connsiteY94" fmla="*/ 3726558 h 5460089"/>
                <a:gd name="connsiteX95" fmla="*/ 1269661 w 10025424"/>
                <a:gd name="connsiteY95" fmla="*/ 3390117 h 5460089"/>
                <a:gd name="connsiteX96" fmla="*/ 1309620 w 10025424"/>
                <a:gd name="connsiteY96" fmla="*/ 3169963 h 5460089"/>
                <a:gd name="connsiteX97" fmla="*/ 1393003 w 10025424"/>
                <a:gd name="connsiteY97" fmla="*/ 3052188 h 5460089"/>
                <a:gd name="connsiteX98" fmla="*/ 1080693 w 10025424"/>
                <a:gd name="connsiteY98" fmla="*/ 2984604 h 5460089"/>
                <a:gd name="connsiteX99" fmla="*/ 663453 w 10025424"/>
                <a:gd name="connsiteY99" fmla="*/ 3023360 h 5460089"/>
                <a:gd name="connsiteX100" fmla="*/ 235111 w 10025424"/>
                <a:gd name="connsiteY100" fmla="*/ 3217172 h 5460089"/>
                <a:gd name="connsiteX101" fmla="*/ 421453 w 10025424"/>
                <a:gd name="connsiteY101" fmla="*/ 3029328 h 5460089"/>
                <a:gd name="connsiteX102" fmla="*/ 627193 w 10025424"/>
                <a:gd name="connsiteY102" fmla="*/ 2926458 h 5460089"/>
                <a:gd name="connsiteX103" fmla="*/ 854480 w 10025424"/>
                <a:gd name="connsiteY103" fmla="*/ 2889178 h 5460089"/>
                <a:gd name="connsiteX104" fmla="*/ 1149272 w 10025424"/>
                <a:gd name="connsiteY104" fmla="*/ 2889676 h 5460089"/>
                <a:gd name="connsiteX105" fmla="*/ 1531894 w 10025424"/>
                <a:gd name="connsiteY105" fmla="*/ 2917507 h 5460089"/>
                <a:gd name="connsiteX106" fmla="*/ 1860559 w 10025424"/>
                <a:gd name="connsiteY106" fmla="*/ 2766431 h 5460089"/>
                <a:gd name="connsiteX107" fmla="*/ 1701613 w 10025424"/>
                <a:gd name="connsiteY107" fmla="*/ 2263518 h 5460089"/>
                <a:gd name="connsiteX108" fmla="*/ 1690183 w 10025424"/>
                <a:gd name="connsiteY108" fmla="*/ 1966338 h 5460089"/>
                <a:gd name="connsiteX109" fmla="*/ 1381991 w 10025424"/>
                <a:gd name="connsiteY109" fmla="*/ 1841604 h 5460089"/>
                <a:gd name="connsiteX110" fmla="*/ 1095823 w 10025424"/>
                <a:gd name="connsiteY110" fmla="*/ 1714878 h 5460089"/>
                <a:gd name="connsiteX111" fmla="*/ 746507 w 10025424"/>
                <a:gd name="connsiteY111" fmla="*/ 1626415 h 5460089"/>
                <a:gd name="connsiteX112" fmla="*/ 352873 w 10025424"/>
                <a:gd name="connsiteY112" fmla="*/ 1726308 h 5460089"/>
                <a:gd name="connsiteX113" fmla="*/ 113171 w 10025424"/>
                <a:gd name="connsiteY113" fmla="*/ 1763582 h 5460089"/>
                <a:gd name="connsiteX114" fmla="*/ 9973 w 10025424"/>
                <a:gd name="connsiteY114" fmla="*/ 1737738 h 5460089"/>
                <a:gd name="connsiteX115" fmla="*/ 348516 w 10025424"/>
                <a:gd name="connsiteY115" fmla="*/ 1643812 h 5460089"/>
                <a:gd name="connsiteX116" fmla="*/ 653097 w 10025424"/>
                <a:gd name="connsiteY116" fmla="*/ 1543920 h 5460089"/>
                <a:gd name="connsiteX117" fmla="*/ 1072963 w 10025424"/>
                <a:gd name="connsiteY117" fmla="*/ 1612008 h 5460089"/>
                <a:gd name="connsiteX118" fmla="*/ 1244413 w 10025424"/>
                <a:gd name="connsiteY118" fmla="*/ 1657728 h 5460089"/>
                <a:gd name="connsiteX119" fmla="*/ 1205766 w 10025424"/>
                <a:gd name="connsiteY119" fmla="*/ 1451988 h 5460089"/>
                <a:gd name="connsiteX120" fmla="*/ 1046313 w 10025424"/>
                <a:gd name="connsiteY120" fmla="*/ 815409 h 5460089"/>
                <a:gd name="connsiteX121" fmla="*/ 1221553 w 10025424"/>
                <a:gd name="connsiteY121" fmla="*/ 1211958 h 5460089"/>
                <a:gd name="connsiteX0" fmla="*/ 1221553 w 10025424"/>
                <a:gd name="connsiteY0" fmla="*/ 1211958 h 5460089"/>
                <a:gd name="connsiteX1" fmla="*/ 1343911 w 10025424"/>
                <a:gd name="connsiteY1" fmla="*/ 1559828 h 5460089"/>
                <a:gd name="connsiteX2" fmla="*/ 1553023 w 10025424"/>
                <a:gd name="connsiteY2" fmla="*/ 1657728 h 5460089"/>
                <a:gd name="connsiteX3" fmla="*/ 1907353 w 10025424"/>
                <a:gd name="connsiteY3" fmla="*/ 1680588 h 5460089"/>
                <a:gd name="connsiteX4" fmla="*/ 2021653 w 10025424"/>
                <a:gd name="connsiteY4" fmla="*/ 1543428 h 5460089"/>
                <a:gd name="connsiteX5" fmla="*/ 2124523 w 10025424"/>
                <a:gd name="connsiteY5" fmla="*/ 1291968 h 5460089"/>
                <a:gd name="connsiteX6" fmla="*/ 2124523 w 10025424"/>
                <a:gd name="connsiteY6" fmla="*/ 1120518 h 5460089"/>
                <a:gd name="connsiteX7" fmla="*/ 2068029 w 10025424"/>
                <a:gd name="connsiteY7" fmla="*/ 825325 h 5460089"/>
                <a:gd name="connsiteX8" fmla="*/ 2078803 w 10025424"/>
                <a:gd name="connsiteY8" fmla="*/ 777618 h 5460089"/>
                <a:gd name="connsiteX9" fmla="*/ 2170243 w 10025424"/>
                <a:gd name="connsiteY9" fmla="*/ 1086228 h 5460089"/>
                <a:gd name="connsiteX10" fmla="*/ 2215963 w 10025424"/>
                <a:gd name="connsiteY10" fmla="*/ 1269108 h 5460089"/>
                <a:gd name="connsiteX11" fmla="*/ 2284543 w 10025424"/>
                <a:gd name="connsiteY11" fmla="*/ 1303398 h 5460089"/>
                <a:gd name="connsiteX12" fmla="*/ 2330263 w 10025424"/>
                <a:gd name="connsiteY12" fmla="*/ 1166238 h 5460089"/>
                <a:gd name="connsiteX13" fmla="*/ 2467423 w 10025424"/>
                <a:gd name="connsiteY13" fmla="*/ 880488 h 5460089"/>
                <a:gd name="connsiteX14" fmla="*/ 2558863 w 10025424"/>
                <a:gd name="connsiteY14" fmla="*/ 640458 h 5460089"/>
                <a:gd name="connsiteX15" fmla="*/ 2616013 w 10025424"/>
                <a:gd name="connsiteY15" fmla="*/ 537588 h 5460089"/>
                <a:gd name="connsiteX16" fmla="*/ 2558863 w 10025424"/>
                <a:gd name="connsiteY16" fmla="*/ 789048 h 5460089"/>
                <a:gd name="connsiteX17" fmla="*/ 2444563 w 10025424"/>
                <a:gd name="connsiteY17" fmla="*/ 1097658 h 5460089"/>
                <a:gd name="connsiteX18" fmla="*/ 2375983 w 10025424"/>
                <a:gd name="connsiteY18" fmla="*/ 1406268 h 5460089"/>
                <a:gd name="connsiteX19" fmla="*/ 2558863 w 10025424"/>
                <a:gd name="connsiteY19" fmla="*/ 1577718 h 5460089"/>
                <a:gd name="connsiteX20" fmla="*/ 2878903 w 10025424"/>
                <a:gd name="connsiteY20" fmla="*/ 1657728 h 5460089"/>
                <a:gd name="connsiteX21" fmla="*/ 3187513 w 10025424"/>
                <a:gd name="connsiteY21" fmla="*/ 1657728 h 5460089"/>
                <a:gd name="connsiteX22" fmla="*/ 3370393 w 10025424"/>
                <a:gd name="connsiteY22" fmla="*/ 1566288 h 5460089"/>
                <a:gd name="connsiteX23" fmla="*/ 3488066 w 10025424"/>
                <a:gd name="connsiteY23" fmla="*/ 1246753 h 5460089"/>
                <a:gd name="connsiteX24" fmla="*/ 3495138 w 10025424"/>
                <a:gd name="connsiteY24" fmla="*/ 1115548 h 5460089"/>
                <a:gd name="connsiteX25" fmla="*/ 3493650 w 10025424"/>
                <a:gd name="connsiteY25" fmla="*/ 1063976 h 5460089"/>
                <a:gd name="connsiteX26" fmla="*/ 3450403 w 10025424"/>
                <a:gd name="connsiteY26" fmla="*/ 777618 h 5460089"/>
                <a:gd name="connsiteX27" fmla="*/ 3119893 w 10025424"/>
                <a:gd name="connsiteY27" fmla="*/ 321571 h 5460089"/>
                <a:gd name="connsiteX28" fmla="*/ 3497351 w 10025424"/>
                <a:gd name="connsiteY28" fmla="*/ 674883 h 5460089"/>
                <a:gd name="connsiteX29" fmla="*/ 3759013 w 10025424"/>
                <a:gd name="connsiteY29" fmla="*/ 571878 h 5460089"/>
                <a:gd name="connsiteX30" fmla="*/ 3999043 w 10025424"/>
                <a:gd name="connsiteY30" fmla="*/ 91818 h 5460089"/>
                <a:gd name="connsiteX31" fmla="*/ 4033333 w 10025424"/>
                <a:gd name="connsiteY31" fmla="*/ 11808 h 5460089"/>
                <a:gd name="connsiteX32" fmla="*/ 3984569 w 10025424"/>
                <a:gd name="connsiteY32" fmla="*/ 247366 h 5460089"/>
                <a:gd name="connsiteX33" fmla="*/ 3812791 w 10025424"/>
                <a:gd name="connsiteY33" fmla="*/ 647417 h 5460089"/>
                <a:gd name="connsiteX34" fmla="*/ 3592906 w 10025424"/>
                <a:gd name="connsiteY34" fmla="*/ 811408 h 5460089"/>
                <a:gd name="connsiteX35" fmla="*/ 3604425 w 10025424"/>
                <a:gd name="connsiteY35" fmla="*/ 999253 h 5460089"/>
                <a:gd name="connsiteX36" fmla="*/ 3872985 w 10025424"/>
                <a:gd name="connsiteY36" fmla="*/ 881976 h 5460089"/>
                <a:gd name="connsiteX37" fmla="*/ 4200754 w 10025424"/>
                <a:gd name="connsiteY37" fmla="*/ 774136 h 5460089"/>
                <a:gd name="connsiteX38" fmla="*/ 4064251 w 10025424"/>
                <a:gd name="connsiteY38" fmla="*/ 847195 h 5460089"/>
                <a:gd name="connsiteX39" fmla="*/ 3818880 w 10025424"/>
                <a:gd name="connsiteY39" fmla="*/ 991305 h 5460089"/>
                <a:gd name="connsiteX40" fmla="*/ 3658531 w 10025424"/>
                <a:gd name="connsiteY40" fmla="*/ 1093178 h 5460089"/>
                <a:gd name="connsiteX41" fmla="*/ 3622838 w 10025424"/>
                <a:gd name="connsiteY41" fmla="*/ 1221401 h 5460089"/>
                <a:gd name="connsiteX42" fmla="*/ 3577446 w 10025424"/>
                <a:gd name="connsiteY42" fmla="*/ 1500691 h 5460089"/>
                <a:gd name="connsiteX43" fmla="*/ 3461833 w 10025424"/>
                <a:gd name="connsiteY43" fmla="*/ 1726308 h 5460089"/>
                <a:gd name="connsiteX44" fmla="*/ 3278953 w 10025424"/>
                <a:gd name="connsiteY44" fmla="*/ 2034918 h 5460089"/>
                <a:gd name="connsiteX45" fmla="*/ 3288742 w 10025424"/>
                <a:gd name="connsiteY45" fmla="*/ 2273460 h 5460089"/>
                <a:gd name="connsiteX46" fmla="*/ 3434288 w 10025424"/>
                <a:gd name="connsiteY46" fmla="*/ 2417577 h 5460089"/>
                <a:gd name="connsiteX47" fmla="*/ 3641522 w 10025424"/>
                <a:gd name="connsiteY47" fmla="*/ 2521189 h 5460089"/>
                <a:gd name="connsiteX48" fmla="*/ 4079053 w 10025424"/>
                <a:gd name="connsiteY48" fmla="*/ 2777868 h 5460089"/>
                <a:gd name="connsiteX49" fmla="*/ 5882777 w 10025424"/>
                <a:gd name="connsiteY49" fmla="*/ 3521863 h 5460089"/>
                <a:gd name="connsiteX50" fmla="*/ 6605062 w 10025424"/>
                <a:gd name="connsiteY50" fmla="*/ 3822314 h 5460089"/>
                <a:gd name="connsiteX51" fmla="*/ 6882862 w 10025424"/>
                <a:gd name="connsiteY51" fmla="*/ 3872177 h 5460089"/>
                <a:gd name="connsiteX52" fmla="*/ 10024964 w 10025424"/>
                <a:gd name="connsiteY52" fmla="*/ 5421203 h 5460089"/>
                <a:gd name="connsiteX53" fmla="*/ 6934466 w 10025424"/>
                <a:gd name="connsiteY53" fmla="*/ 4178426 h 5460089"/>
                <a:gd name="connsiteX54" fmla="*/ 6585849 w 10025424"/>
                <a:gd name="connsiteY54" fmla="*/ 4067486 h 5460089"/>
                <a:gd name="connsiteX55" fmla="*/ 6110863 w 10025424"/>
                <a:gd name="connsiteY55" fmla="*/ 3868256 h 5460089"/>
                <a:gd name="connsiteX56" fmla="*/ 4940575 w 10025424"/>
                <a:gd name="connsiteY56" fmla="*/ 3376168 h 5460089"/>
                <a:gd name="connsiteX57" fmla="*/ 3944371 w 10025424"/>
                <a:gd name="connsiteY57" fmla="*/ 2976643 h 5460089"/>
                <a:gd name="connsiteX58" fmla="*/ 3460193 w 10025424"/>
                <a:gd name="connsiteY58" fmla="*/ 2852901 h 5460089"/>
                <a:gd name="connsiteX59" fmla="*/ 3217865 w 10025424"/>
                <a:gd name="connsiteY59" fmla="*/ 2829045 h 5460089"/>
                <a:gd name="connsiteX60" fmla="*/ 3025524 w 10025424"/>
                <a:gd name="connsiteY60" fmla="*/ 2858861 h 5460089"/>
                <a:gd name="connsiteX61" fmla="*/ 2832855 w 10025424"/>
                <a:gd name="connsiteY61" fmla="*/ 2930924 h 5460089"/>
                <a:gd name="connsiteX62" fmla="*/ 2820111 w 10025424"/>
                <a:gd name="connsiteY62" fmla="*/ 3026344 h 5460089"/>
                <a:gd name="connsiteX63" fmla="*/ 2959241 w 10025424"/>
                <a:gd name="connsiteY63" fmla="*/ 3167976 h 5460089"/>
                <a:gd name="connsiteX64" fmla="*/ 3176083 w 10025424"/>
                <a:gd name="connsiteY64" fmla="*/ 3269358 h 5460089"/>
                <a:gd name="connsiteX65" fmla="*/ 3388239 w 10025424"/>
                <a:gd name="connsiteY65" fmla="*/ 3442290 h 5460089"/>
                <a:gd name="connsiteX66" fmla="*/ 3212014 w 10025424"/>
                <a:gd name="connsiteY66" fmla="*/ 3336948 h 5460089"/>
                <a:gd name="connsiteX67" fmla="*/ 3004633 w 10025424"/>
                <a:gd name="connsiteY67" fmla="*/ 3276814 h 5460089"/>
                <a:gd name="connsiteX68" fmla="*/ 2771676 w 10025424"/>
                <a:gd name="connsiteY68" fmla="*/ 3166987 h 5460089"/>
                <a:gd name="connsiteX69" fmla="*/ 2638873 w 10025424"/>
                <a:gd name="connsiteY69" fmla="*/ 3097908 h 5460089"/>
                <a:gd name="connsiteX70" fmla="*/ 2570293 w 10025424"/>
                <a:gd name="connsiteY70" fmla="*/ 3109338 h 5460089"/>
                <a:gd name="connsiteX71" fmla="*/ 2525557 w 10025424"/>
                <a:gd name="connsiteY71" fmla="*/ 3326508 h 5460089"/>
                <a:gd name="connsiteX72" fmla="*/ 2584349 w 10025424"/>
                <a:gd name="connsiteY72" fmla="*/ 3577470 h 5460089"/>
                <a:gd name="connsiteX73" fmla="*/ 2663703 w 10025424"/>
                <a:gd name="connsiteY73" fmla="*/ 3996904 h 5460089"/>
                <a:gd name="connsiteX74" fmla="*/ 2633113 w 10025424"/>
                <a:gd name="connsiteY74" fmla="*/ 4192703 h 5460089"/>
                <a:gd name="connsiteX75" fmla="*/ 2539703 w 10025424"/>
                <a:gd name="connsiteY75" fmla="*/ 4455574 h 5460089"/>
                <a:gd name="connsiteX76" fmla="*/ 2595212 w 10025424"/>
                <a:gd name="connsiteY76" fmla="*/ 3945217 h 5460089"/>
                <a:gd name="connsiteX77" fmla="*/ 2481240 w 10025424"/>
                <a:gd name="connsiteY77" fmla="*/ 3566538 h 5460089"/>
                <a:gd name="connsiteX78" fmla="*/ 2307403 w 10025424"/>
                <a:gd name="connsiteY78" fmla="*/ 3166488 h 5460089"/>
                <a:gd name="connsiteX79" fmla="*/ 2261683 w 10025424"/>
                <a:gd name="connsiteY79" fmla="*/ 3063618 h 5460089"/>
                <a:gd name="connsiteX80" fmla="*/ 2078803 w 10025424"/>
                <a:gd name="connsiteY80" fmla="*/ 2949318 h 5460089"/>
                <a:gd name="connsiteX81" fmla="*/ 1824299 w 10025424"/>
                <a:gd name="connsiteY81" fmla="*/ 3002494 h 5460089"/>
                <a:gd name="connsiteX82" fmla="*/ 1412162 w 10025424"/>
                <a:gd name="connsiteY82" fmla="*/ 3235573 h 5460089"/>
                <a:gd name="connsiteX83" fmla="*/ 1381573 w 10025424"/>
                <a:gd name="connsiteY83" fmla="*/ 3680838 h 5460089"/>
                <a:gd name="connsiteX84" fmla="*/ 1340867 w 10025424"/>
                <a:gd name="connsiteY84" fmla="*/ 3980504 h 5460089"/>
                <a:gd name="connsiteX85" fmla="*/ 1197619 w 10025424"/>
                <a:gd name="connsiteY85" fmla="*/ 4738831 h 5460089"/>
                <a:gd name="connsiteX86" fmla="*/ 1220896 w 10025424"/>
                <a:gd name="connsiteY86" fmla="*/ 4338309 h 5460089"/>
                <a:gd name="connsiteX87" fmla="*/ 1242772 w 10025424"/>
                <a:gd name="connsiteY87" fmla="*/ 4080888 h 5460089"/>
                <a:gd name="connsiteX88" fmla="*/ 1198693 w 10025424"/>
                <a:gd name="connsiteY88" fmla="*/ 3909438 h 5460089"/>
                <a:gd name="connsiteX89" fmla="*/ 970093 w 10025424"/>
                <a:gd name="connsiteY89" fmla="*/ 3989448 h 5460089"/>
                <a:gd name="connsiteX90" fmla="*/ 766328 w 10025424"/>
                <a:gd name="connsiteY90" fmla="*/ 4131990 h 5460089"/>
                <a:gd name="connsiteX91" fmla="*/ 555808 w 10025424"/>
                <a:gd name="connsiteY91" fmla="*/ 4355688 h 5460089"/>
                <a:gd name="connsiteX92" fmla="*/ 785900 w 10025424"/>
                <a:gd name="connsiteY92" fmla="*/ 4017771 h 5460089"/>
                <a:gd name="connsiteX93" fmla="*/ 1130113 w 10025424"/>
                <a:gd name="connsiteY93" fmla="*/ 3817500 h 5460089"/>
                <a:gd name="connsiteX94" fmla="*/ 1278703 w 10025424"/>
                <a:gd name="connsiteY94" fmla="*/ 3726558 h 5460089"/>
                <a:gd name="connsiteX95" fmla="*/ 1269661 w 10025424"/>
                <a:gd name="connsiteY95" fmla="*/ 3390117 h 5460089"/>
                <a:gd name="connsiteX96" fmla="*/ 1309620 w 10025424"/>
                <a:gd name="connsiteY96" fmla="*/ 3169963 h 5460089"/>
                <a:gd name="connsiteX97" fmla="*/ 1393003 w 10025424"/>
                <a:gd name="connsiteY97" fmla="*/ 3052188 h 5460089"/>
                <a:gd name="connsiteX98" fmla="*/ 1080693 w 10025424"/>
                <a:gd name="connsiteY98" fmla="*/ 2984604 h 5460089"/>
                <a:gd name="connsiteX99" fmla="*/ 663453 w 10025424"/>
                <a:gd name="connsiteY99" fmla="*/ 3023360 h 5460089"/>
                <a:gd name="connsiteX100" fmla="*/ 235111 w 10025424"/>
                <a:gd name="connsiteY100" fmla="*/ 3217172 h 5460089"/>
                <a:gd name="connsiteX101" fmla="*/ 421453 w 10025424"/>
                <a:gd name="connsiteY101" fmla="*/ 3029328 h 5460089"/>
                <a:gd name="connsiteX102" fmla="*/ 627193 w 10025424"/>
                <a:gd name="connsiteY102" fmla="*/ 2926458 h 5460089"/>
                <a:gd name="connsiteX103" fmla="*/ 854480 w 10025424"/>
                <a:gd name="connsiteY103" fmla="*/ 2889178 h 5460089"/>
                <a:gd name="connsiteX104" fmla="*/ 1149272 w 10025424"/>
                <a:gd name="connsiteY104" fmla="*/ 2889676 h 5460089"/>
                <a:gd name="connsiteX105" fmla="*/ 1531894 w 10025424"/>
                <a:gd name="connsiteY105" fmla="*/ 2917507 h 5460089"/>
                <a:gd name="connsiteX106" fmla="*/ 1860559 w 10025424"/>
                <a:gd name="connsiteY106" fmla="*/ 2766431 h 5460089"/>
                <a:gd name="connsiteX107" fmla="*/ 1701613 w 10025424"/>
                <a:gd name="connsiteY107" fmla="*/ 2263518 h 5460089"/>
                <a:gd name="connsiteX108" fmla="*/ 1690183 w 10025424"/>
                <a:gd name="connsiteY108" fmla="*/ 1966338 h 5460089"/>
                <a:gd name="connsiteX109" fmla="*/ 1381991 w 10025424"/>
                <a:gd name="connsiteY109" fmla="*/ 1841604 h 5460089"/>
                <a:gd name="connsiteX110" fmla="*/ 1095823 w 10025424"/>
                <a:gd name="connsiteY110" fmla="*/ 1714878 h 5460089"/>
                <a:gd name="connsiteX111" fmla="*/ 746507 w 10025424"/>
                <a:gd name="connsiteY111" fmla="*/ 1626415 h 5460089"/>
                <a:gd name="connsiteX112" fmla="*/ 352873 w 10025424"/>
                <a:gd name="connsiteY112" fmla="*/ 1726308 h 5460089"/>
                <a:gd name="connsiteX113" fmla="*/ 113171 w 10025424"/>
                <a:gd name="connsiteY113" fmla="*/ 1763582 h 5460089"/>
                <a:gd name="connsiteX114" fmla="*/ 9973 w 10025424"/>
                <a:gd name="connsiteY114" fmla="*/ 1737738 h 5460089"/>
                <a:gd name="connsiteX115" fmla="*/ 348516 w 10025424"/>
                <a:gd name="connsiteY115" fmla="*/ 1643812 h 5460089"/>
                <a:gd name="connsiteX116" fmla="*/ 653097 w 10025424"/>
                <a:gd name="connsiteY116" fmla="*/ 1543920 h 5460089"/>
                <a:gd name="connsiteX117" fmla="*/ 1072963 w 10025424"/>
                <a:gd name="connsiteY117" fmla="*/ 1612008 h 5460089"/>
                <a:gd name="connsiteX118" fmla="*/ 1244413 w 10025424"/>
                <a:gd name="connsiteY118" fmla="*/ 1657728 h 5460089"/>
                <a:gd name="connsiteX119" fmla="*/ 1205766 w 10025424"/>
                <a:gd name="connsiteY119" fmla="*/ 1451988 h 5460089"/>
                <a:gd name="connsiteX120" fmla="*/ 1046313 w 10025424"/>
                <a:gd name="connsiteY120" fmla="*/ 815409 h 5460089"/>
                <a:gd name="connsiteX121" fmla="*/ 1221553 w 10025424"/>
                <a:gd name="connsiteY121" fmla="*/ 1211958 h 5460089"/>
                <a:gd name="connsiteX0" fmla="*/ 1221553 w 7088374"/>
                <a:gd name="connsiteY0" fmla="*/ 1211958 h 4745609"/>
                <a:gd name="connsiteX1" fmla="*/ 1343911 w 7088374"/>
                <a:gd name="connsiteY1" fmla="*/ 1559828 h 4745609"/>
                <a:gd name="connsiteX2" fmla="*/ 1553023 w 7088374"/>
                <a:gd name="connsiteY2" fmla="*/ 1657728 h 4745609"/>
                <a:gd name="connsiteX3" fmla="*/ 1907353 w 7088374"/>
                <a:gd name="connsiteY3" fmla="*/ 1680588 h 4745609"/>
                <a:gd name="connsiteX4" fmla="*/ 2021653 w 7088374"/>
                <a:gd name="connsiteY4" fmla="*/ 1543428 h 4745609"/>
                <a:gd name="connsiteX5" fmla="*/ 2124523 w 7088374"/>
                <a:gd name="connsiteY5" fmla="*/ 1291968 h 4745609"/>
                <a:gd name="connsiteX6" fmla="*/ 2124523 w 7088374"/>
                <a:gd name="connsiteY6" fmla="*/ 1120518 h 4745609"/>
                <a:gd name="connsiteX7" fmla="*/ 2068029 w 7088374"/>
                <a:gd name="connsiteY7" fmla="*/ 825325 h 4745609"/>
                <a:gd name="connsiteX8" fmla="*/ 2078803 w 7088374"/>
                <a:gd name="connsiteY8" fmla="*/ 777618 h 4745609"/>
                <a:gd name="connsiteX9" fmla="*/ 2170243 w 7088374"/>
                <a:gd name="connsiteY9" fmla="*/ 1086228 h 4745609"/>
                <a:gd name="connsiteX10" fmla="*/ 2215963 w 7088374"/>
                <a:gd name="connsiteY10" fmla="*/ 1269108 h 4745609"/>
                <a:gd name="connsiteX11" fmla="*/ 2284543 w 7088374"/>
                <a:gd name="connsiteY11" fmla="*/ 1303398 h 4745609"/>
                <a:gd name="connsiteX12" fmla="*/ 2330263 w 7088374"/>
                <a:gd name="connsiteY12" fmla="*/ 1166238 h 4745609"/>
                <a:gd name="connsiteX13" fmla="*/ 2467423 w 7088374"/>
                <a:gd name="connsiteY13" fmla="*/ 880488 h 4745609"/>
                <a:gd name="connsiteX14" fmla="*/ 2558863 w 7088374"/>
                <a:gd name="connsiteY14" fmla="*/ 640458 h 4745609"/>
                <a:gd name="connsiteX15" fmla="*/ 2616013 w 7088374"/>
                <a:gd name="connsiteY15" fmla="*/ 537588 h 4745609"/>
                <a:gd name="connsiteX16" fmla="*/ 2558863 w 7088374"/>
                <a:gd name="connsiteY16" fmla="*/ 789048 h 4745609"/>
                <a:gd name="connsiteX17" fmla="*/ 2444563 w 7088374"/>
                <a:gd name="connsiteY17" fmla="*/ 1097658 h 4745609"/>
                <a:gd name="connsiteX18" fmla="*/ 2375983 w 7088374"/>
                <a:gd name="connsiteY18" fmla="*/ 1406268 h 4745609"/>
                <a:gd name="connsiteX19" fmla="*/ 2558863 w 7088374"/>
                <a:gd name="connsiteY19" fmla="*/ 1577718 h 4745609"/>
                <a:gd name="connsiteX20" fmla="*/ 2878903 w 7088374"/>
                <a:gd name="connsiteY20" fmla="*/ 1657728 h 4745609"/>
                <a:gd name="connsiteX21" fmla="*/ 3187513 w 7088374"/>
                <a:gd name="connsiteY21" fmla="*/ 1657728 h 4745609"/>
                <a:gd name="connsiteX22" fmla="*/ 3370393 w 7088374"/>
                <a:gd name="connsiteY22" fmla="*/ 1566288 h 4745609"/>
                <a:gd name="connsiteX23" fmla="*/ 3488066 w 7088374"/>
                <a:gd name="connsiteY23" fmla="*/ 1246753 h 4745609"/>
                <a:gd name="connsiteX24" fmla="*/ 3495138 w 7088374"/>
                <a:gd name="connsiteY24" fmla="*/ 1115548 h 4745609"/>
                <a:gd name="connsiteX25" fmla="*/ 3493650 w 7088374"/>
                <a:gd name="connsiteY25" fmla="*/ 1063976 h 4745609"/>
                <a:gd name="connsiteX26" fmla="*/ 3450403 w 7088374"/>
                <a:gd name="connsiteY26" fmla="*/ 777618 h 4745609"/>
                <a:gd name="connsiteX27" fmla="*/ 3119893 w 7088374"/>
                <a:gd name="connsiteY27" fmla="*/ 321571 h 4745609"/>
                <a:gd name="connsiteX28" fmla="*/ 3497351 w 7088374"/>
                <a:gd name="connsiteY28" fmla="*/ 674883 h 4745609"/>
                <a:gd name="connsiteX29" fmla="*/ 3759013 w 7088374"/>
                <a:gd name="connsiteY29" fmla="*/ 571878 h 4745609"/>
                <a:gd name="connsiteX30" fmla="*/ 3999043 w 7088374"/>
                <a:gd name="connsiteY30" fmla="*/ 91818 h 4745609"/>
                <a:gd name="connsiteX31" fmla="*/ 4033333 w 7088374"/>
                <a:gd name="connsiteY31" fmla="*/ 11808 h 4745609"/>
                <a:gd name="connsiteX32" fmla="*/ 3984569 w 7088374"/>
                <a:gd name="connsiteY32" fmla="*/ 247366 h 4745609"/>
                <a:gd name="connsiteX33" fmla="*/ 3812791 w 7088374"/>
                <a:gd name="connsiteY33" fmla="*/ 647417 h 4745609"/>
                <a:gd name="connsiteX34" fmla="*/ 3592906 w 7088374"/>
                <a:gd name="connsiteY34" fmla="*/ 811408 h 4745609"/>
                <a:gd name="connsiteX35" fmla="*/ 3604425 w 7088374"/>
                <a:gd name="connsiteY35" fmla="*/ 999253 h 4745609"/>
                <a:gd name="connsiteX36" fmla="*/ 3872985 w 7088374"/>
                <a:gd name="connsiteY36" fmla="*/ 881976 h 4745609"/>
                <a:gd name="connsiteX37" fmla="*/ 4200754 w 7088374"/>
                <a:gd name="connsiteY37" fmla="*/ 774136 h 4745609"/>
                <a:gd name="connsiteX38" fmla="*/ 4064251 w 7088374"/>
                <a:gd name="connsiteY38" fmla="*/ 847195 h 4745609"/>
                <a:gd name="connsiteX39" fmla="*/ 3818880 w 7088374"/>
                <a:gd name="connsiteY39" fmla="*/ 991305 h 4745609"/>
                <a:gd name="connsiteX40" fmla="*/ 3658531 w 7088374"/>
                <a:gd name="connsiteY40" fmla="*/ 1093178 h 4745609"/>
                <a:gd name="connsiteX41" fmla="*/ 3622838 w 7088374"/>
                <a:gd name="connsiteY41" fmla="*/ 1221401 h 4745609"/>
                <a:gd name="connsiteX42" fmla="*/ 3577446 w 7088374"/>
                <a:gd name="connsiteY42" fmla="*/ 1500691 h 4745609"/>
                <a:gd name="connsiteX43" fmla="*/ 3461833 w 7088374"/>
                <a:gd name="connsiteY43" fmla="*/ 1726308 h 4745609"/>
                <a:gd name="connsiteX44" fmla="*/ 3278953 w 7088374"/>
                <a:gd name="connsiteY44" fmla="*/ 2034918 h 4745609"/>
                <a:gd name="connsiteX45" fmla="*/ 3288742 w 7088374"/>
                <a:gd name="connsiteY45" fmla="*/ 2273460 h 4745609"/>
                <a:gd name="connsiteX46" fmla="*/ 3434288 w 7088374"/>
                <a:gd name="connsiteY46" fmla="*/ 2417577 h 4745609"/>
                <a:gd name="connsiteX47" fmla="*/ 3641522 w 7088374"/>
                <a:gd name="connsiteY47" fmla="*/ 2521189 h 4745609"/>
                <a:gd name="connsiteX48" fmla="*/ 4079053 w 7088374"/>
                <a:gd name="connsiteY48" fmla="*/ 2777868 h 4745609"/>
                <a:gd name="connsiteX49" fmla="*/ 5882777 w 7088374"/>
                <a:gd name="connsiteY49" fmla="*/ 3521863 h 4745609"/>
                <a:gd name="connsiteX50" fmla="*/ 6605062 w 7088374"/>
                <a:gd name="connsiteY50" fmla="*/ 3822314 h 4745609"/>
                <a:gd name="connsiteX51" fmla="*/ 6882862 w 7088374"/>
                <a:gd name="connsiteY51" fmla="*/ 3872177 h 4745609"/>
                <a:gd name="connsiteX52" fmla="*/ 7051280 w 7088374"/>
                <a:gd name="connsiteY52" fmla="*/ 4013682 h 4745609"/>
                <a:gd name="connsiteX53" fmla="*/ 6934466 w 7088374"/>
                <a:gd name="connsiteY53" fmla="*/ 4178426 h 4745609"/>
                <a:gd name="connsiteX54" fmla="*/ 6585849 w 7088374"/>
                <a:gd name="connsiteY54" fmla="*/ 4067486 h 4745609"/>
                <a:gd name="connsiteX55" fmla="*/ 6110863 w 7088374"/>
                <a:gd name="connsiteY55" fmla="*/ 3868256 h 4745609"/>
                <a:gd name="connsiteX56" fmla="*/ 4940575 w 7088374"/>
                <a:gd name="connsiteY56" fmla="*/ 3376168 h 4745609"/>
                <a:gd name="connsiteX57" fmla="*/ 3944371 w 7088374"/>
                <a:gd name="connsiteY57" fmla="*/ 2976643 h 4745609"/>
                <a:gd name="connsiteX58" fmla="*/ 3460193 w 7088374"/>
                <a:gd name="connsiteY58" fmla="*/ 2852901 h 4745609"/>
                <a:gd name="connsiteX59" fmla="*/ 3217865 w 7088374"/>
                <a:gd name="connsiteY59" fmla="*/ 2829045 h 4745609"/>
                <a:gd name="connsiteX60" fmla="*/ 3025524 w 7088374"/>
                <a:gd name="connsiteY60" fmla="*/ 2858861 h 4745609"/>
                <a:gd name="connsiteX61" fmla="*/ 2832855 w 7088374"/>
                <a:gd name="connsiteY61" fmla="*/ 2930924 h 4745609"/>
                <a:gd name="connsiteX62" fmla="*/ 2820111 w 7088374"/>
                <a:gd name="connsiteY62" fmla="*/ 3026344 h 4745609"/>
                <a:gd name="connsiteX63" fmla="*/ 2959241 w 7088374"/>
                <a:gd name="connsiteY63" fmla="*/ 3167976 h 4745609"/>
                <a:gd name="connsiteX64" fmla="*/ 3176083 w 7088374"/>
                <a:gd name="connsiteY64" fmla="*/ 3269358 h 4745609"/>
                <a:gd name="connsiteX65" fmla="*/ 3388239 w 7088374"/>
                <a:gd name="connsiteY65" fmla="*/ 3442290 h 4745609"/>
                <a:gd name="connsiteX66" fmla="*/ 3212014 w 7088374"/>
                <a:gd name="connsiteY66" fmla="*/ 3336948 h 4745609"/>
                <a:gd name="connsiteX67" fmla="*/ 3004633 w 7088374"/>
                <a:gd name="connsiteY67" fmla="*/ 3276814 h 4745609"/>
                <a:gd name="connsiteX68" fmla="*/ 2771676 w 7088374"/>
                <a:gd name="connsiteY68" fmla="*/ 3166987 h 4745609"/>
                <a:gd name="connsiteX69" fmla="*/ 2638873 w 7088374"/>
                <a:gd name="connsiteY69" fmla="*/ 3097908 h 4745609"/>
                <a:gd name="connsiteX70" fmla="*/ 2570293 w 7088374"/>
                <a:gd name="connsiteY70" fmla="*/ 3109338 h 4745609"/>
                <a:gd name="connsiteX71" fmla="*/ 2525557 w 7088374"/>
                <a:gd name="connsiteY71" fmla="*/ 3326508 h 4745609"/>
                <a:gd name="connsiteX72" fmla="*/ 2584349 w 7088374"/>
                <a:gd name="connsiteY72" fmla="*/ 3577470 h 4745609"/>
                <a:gd name="connsiteX73" fmla="*/ 2663703 w 7088374"/>
                <a:gd name="connsiteY73" fmla="*/ 3996904 h 4745609"/>
                <a:gd name="connsiteX74" fmla="*/ 2633113 w 7088374"/>
                <a:gd name="connsiteY74" fmla="*/ 4192703 h 4745609"/>
                <a:gd name="connsiteX75" fmla="*/ 2539703 w 7088374"/>
                <a:gd name="connsiteY75" fmla="*/ 4455574 h 4745609"/>
                <a:gd name="connsiteX76" fmla="*/ 2595212 w 7088374"/>
                <a:gd name="connsiteY76" fmla="*/ 3945217 h 4745609"/>
                <a:gd name="connsiteX77" fmla="*/ 2481240 w 7088374"/>
                <a:gd name="connsiteY77" fmla="*/ 3566538 h 4745609"/>
                <a:gd name="connsiteX78" fmla="*/ 2307403 w 7088374"/>
                <a:gd name="connsiteY78" fmla="*/ 3166488 h 4745609"/>
                <a:gd name="connsiteX79" fmla="*/ 2261683 w 7088374"/>
                <a:gd name="connsiteY79" fmla="*/ 3063618 h 4745609"/>
                <a:gd name="connsiteX80" fmla="*/ 2078803 w 7088374"/>
                <a:gd name="connsiteY80" fmla="*/ 2949318 h 4745609"/>
                <a:gd name="connsiteX81" fmla="*/ 1824299 w 7088374"/>
                <a:gd name="connsiteY81" fmla="*/ 3002494 h 4745609"/>
                <a:gd name="connsiteX82" fmla="*/ 1412162 w 7088374"/>
                <a:gd name="connsiteY82" fmla="*/ 3235573 h 4745609"/>
                <a:gd name="connsiteX83" fmla="*/ 1381573 w 7088374"/>
                <a:gd name="connsiteY83" fmla="*/ 3680838 h 4745609"/>
                <a:gd name="connsiteX84" fmla="*/ 1340867 w 7088374"/>
                <a:gd name="connsiteY84" fmla="*/ 3980504 h 4745609"/>
                <a:gd name="connsiteX85" fmla="*/ 1197619 w 7088374"/>
                <a:gd name="connsiteY85" fmla="*/ 4738831 h 4745609"/>
                <a:gd name="connsiteX86" fmla="*/ 1220896 w 7088374"/>
                <a:gd name="connsiteY86" fmla="*/ 4338309 h 4745609"/>
                <a:gd name="connsiteX87" fmla="*/ 1242772 w 7088374"/>
                <a:gd name="connsiteY87" fmla="*/ 4080888 h 4745609"/>
                <a:gd name="connsiteX88" fmla="*/ 1198693 w 7088374"/>
                <a:gd name="connsiteY88" fmla="*/ 3909438 h 4745609"/>
                <a:gd name="connsiteX89" fmla="*/ 970093 w 7088374"/>
                <a:gd name="connsiteY89" fmla="*/ 3989448 h 4745609"/>
                <a:gd name="connsiteX90" fmla="*/ 766328 w 7088374"/>
                <a:gd name="connsiteY90" fmla="*/ 4131990 h 4745609"/>
                <a:gd name="connsiteX91" fmla="*/ 555808 w 7088374"/>
                <a:gd name="connsiteY91" fmla="*/ 4355688 h 4745609"/>
                <a:gd name="connsiteX92" fmla="*/ 785900 w 7088374"/>
                <a:gd name="connsiteY92" fmla="*/ 4017771 h 4745609"/>
                <a:gd name="connsiteX93" fmla="*/ 1130113 w 7088374"/>
                <a:gd name="connsiteY93" fmla="*/ 3817500 h 4745609"/>
                <a:gd name="connsiteX94" fmla="*/ 1278703 w 7088374"/>
                <a:gd name="connsiteY94" fmla="*/ 3726558 h 4745609"/>
                <a:gd name="connsiteX95" fmla="*/ 1269661 w 7088374"/>
                <a:gd name="connsiteY95" fmla="*/ 3390117 h 4745609"/>
                <a:gd name="connsiteX96" fmla="*/ 1309620 w 7088374"/>
                <a:gd name="connsiteY96" fmla="*/ 3169963 h 4745609"/>
                <a:gd name="connsiteX97" fmla="*/ 1393003 w 7088374"/>
                <a:gd name="connsiteY97" fmla="*/ 3052188 h 4745609"/>
                <a:gd name="connsiteX98" fmla="*/ 1080693 w 7088374"/>
                <a:gd name="connsiteY98" fmla="*/ 2984604 h 4745609"/>
                <a:gd name="connsiteX99" fmla="*/ 663453 w 7088374"/>
                <a:gd name="connsiteY99" fmla="*/ 3023360 h 4745609"/>
                <a:gd name="connsiteX100" fmla="*/ 235111 w 7088374"/>
                <a:gd name="connsiteY100" fmla="*/ 3217172 h 4745609"/>
                <a:gd name="connsiteX101" fmla="*/ 421453 w 7088374"/>
                <a:gd name="connsiteY101" fmla="*/ 3029328 h 4745609"/>
                <a:gd name="connsiteX102" fmla="*/ 627193 w 7088374"/>
                <a:gd name="connsiteY102" fmla="*/ 2926458 h 4745609"/>
                <a:gd name="connsiteX103" fmla="*/ 854480 w 7088374"/>
                <a:gd name="connsiteY103" fmla="*/ 2889178 h 4745609"/>
                <a:gd name="connsiteX104" fmla="*/ 1149272 w 7088374"/>
                <a:gd name="connsiteY104" fmla="*/ 2889676 h 4745609"/>
                <a:gd name="connsiteX105" fmla="*/ 1531894 w 7088374"/>
                <a:gd name="connsiteY105" fmla="*/ 2917507 h 4745609"/>
                <a:gd name="connsiteX106" fmla="*/ 1860559 w 7088374"/>
                <a:gd name="connsiteY106" fmla="*/ 2766431 h 4745609"/>
                <a:gd name="connsiteX107" fmla="*/ 1701613 w 7088374"/>
                <a:gd name="connsiteY107" fmla="*/ 2263518 h 4745609"/>
                <a:gd name="connsiteX108" fmla="*/ 1690183 w 7088374"/>
                <a:gd name="connsiteY108" fmla="*/ 1966338 h 4745609"/>
                <a:gd name="connsiteX109" fmla="*/ 1381991 w 7088374"/>
                <a:gd name="connsiteY109" fmla="*/ 1841604 h 4745609"/>
                <a:gd name="connsiteX110" fmla="*/ 1095823 w 7088374"/>
                <a:gd name="connsiteY110" fmla="*/ 1714878 h 4745609"/>
                <a:gd name="connsiteX111" fmla="*/ 746507 w 7088374"/>
                <a:gd name="connsiteY111" fmla="*/ 1626415 h 4745609"/>
                <a:gd name="connsiteX112" fmla="*/ 352873 w 7088374"/>
                <a:gd name="connsiteY112" fmla="*/ 1726308 h 4745609"/>
                <a:gd name="connsiteX113" fmla="*/ 113171 w 7088374"/>
                <a:gd name="connsiteY113" fmla="*/ 1763582 h 4745609"/>
                <a:gd name="connsiteX114" fmla="*/ 9973 w 7088374"/>
                <a:gd name="connsiteY114" fmla="*/ 1737738 h 4745609"/>
                <a:gd name="connsiteX115" fmla="*/ 348516 w 7088374"/>
                <a:gd name="connsiteY115" fmla="*/ 1643812 h 4745609"/>
                <a:gd name="connsiteX116" fmla="*/ 653097 w 7088374"/>
                <a:gd name="connsiteY116" fmla="*/ 1543920 h 4745609"/>
                <a:gd name="connsiteX117" fmla="*/ 1072963 w 7088374"/>
                <a:gd name="connsiteY117" fmla="*/ 1612008 h 4745609"/>
                <a:gd name="connsiteX118" fmla="*/ 1244413 w 7088374"/>
                <a:gd name="connsiteY118" fmla="*/ 1657728 h 4745609"/>
                <a:gd name="connsiteX119" fmla="*/ 1205766 w 7088374"/>
                <a:gd name="connsiteY119" fmla="*/ 1451988 h 4745609"/>
                <a:gd name="connsiteX120" fmla="*/ 1046313 w 7088374"/>
                <a:gd name="connsiteY120" fmla="*/ 815409 h 4745609"/>
                <a:gd name="connsiteX121" fmla="*/ 1221553 w 7088374"/>
                <a:gd name="connsiteY121" fmla="*/ 1211958 h 4745609"/>
                <a:gd name="connsiteX0" fmla="*/ 1221553 w 7058052"/>
                <a:gd name="connsiteY0" fmla="*/ 1211958 h 4745608"/>
                <a:gd name="connsiteX1" fmla="*/ 1343911 w 7058052"/>
                <a:gd name="connsiteY1" fmla="*/ 1559828 h 4745608"/>
                <a:gd name="connsiteX2" fmla="*/ 1553023 w 7058052"/>
                <a:gd name="connsiteY2" fmla="*/ 1657728 h 4745608"/>
                <a:gd name="connsiteX3" fmla="*/ 1907353 w 7058052"/>
                <a:gd name="connsiteY3" fmla="*/ 1680588 h 4745608"/>
                <a:gd name="connsiteX4" fmla="*/ 2021653 w 7058052"/>
                <a:gd name="connsiteY4" fmla="*/ 1543428 h 4745608"/>
                <a:gd name="connsiteX5" fmla="*/ 2124523 w 7058052"/>
                <a:gd name="connsiteY5" fmla="*/ 1291968 h 4745608"/>
                <a:gd name="connsiteX6" fmla="*/ 2124523 w 7058052"/>
                <a:gd name="connsiteY6" fmla="*/ 1120518 h 4745608"/>
                <a:gd name="connsiteX7" fmla="*/ 2068029 w 7058052"/>
                <a:gd name="connsiteY7" fmla="*/ 825325 h 4745608"/>
                <a:gd name="connsiteX8" fmla="*/ 2078803 w 7058052"/>
                <a:gd name="connsiteY8" fmla="*/ 777618 h 4745608"/>
                <a:gd name="connsiteX9" fmla="*/ 2170243 w 7058052"/>
                <a:gd name="connsiteY9" fmla="*/ 1086228 h 4745608"/>
                <a:gd name="connsiteX10" fmla="*/ 2215963 w 7058052"/>
                <a:gd name="connsiteY10" fmla="*/ 1269108 h 4745608"/>
                <a:gd name="connsiteX11" fmla="*/ 2284543 w 7058052"/>
                <a:gd name="connsiteY11" fmla="*/ 1303398 h 4745608"/>
                <a:gd name="connsiteX12" fmla="*/ 2330263 w 7058052"/>
                <a:gd name="connsiteY12" fmla="*/ 1166238 h 4745608"/>
                <a:gd name="connsiteX13" fmla="*/ 2467423 w 7058052"/>
                <a:gd name="connsiteY13" fmla="*/ 880488 h 4745608"/>
                <a:gd name="connsiteX14" fmla="*/ 2558863 w 7058052"/>
                <a:gd name="connsiteY14" fmla="*/ 640458 h 4745608"/>
                <a:gd name="connsiteX15" fmla="*/ 2616013 w 7058052"/>
                <a:gd name="connsiteY15" fmla="*/ 537588 h 4745608"/>
                <a:gd name="connsiteX16" fmla="*/ 2558863 w 7058052"/>
                <a:gd name="connsiteY16" fmla="*/ 789048 h 4745608"/>
                <a:gd name="connsiteX17" fmla="*/ 2444563 w 7058052"/>
                <a:gd name="connsiteY17" fmla="*/ 1097658 h 4745608"/>
                <a:gd name="connsiteX18" fmla="*/ 2375983 w 7058052"/>
                <a:gd name="connsiteY18" fmla="*/ 1406268 h 4745608"/>
                <a:gd name="connsiteX19" fmla="*/ 2558863 w 7058052"/>
                <a:gd name="connsiteY19" fmla="*/ 1577718 h 4745608"/>
                <a:gd name="connsiteX20" fmla="*/ 2878903 w 7058052"/>
                <a:gd name="connsiteY20" fmla="*/ 1657728 h 4745608"/>
                <a:gd name="connsiteX21" fmla="*/ 3187513 w 7058052"/>
                <a:gd name="connsiteY21" fmla="*/ 1657728 h 4745608"/>
                <a:gd name="connsiteX22" fmla="*/ 3370393 w 7058052"/>
                <a:gd name="connsiteY22" fmla="*/ 1566288 h 4745608"/>
                <a:gd name="connsiteX23" fmla="*/ 3488066 w 7058052"/>
                <a:gd name="connsiteY23" fmla="*/ 1246753 h 4745608"/>
                <a:gd name="connsiteX24" fmla="*/ 3495138 w 7058052"/>
                <a:gd name="connsiteY24" fmla="*/ 1115548 h 4745608"/>
                <a:gd name="connsiteX25" fmla="*/ 3493650 w 7058052"/>
                <a:gd name="connsiteY25" fmla="*/ 1063976 h 4745608"/>
                <a:gd name="connsiteX26" fmla="*/ 3450403 w 7058052"/>
                <a:gd name="connsiteY26" fmla="*/ 777618 h 4745608"/>
                <a:gd name="connsiteX27" fmla="*/ 3119893 w 7058052"/>
                <a:gd name="connsiteY27" fmla="*/ 321571 h 4745608"/>
                <a:gd name="connsiteX28" fmla="*/ 3497351 w 7058052"/>
                <a:gd name="connsiteY28" fmla="*/ 674883 h 4745608"/>
                <a:gd name="connsiteX29" fmla="*/ 3759013 w 7058052"/>
                <a:gd name="connsiteY29" fmla="*/ 571878 h 4745608"/>
                <a:gd name="connsiteX30" fmla="*/ 3999043 w 7058052"/>
                <a:gd name="connsiteY30" fmla="*/ 91818 h 4745608"/>
                <a:gd name="connsiteX31" fmla="*/ 4033333 w 7058052"/>
                <a:gd name="connsiteY31" fmla="*/ 11808 h 4745608"/>
                <a:gd name="connsiteX32" fmla="*/ 3984569 w 7058052"/>
                <a:gd name="connsiteY32" fmla="*/ 247366 h 4745608"/>
                <a:gd name="connsiteX33" fmla="*/ 3812791 w 7058052"/>
                <a:gd name="connsiteY33" fmla="*/ 647417 h 4745608"/>
                <a:gd name="connsiteX34" fmla="*/ 3592906 w 7058052"/>
                <a:gd name="connsiteY34" fmla="*/ 811408 h 4745608"/>
                <a:gd name="connsiteX35" fmla="*/ 3604425 w 7058052"/>
                <a:gd name="connsiteY35" fmla="*/ 999253 h 4745608"/>
                <a:gd name="connsiteX36" fmla="*/ 3872985 w 7058052"/>
                <a:gd name="connsiteY36" fmla="*/ 881976 h 4745608"/>
                <a:gd name="connsiteX37" fmla="*/ 4200754 w 7058052"/>
                <a:gd name="connsiteY37" fmla="*/ 774136 h 4745608"/>
                <a:gd name="connsiteX38" fmla="*/ 4064251 w 7058052"/>
                <a:gd name="connsiteY38" fmla="*/ 847195 h 4745608"/>
                <a:gd name="connsiteX39" fmla="*/ 3818880 w 7058052"/>
                <a:gd name="connsiteY39" fmla="*/ 991305 h 4745608"/>
                <a:gd name="connsiteX40" fmla="*/ 3658531 w 7058052"/>
                <a:gd name="connsiteY40" fmla="*/ 1093178 h 4745608"/>
                <a:gd name="connsiteX41" fmla="*/ 3622838 w 7058052"/>
                <a:gd name="connsiteY41" fmla="*/ 1221401 h 4745608"/>
                <a:gd name="connsiteX42" fmla="*/ 3577446 w 7058052"/>
                <a:gd name="connsiteY42" fmla="*/ 1500691 h 4745608"/>
                <a:gd name="connsiteX43" fmla="*/ 3461833 w 7058052"/>
                <a:gd name="connsiteY43" fmla="*/ 1726308 h 4745608"/>
                <a:gd name="connsiteX44" fmla="*/ 3278953 w 7058052"/>
                <a:gd name="connsiteY44" fmla="*/ 2034918 h 4745608"/>
                <a:gd name="connsiteX45" fmla="*/ 3288742 w 7058052"/>
                <a:gd name="connsiteY45" fmla="*/ 2273460 h 4745608"/>
                <a:gd name="connsiteX46" fmla="*/ 3434288 w 7058052"/>
                <a:gd name="connsiteY46" fmla="*/ 2417577 h 4745608"/>
                <a:gd name="connsiteX47" fmla="*/ 3641522 w 7058052"/>
                <a:gd name="connsiteY47" fmla="*/ 2521189 h 4745608"/>
                <a:gd name="connsiteX48" fmla="*/ 4079053 w 7058052"/>
                <a:gd name="connsiteY48" fmla="*/ 2777868 h 4745608"/>
                <a:gd name="connsiteX49" fmla="*/ 5882777 w 7058052"/>
                <a:gd name="connsiteY49" fmla="*/ 3521863 h 4745608"/>
                <a:gd name="connsiteX50" fmla="*/ 6605062 w 7058052"/>
                <a:gd name="connsiteY50" fmla="*/ 3822314 h 4745608"/>
                <a:gd name="connsiteX51" fmla="*/ 6882862 w 7058052"/>
                <a:gd name="connsiteY51" fmla="*/ 3872177 h 4745608"/>
                <a:gd name="connsiteX52" fmla="*/ 7051280 w 7058052"/>
                <a:gd name="connsiteY52" fmla="*/ 4013682 h 4745608"/>
                <a:gd name="connsiteX53" fmla="*/ 6722798 w 7058052"/>
                <a:gd name="connsiteY53" fmla="*/ 4084591 h 4745608"/>
                <a:gd name="connsiteX54" fmla="*/ 6585849 w 7058052"/>
                <a:gd name="connsiteY54" fmla="*/ 4067486 h 4745608"/>
                <a:gd name="connsiteX55" fmla="*/ 6110863 w 7058052"/>
                <a:gd name="connsiteY55" fmla="*/ 3868256 h 4745608"/>
                <a:gd name="connsiteX56" fmla="*/ 4940575 w 7058052"/>
                <a:gd name="connsiteY56" fmla="*/ 3376168 h 4745608"/>
                <a:gd name="connsiteX57" fmla="*/ 3944371 w 7058052"/>
                <a:gd name="connsiteY57" fmla="*/ 2976643 h 4745608"/>
                <a:gd name="connsiteX58" fmla="*/ 3460193 w 7058052"/>
                <a:gd name="connsiteY58" fmla="*/ 2852901 h 4745608"/>
                <a:gd name="connsiteX59" fmla="*/ 3217865 w 7058052"/>
                <a:gd name="connsiteY59" fmla="*/ 2829045 h 4745608"/>
                <a:gd name="connsiteX60" fmla="*/ 3025524 w 7058052"/>
                <a:gd name="connsiteY60" fmla="*/ 2858861 h 4745608"/>
                <a:gd name="connsiteX61" fmla="*/ 2832855 w 7058052"/>
                <a:gd name="connsiteY61" fmla="*/ 2930924 h 4745608"/>
                <a:gd name="connsiteX62" fmla="*/ 2820111 w 7058052"/>
                <a:gd name="connsiteY62" fmla="*/ 3026344 h 4745608"/>
                <a:gd name="connsiteX63" fmla="*/ 2959241 w 7058052"/>
                <a:gd name="connsiteY63" fmla="*/ 3167976 h 4745608"/>
                <a:gd name="connsiteX64" fmla="*/ 3176083 w 7058052"/>
                <a:gd name="connsiteY64" fmla="*/ 3269358 h 4745608"/>
                <a:gd name="connsiteX65" fmla="*/ 3388239 w 7058052"/>
                <a:gd name="connsiteY65" fmla="*/ 3442290 h 4745608"/>
                <a:gd name="connsiteX66" fmla="*/ 3212014 w 7058052"/>
                <a:gd name="connsiteY66" fmla="*/ 3336948 h 4745608"/>
                <a:gd name="connsiteX67" fmla="*/ 3004633 w 7058052"/>
                <a:gd name="connsiteY67" fmla="*/ 3276814 h 4745608"/>
                <a:gd name="connsiteX68" fmla="*/ 2771676 w 7058052"/>
                <a:gd name="connsiteY68" fmla="*/ 3166987 h 4745608"/>
                <a:gd name="connsiteX69" fmla="*/ 2638873 w 7058052"/>
                <a:gd name="connsiteY69" fmla="*/ 3097908 h 4745608"/>
                <a:gd name="connsiteX70" fmla="*/ 2570293 w 7058052"/>
                <a:gd name="connsiteY70" fmla="*/ 3109338 h 4745608"/>
                <a:gd name="connsiteX71" fmla="*/ 2525557 w 7058052"/>
                <a:gd name="connsiteY71" fmla="*/ 3326508 h 4745608"/>
                <a:gd name="connsiteX72" fmla="*/ 2584349 w 7058052"/>
                <a:gd name="connsiteY72" fmla="*/ 3577470 h 4745608"/>
                <a:gd name="connsiteX73" fmla="*/ 2663703 w 7058052"/>
                <a:gd name="connsiteY73" fmla="*/ 3996904 h 4745608"/>
                <a:gd name="connsiteX74" fmla="*/ 2633113 w 7058052"/>
                <a:gd name="connsiteY74" fmla="*/ 4192703 h 4745608"/>
                <a:gd name="connsiteX75" fmla="*/ 2539703 w 7058052"/>
                <a:gd name="connsiteY75" fmla="*/ 4455574 h 4745608"/>
                <a:gd name="connsiteX76" fmla="*/ 2595212 w 7058052"/>
                <a:gd name="connsiteY76" fmla="*/ 3945217 h 4745608"/>
                <a:gd name="connsiteX77" fmla="*/ 2481240 w 7058052"/>
                <a:gd name="connsiteY77" fmla="*/ 3566538 h 4745608"/>
                <a:gd name="connsiteX78" fmla="*/ 2307403 w 7058052"/>
                <a:gd name="connsiteY78" fmla="*/ 3166488 h 4745608"/>
                <a:gd name="connsiteX79" fmla="*/ 2261683 w 7058052"/>
                <a:gd name="connsiteY79" fmla="*/ 3063618 h 4745608"/>
                <a:gd name="connsiteX80" fmla="*/ 2078803 w 7058052"/>
                <a:gd name="connsiteY80" fmla="*/ 2949318 h 4745608"/>
                <a:gd name="connsiteX81" fmla="*/ 1824299 w 7058052"/>
                <a:gd name="connsiteY81" fmla="*/ 3002494 h 4745608"/>
                <a:gd name="connsiteX82" fmla="*/ 1412162 w 7058052"/>
                <a:gd name="connsiteY82" fmla="*/ 3235573 h 4745608"/>
                <a:gd name="connsiteX83" fmla="*/ 1381573 w 7058052"/>
                <a:gd name="connsiteY83" fmla="*/ 3680838 h 4745608"/>
                <a:gd name="connsiteX84" fmla="*/ 1340867 w 7058052"/>
                <a:gd name="connsiteY84" fmla="*/ 3980504 h 4745608"/>
                <a:gd name="connsiteX85" fmla="*/ 1197619 w 7058052"/>
                <a:gd name="connsiteY85" fmla="*/ 4738831 h 4745608"/>
                <a:gd name="connsiteX86" fmla="*/ 1220896 w 7058052"/>
                <a:gd name="connsiteY86" fmla="*/ 4338309 h 4745608"/>
                <a:gd name="connsiteX87" fmla="*/ 1242772 w 7058052"/>
                <a:gd name="connsiteY87" fmla="*/ 4080888 h 4745608"/>
                <a:gd name="connsiteX88" fmla="*/ 1198693 w 7058052"/>
                <a:gd name="connsiteY88" fmla="*/ 3909438 h 4745608"/>
                <a:gd name="connsiteX89" fmla="*/ 970093 w 7058052"/>
                <a:gd name="connsiteY89" fmla="*/ 3989448 h 4745608"/>
                <a:gd name="connsiteX90" fmla="*/ 766328 w 7058052"/>
                <a:gd name="connsiteY90" fmla="*/ 4131990 h 4745608"/>
                <a:gd name="connsiteX91" fmla="*/ 555808 w 7058052"/>
                <a:gd name="connsiteY91" fmla="*/ 4355688 h 4745608"/>
                <a:gd name="connsiteX92" fmla="*/ 785900 w 7058052"/>
                <a:gd name="connsiteY92" fmla="*/ 4017771 h 4745608"/>
                <a:gd name="connsiteX93" fmla="*/ 1130113 w 7058052"/>
                <a:gd name="connsiteY93" fmla="*/ 3817500 h 4745608"/>
                <a:gd name="connsiteX94" fmla="*/ 1278703 w 7058052"/>
                <a:gd name="connsiteY94" fmla="*/ 3726558 h 4745608"/>
                <a:gd name="connsiteX95" fmla="*/ 1269661 w 7058052"/>
                <a:gd name="connsiteY95" fmla="*/ 3390117 h 4745608"/>
                <a:gd name="connsiteX96" fmla="*/ 1309620 w 7058052"/>
                <a:gd name="connsiteY96" fmla="*/ 3169963 h 4745608"/>
                <a:gd name="connsiteX97" fmla="*/ 1393003 w 7058052"/>
                <a:gd name="connsiteY97" fmla="*/ 3052188 h 4745608"/>
                <a:gd name="connsiteX98" fmla="*/ 1080693 w 7058052"/>
                <a:gd name="connsiteY98" fmla="*/ 2984604 h 4745608"/>
                <a:gd name="connsiteX99" fmla="*/ 663453 w 7058052"/>
                <a:gd name="connsiteY99" fmla="*/ 3023360 h 4745608"/>
                <a:gd name="connsiteX100" fmla="*/ 235111 w 7058052"/>
                <a:gd name="connsiteY100" fmla="*/ 3217172 h 4745608"/>
                <a:gd name="connsiteX101" fmla="*/ 421453 w 7058052"/>
                <a:gd name="connsiteY101" fmla="*/ 3029328 h 4745608"/>
                <a:gd name="connsiteX102" fmla="*/ 627193 w 7058052"/>
                <a:gd name="connsiteY102" fmla="*/ 2926458 h 4745608"/>
                <a:gd name="connsiteX103" fmla="*/ 854480 w 7058052"/>
                <a:gd name="connsiteY103" fmla="*/ 2889178 h 4745608"/>
                <a:gd name="connsiteX104" fmla="*/ 1149272 w 7058052"/>
                <a:gd name="connsiteY104" fmla="*/ 2889676 h 4745608"/>
                <a:gd name="connsiteX105" fmla="*/ 1531894 w 7058052"/>
                <a:gd name="connsiteY105" fmla="*/ 2917507 h 4745608"/>
                <a:gd name="connsiteX106" fmla="*/ 1860559 w 7058052"/>
                <a:gd name="connsiteY106" fmla="*/ 2766431 h 4745608"/>
                <a:gd name="connsiteX107" fmla="*/ 1701613 w 7058052"/>
                <a:gd name="connsiteY107" fmla="*/ 2263518 h 4745608"/>
                <a:gd name="connsiteX108" fmla="*/ 1690183 w 7058052"/>
                <a:gd name="connsiteY108" fmla="*/ 1966338 h 4745608"/>
                <a:gd name="connsiteX109" fmla="*/ 1381991 w 7058052"/>
                <a:gd name="connsiteY109" fmla="*/ 1841604 h 4745608"/>
                <a:gd name="connsiteX110" fmla="*/ 1095823 w 7058052"/>
                <a:gd name="connsiteY110" fmla="*/ 1714878 h 4745608"/>
                <a:gd name="connsiteX111" fmla="*/ 746507 w 7058052"/>
                <a:gd name="connsiteY111" fmla="*/ 1626415 h 4745608"/>
                <a:gd name="connsiteX112" fmla="*/ 352873 w 7058052"/>
                <a:gd name="connsiteY112" fmla="*/ 1726308 h 4745608"/>
                <a:gd name="connsiteX113" fmla="*/ 113171 w 7058052"/>
                <a:gd name="connsiteY113" fmla="*/ 1763582 h 4745608"/>
                <a:gd name="connsiteX114" fmla="*/ 9973 w 7058052"/>
                <a:gd name="connsiteY114" fmla="*/ 1737738 h 4745608"/>
                <a:gd name="connsiteX115" fmla="*/ 348516 w 7058052"/>
                <a:gd name="connsiteY115" fmla="*/ 1643812 h 4745608"/>
                <a:gd name="connsiteX116" fmla="*/ 653097 w 7058052"/>
                <a:gd name="connsiteY116" fmla="*/ 1543920 h 4745608"/>
                <a:gd name="connsiteX117" fmla="*/ 1072963 w 7058052"/>
                <a:gd name="connsiteY117" fmla="*/ 1612008 h 4745608"/>
                <a:gd name="connsiteX118" fmla="*/ 1244413 w 7058052"/>
                <a:gd name="connsiteY118" fmla="*/ 1657728 h 4745608"/>
                <a:gd name="connsiteX119" fmla="*/ 1205766 w 7058052"/>
                <a:gd name="connsiteY119" fmla="*/ 1451988 h 4745608"/>
                <a:gd name="connsiteX120" fmla="*/ 1046313 w 7058052"/>
                <a:gd name="connsiteY120" fmla="*/ 815409 h 4745608"/>
                <a:gd name="connsiteX121" fmla="*/ 1221553 w 7058052"/>
                <a:gd name="connsiteY121" fmla="*/ 1211958 h 4745608"/>
                <a:gd name="connsiteX0" fmla="*/ 1221553 w 7055181"/>
                <a:gd name="connsiteY0" fmla="*/ 1211958 h 4745608"/>
                <a:gd name="connsiteX1" fmla="*/ 1343911 w 7055181"/>
                <a:gd name="connsiteY1" fmla="*/ 1559828 h 4745608"/>
                <a:gd name="connsiteX2" fmla="*/ 1553023 w 7055181"/>
                <a:gd name="connsiteY2" fmla="*/ 1657728 h 4745608"/>
                <a:gd name="connsiteX3" fmla="*/ 1907353 w 7055181"/>
                <a:gd name="connsiteY3" fmla="*/ 1680588 h 4745608"/>
                <a:gd name="connsiteX4" fmla="*/ 2021653 w 7055181"/>
                <a:gd name="connsiteY4" fmla="*/ 1543428 h 4745608"/>
                <a:gd name="connsiteX5" fmla="*/ 2124523 w 7055181"/>
                <a:gd name="connsiteY5" fmla="*/ 1291968 h 4745608"/>
                <a:gd name="connsiteX6" fmla="*/ 2124523 w 7055181"/>
                <a:gd name="connsiteY6" fmla="*/ 1120518 h 4745608"/>
                <a:gd name="connsiteX7" fmla="*/ 2068029 w 7055181"/>
                <a:gd name="connsiteY7" fmla="*/ 825325 h 4745608"/>
                <a:gd name="connsiteX8" fmla="*/ 2078803 w 7055181"/>
                <a:gd name="connsiteY8" fmla="*/ 777618 h 4745608"/>
                <a:gd name="connsiteX9" fmla="*/ 2170243 w 7055181"/>
                <a:gd name="connsiteY9" fmla="*/ 1086228 h 4745608"/>
                <a:gd name="connsiteX10" fmla="*/ 2215963 w 7055181"/>
                <a:gd name="connsiteY10" fmla="*/ 1269108 h 4745608"/>
                <a:gd name="connsiteX11" fmla="*/ 2284543 w 7055181"/>
                <a:gd name="connsiteY11" fmla="*/ 1303398 h 4745608"/>
                <a:gd name="connsiteX12" fmla="*/ 2330263 w 7055181"/>
                <a:gd name="connsiteY12" fmla="*/ 1166238 h 4745608"/>
                <a:gd name="connsiteX13" fmla="*/ 2467423 w 7055181"/>
                <a:gd name="connsiteY13" fmla="*/ 880488 h 4745608"/>
                <a:gd name="connsiteX14" fmla="*/ 2558863 w 7055181"/>
                <a:gd name="connsiteY14" fmla="*/ 640458 h 4745608"/>
                <a:gd name="connsiteX15" fmla="*/ 2616013 w 7055181"/>
                <a:gd name="connsiteY15" fmla="*/ 537588 h 4745608"/>
                <a:gd name="connsiteX16" fmla="*/ 2558863 w 7055181"/>
                <a:gd name="connsiteY16" fmla="*/ 789048 h 4745608"/>
                <a:gd name="connsiteX17" fmla="*/ 2444563 w 7055181"/>
                <a:gd name="connsiteY17" fmla="*/ 1097658 h 4745608"/>
                <a:gd name="connsiteX18" fmla="*/ 2375983 w 7055181"/>
                <a:gd name="connsiteY18" fmla="*/ 1406268 h 4745608"/>
                <a:gd name="connsiteX19" fmla="*/ 2558863 w 7055181"/>
                <a:gd name="connsiteY19" fmla="*/ 1577718 h 4745608"/>
                <a:gd name="connsiteX20" fmla="*/ 2878903 w 7055181"/>
                <a:gd name="connsiteY20" fmla="*/ 1657728 h 4745608"/>
                <a:gd name="connsiteX21" fmla="*/ 3187513 w 7055181"/>
                <a:gd name="connsiteY21" fmla="*/ 1657728 h 4745608"/>
                <a:gd name="connsiteX22" fmla="*/ 3370393 w 7055181"/>
                <a:gd name="connsiteY22" fmla="*/ 1566288 h 4745608"/>
                <a:gd name="connsiteX23" fmla="*/ 3488066 w 7055181"/>
                <a:gd name="connsiteY23" fmla="*/ 1246753 h 4745608"/>
                <a:gd name="connsiteX24" fmla="*/ 3495138 w 7055181"/>
                <a:gd name="connsiteY24" fmla="*/ 1115548 h 4745608"/>
                <a:gd name="connsiteX25" fmla="*/ 3493650 w 7055181"/>
                <a:gd name="connsiteY25" fmla="*/ 1063976 h 4745608"/>
                <a:gd name="connsiteX26" fmla="*/ 3450403 w 7055181"/>
                <a:gd name="connsiteY26" fmla="*/ 777618 h 4745608"/>
                <a:gd name="connsiteX27" fmla="*/ 3119893 w 7055181"/>
                <a:gd name="connsiteY27" fmla="*/ 321571 h 4745608"/>
                <a:gd name="connsiteX28" fmla="*/ 3497351 w 7055181"/>
                <a:gd name="connsiteY28" fmla="*/ 674883 h 4745608"/>
                <a:gd name="connsiteX29" fmla="*/ 3759013 w 7055181"/>
                <a:gd name="connsiteY29" fmla="*/ 571878 h 4745608"/>
                <a:gd name="connsiteX30" fmla="*/ 3999043 w 7055181"/>
                <a:gd name="connsiteY30" fmla="*/ 91818 h 4745608"/>
                <a:gd name="connsiteX31" fmla="*/ 4033333 w 7055181"/>
                <a:gd name="connsiteY31" fmla="*/ 11808 h 4745608"/>
                <a:gd name="connsiteX32" fmla="*/ 3984569 w 7055181"/>
                <a:gd name="connsiteY32" fmla="*/ 247366 h 4745608"/>
                <a:gd name="connsiteX33" fmla="*/ 3812791 w 7055181"/>
                <a:gd name="connsiteY33" fmla="*/ 647417 h 4745608"/>
                <a:gd name="connsiteX34" fmla="*/ 3592906 w 7055181"/>
                <a:gd name="connsiteY34" fmla="*/ 811408 h 4745608"/>
                <a:gd name="connsiteX35" fmla="*/ 3604425 w 7055181"/>
                <a:gd name="connsiteY35" fmla="*/ 999253 h 4745608"/>
                <a:gd name="connsiteX36" fmla="*/ 3872985 w 7055181"/>
                <a:gd name="connsiteY36" fmla="*/ 881976 h 4745608"/>
                <a:gd name="connsiteX37" fmla="*/ 4200754 w 7055181"/>
                <a:gd name="connsiteY37" fmla="*/ 774136 h 4745608"/>
                <a:gd name="connsiteX38" fmla="*/ 4064251 w 7055181"/>
                <a:gd name="connsiteY38" fmla="*/ 847195 h 4745608"/>
                <a:gd name="connsiteX39" fmla="*/ 3818880 w 7055181"/>
                <a:gd name="connsiteY39" fmla="*/ 991305 h 4745608"/>
                <a:gd name="connsiteX40" fmla="*/ 3658531 w 7055181"/>
                <a:gd name="connsiteY40" fmla="*/ 1093178 h 4745608"/>
                <a:gd name="connsiteX41" fmla="*/ 3622838 w 7055181"/>
                <a:gd name="connsiteY41" fmla="*/ 1221401 h 4745608"/>
                <a:gd name="connsiteX42" fmla="*/ 3577446 w 7055181"/>
                <a:gd name="connsiteY42" fmla="*/ 1500691 h 4745608"/>
                <a:gd name="connsiteX43" fmla="*/ 3461833 w 7055181"/>
                <a:gd name="connsiteY43" fmla="*/ 1726308 h 4745608"/>
                <a:gd name="connsiteX44" fmla="*/ 3278953 w 7055181"/>
                <a:gd name="connsiteY44" fmla="*/ 2034918 h 4745608"/>
                <a:gd name="connsiteX45" fmla="*/ 3288742 w 7055181"/>
                <a:gd name="connsiteY45" fmla="*/ 2273460 h 4745608"/>
                <a:gd name="connsiteX46" fmla="*/ 3434288 w 7055181"/>
                <a:gd name="connsiteY46" fmla="*/ 2417577 h 4745608"/>
                <a:gd name="connsiteX47" fmla="*/ 3641522 w 7055181"/>
                <a:gd name="connsiteY47" fmla="*/ 2521189 h 4745608"/>
                <a:gd name="connsiteX48" fmla="*/ 4079053 w 7055181"/>
                <a:gd name="connsiteY48" fmla="*/ 2777868 h 4745608"/>
                <a:gd name="connsiteX49" fmla="*/ 5882777 w 7055181"/>
                <a:gd name="connsiteY49" fmla="*/ 3521863 h 4745608"/>
                <a:gd name="connsiteX50" fmla="*/ 6605062 w 7055181"/>
                <a:gd name="connsiteY50" fmla="*/ 3822314 h 4745608"/>
                <a:gd name="connsiteX51" fmla="*/ 6882862 w 7055181"/>
                <a:gd name="connsiteY51" fmla="*/ 3872177 h 4745608"/>
                <a:gd name="connsiteX52" fmla="*/ 7051280 w 7055181"/>
                <a:gd name="connsiteY52" fmla="*/ 4013682 h 4745608"/>
                <a:gd name="connsiteX53" fmla="*/ 6722798 w 7055181"/>
                <a:gd name="connsiteY53" fmla="*/ 4084591 h 4745608"/>
                <a:gd name="connsiteX54" fmla="*/ 6585849 w 7055181"/>
                <a:gd name="connsiteY54" fmla="*/ 4067486 h 4745608"/>
                <a:gd name="connsiteX55" fmla="*/ 6110863 w 7055181"/>
                <a:gd name="connsiteY55" fmla="*/ 3868256 h 4745608"/>
                <a:gd name="connsiteX56" fmla="*/ 4940575 w 7055181"/>
                <a:gd name="connsiteY56" fmla="*/ 3376168 h 4745608"/>
                <a:gd name="connsiteX57" fmla="*/ 3944371 w 7055181"/>
                <a:gd name="connsiteY57" fmla="*/ 2976643 h 4745608"/>
                <a:gd name="connsiteX58" fmla="*/ 3460193 w 7055181"/>
                <a:gd name="connsiteY58" fmla="*/ 2852901 h 4745608"/>
                <a:gd name="connsiteX59" fmla="*/ 3217865 w 7055181"/>
                <a:gd name="connsiteY59" fmla="*/ 2829045 h 4745608"/>
                <a:gd name="connsiteX60" fmla="*/ 3025524 w 7055181"/>
                <a:gd name="connsiteY60" fmla="*/ 2858861 h 4745608"/>
                <a:gd name="connsiteX61" fmla="*/ 2832855 w 7055181"/>
                <a:gd name="connsiteY61" fmla="*/ 2930924 h 4745608"/>
                <a:gd name="connsiteX62" fmla="*/ 2820111 w 7055181"/>
                <a:gd name="connsiteY62" fmla="*/ 3026344 h 4745608"/>
                <a:gd name="connsiteX63" fmla="*/ 2959241 w 7055181"/>
                <a:gd name="connsiteY63" fmla="*/ 3167976 h 4745608"/>
                <a:gd name="connsiteX64" fmla="*/ 3176083 w 7055181"/>
                <a:gd name="connsiteY64" fmla="*/ 3269358 h 4745608"/>
                <a:gd name="connsiteX65" fmla="*/ 3388239 w 7055181"/>
                <a:gd name="connsiteY65" fmla="*/ 3442290 h 4745608"/>
                <a:gd name="connsiteX66" fmla="*/ 3212014 w 7055181"/>
                <a:gd name="connsiteY66" fmla="*/ 3336948 h 4745608"/>
                <a:gd name="connsiteX67" fmla="*/ 3004633 w 7055181"/>
                <a:gd name="connsiteY67" fmla="*/ 3276814 h 4745608"/>
                <a:gd name="connsiteX68" fmla="*/ 2771676 w 7055181"/>
                <a:gd name="connsiteY68" fmla="*/ 3166987 h 4745608"/>
                <a:gd name="connsiteX69" fmla="*/ 2638873 w 7055181"/>
                <a:gd name="connsiteY69" fmla="*/ 3097908 h 4745608"/>
                <a:gd name="connsiteX70" fmla="*/ 2570293 w 7055181"/>
                <a:gd name="connsiteY70" fmla="*/ 3109338 h 4745608"/>
                <a:gd name="connsiteX71" fmla="*/ 2525557 w 7055181"/>
                <a:gd name="connsiteY71" fmla="*/ 3326508 h 4745608"/>
                <a:gd name="connsiteX72" fmla="*/ 2584349 w 7055181"/>
                <a:gd name="connsiteY72" fmla="*/ 3577470 h 4745608"/>
                <a:gd name="connsiteX73" fmla="*/ 2663703 w 7055181"/>
                <a:gd name="connsiteY73" fmla="*/ 3996904 h 4745608"/>
                <a:gd name="connsiteX74" fmla="*/ 2633113 w 7055181"/>
                <a:gd name="connsiteY74" fmla="*/ 4192703 h 4745608"/>
                <a:gd name="connsiteX75" fmla="*/ 2539703 w 7055181"/>
                <a:gd name="connsiteY75" fmla="*/ 4455574 h 4745608"/>
                <a:gd name="connsiteX76" fmla="*/ 2595212 w 7055181"/>
                <a:gd name="connsiteY76" fmla="*/ 3945217 h 4745608"/>
                <a:gd name="connsiteX77" fmla="*/ 2481240 w 7055181"/>
                <a:gd name="connsiteY77" fmla="*/ 3566538 h 4745608"/>
                <a:gd name="connsiteX78" fmla="*/ 2307403 w 7055181"/>
                <a:gd name="connsiteY78" fmla="*/ 3166488 h 4745608"/>
                <a:gd name="connsiteX79" fmla="*/ 2261683 w 7055181"/>
                <a:gd name="connsiteY79" fmla="*/ 3063618 h 4745608"/>
                <a:gd name="connsiteX80" fmla="*/ 2078803 w 7055181"/>
                <a:gd name="connsiteY80" fmla="*/ 2949318 h 4745608"/>
                <a:gd name="connsiteX81" fmla="*/ 1824299 w 7055181"/>
                <a:gd name="connsiteY81" fmla="*/ 3002494 h 4745608"/>
                <a:gd name="connsiteX82" fmla="*/ 1412162 w 7055181"/>
                <a:gd name="connsiteY82" fmla="*/ 3235573 h 4745608"/>
                <a:gd name="connsiteX83" fmla="*/ 1381573 w 7055181"/>
                <a:gd name="connsiteY83" fmla="*/ 3680838 h 4745608"/>
                <a:gd name="connsiteX84" fmla="*/ 1340867 w 7055181"/>
                <a:gd name="connsiteY84" fmla="*/ 3980504 h 4745608"/>
                <a:gd name="connsiteX85" fmla="*/ 1197619 w 7055181"/>
                <a:gd name="connsiteY85" fmla="*/ 4738831 h 4745608"/>
                <a:gd name="connsiteX86" fmla="*/ 1220896 w 7055181"/>
                <a:gd name="connsiteY86" fmla="*/ 4338309 h 4745608"/>
                <a:gd name="connsiteX87" fmla="*/ 1242772 w 7055181"/>
                <a:gd name="connsiteY87" fmla="*/ 4080888 h 4745608"/>
                <a:gd name="connsiteX88" fmla="*/ 1198693 w 7055181"/>
                <a:gd name="connsiteY88" fmla="*/ 3909438 h 4745608"/>
                <a:gd name="connsiteX89" fmla="*/ 970093 w 7055181"/>
                <a:gd name="connsiteY89" fmla="*/ 3989448 h 4745608"/>
                <a:gd name="connsiteX90" fmla="*/ 766328 w 7055181"/>
                <a:gd name="connsiteY90" fmla="*/ 4131990 h 4745608"/>
                <a:gd name="connsiteX91" fmla="*/ 555808 w 7055181"/>
                <a:gd name="connsiteY91" fmla="*/ 4355688 h 4745608"/>
                <a:gd name="connsiteX92" fmla="*/ 785900 w 7055181"/>
                <a:gd name="connsiteY92" fmla="*/ 4017771 h 4745608"/>
                <a:gd name="connsiteX93" fmla="*/ 1130113 w 7055181"/>
                <a:gd name="connsiteY93" fmla="*/ 3817500 h 4745608"/>
                <a:gd name="connsiteX94" fmla="*/ 1278703 w 7055181"/>
                <a:gd name="connsiteY94" fmla="*/ 3726558 h 4745608"/>
                <a:gd name="connsiteX95" fmla="*/ 1269661 w 7055181"/>
                <a:gd name="connsiteY95" fmla="*/ 3390117 h 4745608"/>
                <a:gd name="connsiteX96" fmla="*/ 1309620 w 7055181"/>
                <a:gd name="connsiteY96" fmla="*/ 3169963 h 4745608"/>
                <a:gd name="connsiteX97" fmla="*/ 1393003 w 7055181"/>
                <a:gd name="connsiteY97" fmla="*/ 3052188 h 4745608"/>
                <a:gd name="connsiteX98" fmla="*/ 1080693 w 7055181"/>
                <a:gd name="connsiteY98" fmla="*/ 2984604 h 4745608"/>
                <a:gd name="connsiteX99" fmla="*/ 663453 w 7055181"/>
                <a:gd name="connsiteY99" fmla="*/ 3023360 h 4745608"/>
                <a:gd name="connsiteX100" fmla="*/ 235111 w 7055181"/>
                <a:gd name="connsiteY100" fmla="*/ 3217172 h 4745608"/>
                <a:gd name="connsiteX101" fmla="*/ 421453 w 7055181"/>
                <a:gd name="connsiteY101" fmla="*/ 3029328 h 4745608"/>
                <a:gd name="connsiteX102" fmla="*/ 627193 w 7055181"/>
                <a:gd name="connsiteY102" fmla="*/ 2926458 h 4745608"/>
                <a:gd name="connsiteX103" fmla="*/ 854480 w 7055181"/>
                <a:gd name="connsiteY103" fmla="*/ 2889178 h 4745608"/>
                <a:gd name="connsiteX104" fmla="*/ 1149272 w 7055181"/>
                <a:gd name="connsiteY104" fmla="*/ 2889676 h 4745608"/>
                <a:gd name="connsiteX105" fmla="*/ 1531894 w 7055181"/>
                <a:gd name="connsiteY105" fmla="*/ 2917507 h 4745608"/>
                <a:gd name="connsiteX106" fmla="*/ 1860559 w 7055181"/>
                <a:gd name="connsiteY106" fmla="*/ 2766431 h 4745608"/>
                <a:gd name="connsiteX107" fmla="*/ 1701613 w 7055181"/>
                <a:gd name="connsiteY107" fmla="*/ 2263518 h 4745608"/>
                <a:gd name="connsiteX108" fmla="*/ 1690183 w 7055181"/>
                <a:gd name="connsiteY108" fmla="*/ 1966338 h 4745608"/>
                <a:gd name="connsiteX109" fmla="*/ 1381991 w 7055181"/>
                <a:gd name="connsiteY109" fmla="*/ 1841604 h 4745608"/>
                <a:gd name="connsiteX110" fmla="*/ 1095823 w 7055181"/>
                <a:gd name="connsiteY110" fmla="*/ 1714878 h 4745608"/>
                <a:gd name="connsiteX111" fmla="*/ 746507 w 7055181"/>
                <a:gd name="connsiteY111" fmla="*/ 1626415 h 4745608"/>
                <a:gd name="connsiteX112" fmla="*/ 352873 w 7055181"/>
                <a:gd name="connsiteY112" fmla="*/ 1726308 h 4745608"/>
                <a:gd name="connsiteX113" fmla="*/ 113171 w 7055181"/>
                <a:gd name="connsiteY113" fmla="*/ 1763582 h 4745608"/>
                <a:gd name="connsiteX114" fmla="*/ 9973 w 7055181"/>
                <a:gd name="connsiteY114" fmla="*/ 1737738 h 4745608"/>
                <a:gd name="connsiteX115" fmla="*/ 348516 w 7055181"/>
                <a:gd name="connsiteY115" fmla="*/ 1643812 h 4745608"/>
                <a:gd name="connsiteX116" fmla="*/ 653097 w 7055181"/>
                <a:gd name="connsiteY116" fmla="*/ 1543920 h 4745608"/>
                <a:gd name="connsiteX117" fmla="*/ 1072963 w 7055181"/>
                <a:gd name="connsiteY117" fmla="*/ 1612008 h 4745608"/>
                <a:gd name="connsiteX118" fmla="*/ 1244413 w 7055181"/>
                <a:gd name="connsiteY118" fmla="*/ 1657728 h 4745608"/>
                <a:gd name="connsiteX119" fmla="*/ 1205766 w 7055181"/>
                <a:gd name="connsiteY119" fmla="*/ 1451988 h 4745608"/>
                <a:gd name="connsiteX120" fmla="*/ 1046313 w 7055181"/>
                <a:gd name="connsiteY120" fmla="*/ 815409 h 4745608"/>
                <a:gd name="connsiteX121" fmla="*/ 1221553 w 7055181"/>
                <a:gd name="connsiteY121" fmla="*/ 1211958 h 4745608"/>
                <a:gd name="connsiteX0" fmla="*/ 1221553 w 7055181"/>
                <a:gd name="connsiteY0" fmla="*/ 1211958 h 4745608"/>
                <a:gd name="connsiteX1" fmla="*/ 1343911 w 7055181"/>
                <a:gd name="connsiteY1" fmla="*/ 1559828 h 4745608"/>
                <a:gd name="connsiteX2" fmla="*/ 1553023 w 7055181"/>
                <a:gd name="connsiteY2" fmla="*/ 1657728 h 4745608"/>
                <a:gd name="connsiteX3" fmla="*/ 1907353 w 7055181"/>
                <a:gd name="connsiteY3" fmla="*/ 1680588 h 4745608"/>
                <a:gd name="connsiteX4" fmla="*/ 2021653 w 7055181"/>
                <a:gd name="connsiteY4" fmla="*/ 1543428 h 4745608"/>
                <a:gd name="connsiteX5" fmla="*/ 2124523 w 7055181"/>
                <a:gd name="connsiteY5" fmla="*/ 1291968 h 4745608"/>
                <a:gd name="connsiteX6" fmla="*/ 2124523 w 7055181"/>
                <a:gd name="connsiteY6" fmla="*/ 1120518 h 4745608"/>
                <a:gd name="connsiteX7" fmla="*/ 2068029 w 7055181"/>
                <a:gd name="connsiteY7" fmla="*/ 825325 h 4745608"/>
                <a:gd name="connsiteX8" fmla="*/ 2078803 w 7055181"/>
                <a:gd name="connsiteY8" fmla="*/ 777618 h 4745608"/>
                <a:gd name="connsiteX9" fmla="*/ 2170243 w 7055181"/>
                <a:gd name="connsiteY9" fmla="*/ 1086228 h 4745608"/>
                <a:gd name="connsiteX10" fmla="*/ 2215963 w 7055181"/>
                <a:gd name="connsiteY10" fmla="*/ 1269108 h 4745608"/>
                <a:gd name="connsiteX11" fmla="*/ 2284543 w 7055181"/>
                <a:gd name="connsiteY11" fmla="*/ 1303398 h 4745608"/>
                <a:gd name="connsiteX12" fmla="*/ 2330263 w 7055181"/>
                <a:gd name="connsiteY12" fmla="*/ 1166238 h 4745608"/>
                <a:gd name="connsiteX13" fmla="*/ 2467423 w 7055181"/>
                <a:gd name="connsiteY13" fmla="*/ 880488 h 4745608"/>
                <a:gd name="connsiteX14" fmla="*/ 2558863 w 7055181"/>
                <a:gd name="connsiteY14" fmla="*/ 640458 h 4745608"/>
                <a:gd name="connsiteX15" fmla="*/ 2616013 w 7055181"/>
                <a:gd name="connsiteY15" fmla="*/ 537588 h 4745608"/>
                <a:gd name="connsiteX16" fmla="*/ 2558863 w 7055181"/>
                <a:gd name="connsiteY16" fmla="*/ 789048 h 4745608"/>
                <a:gd name="connsiteX17" fmla="*/ 2444563 w 7055181"/>
                <a:gd name="connsiteY17" fmla="*/ 1097658 h 4745608"/>
                <a:gd name="connsiteX18" fmla="*/ 2375983 w 7055181"/>
                <a:gd name="connsiteY18" fmla="*/ 1406268 h 4745608"/>
                <a:gd name="connsiteX19" fmla="*/ 2558863 w 7055181"/>
                <a:gd name="connsiteY19" fmla="*/ 1577718 h 4745608"/>
                <a:gd name="connsiteX20" fmla="*/ 2878903 w 7055181"/>
                <a:gd name="connsiteY20" fmla="*/ 1657728 h 4745608"/>
                <a:gd name="connsiteX21" fmla="*/ 3187513 w 7055181"/>
                <a:gd name="connsiteY21" fmla="*/ 1657728 h 4745608"/>
                <a:gd name="connsiteX22" fmla="*/ 3370393 w 7055181"/>
                <a:gd name="connsiteY22" fmla="*/ 1566288 h 4745608"/>
                <a:gd name="connsiteX23" fmla="*/ 3488066 w 7055181"/>
                <a:gd name="connsiteY23" fmla="*/ 1246753 h 4745608"/>
                <a:gd name="connsiteX24" fmla="*/ 3495138 w 7055181"/>
                <a:gd name="connsiteY24" fmla="*/ 1115548 h 4745608"/>
                <a:gd name="connsiteX25" fmla="*/ 3493650 w 7055181"/>
                <a:gd name="connsiteY25" fmla="*/ 1063976 h 4745608"/>
                <a:gd name="connsiteX26" fmla="*/ 3450403 w 7055181"/>
                <a:gd name="connsiteY26" fmla="*/ 777618 h 4745608"/>
                <a:gd name="connsiteX27" fmla="*/ 3119893 w 7055181"/>
                <a:gd name="connsiteY27" fmla="*/ 321571 h 4745608"/>
                <a:gd name="connsiteX28" fmla="*/ 3497351 w 7055181"/>
                <a:gd name="connsiteY28" fmla="*/ 674883 h 4745608"/>
                <a:gd name="connsiteX29" fmla="*/ 3759013 w 7055181"/>
                <a:gd name="connsiteY29" fmla="*/ 571878 h 4745608"/>
                <a:gd name="connsiteX30" fmla="*/ 3999043 w 7055181"/>
                <a:gd name="connsiteY30" fmla="*/ 91818 h 4745608"/>
                <a:gd name="connsiteX31" fmla="*/ 4033333 w 7055181"/>
                <a:gd name="connsiteY31" fmla="*/ 11808 h 4745608"/>
                <a:gd name="connsiteX32" fmla="*/ 3984569 w 7055181"/>
                <a:gd name="connsiteY32" fmla="*/ 247366 h 4745608"/>
                <a:gd name="connsiteX33" fmla="*/ 3812791 w 7055181"/>
                <a:gd name="connsiteY33" fmla="*/ 647417 h 4745608"/>
                <a:gd name="connsiteX34" fmla="*/ 3592906 w 7055181"/>
                <a:gd name="connsiteY34" fmla="*/ 811408 h 4745608"/>
                <a:gd name="connsiteX35" fmla="*/ 3604425 w 7055181"/>
                <a:gd name="connsiteY35" fmla="*/ 999253 h 4745608"/>
                <a:gd name="connsiteX36" fmla="*/ 3872985 w 7055181"/>
                <a:gd name="connsiteY36" fmla="*/ 881976 h 4745608"/>
                <a:gd name="connsiteX37" fmla="*/ 4200754 w 7055181"/>
                <a:gd name="connsiteY37" fmla="*/ 774136 h 4745608"/>
                <a:gd name="connsiteX38" fmla="*/ 4064251 w 7055181"/>
                <a:gd name="connsiteY38" fmla="*/ 847195 h 4745608"/>
                <a:gd name="connsiteX39" fmla="*/ 3818880 w 7055181"/>
                <a:gd name="connsiteY39" fmla="*/ 991305 h 4745608"/>
                <a:gd name="connsiteX40" fmla="*/ 3658531 w 7055181"/>
                <a:gd name="connsiteY40" fmla="*/ 1093178 h 4745608"/>
                <a:gd name="connsiteX41" fmla="*/ 3622838 w 7055181"/>
                <a:gd name="connsiteY41" fmla="*/ 1221401 h 4745608"/>
                <a:gd name="connsiteX42" fmla="*/ 3577446 w 7055181"/>
                <a:gd name="connsiteY42" fmla="*/ 1500691 h 4745608"/>
                <a:gd name="connsiteX43" fmla="*/ 3461833 w 7055181"/>
                <a:gd name="connsiteY43" fmla="*/ 1726308 h 4745608"/>
                <a:gd name="connsiteX44" fmla="*/ 3278953 w 7055181"/>
                <a:gd name="connsiteY44" fmla="*/ 2034918 h 4745608"/>
                <a:gd name="connsiteX45" fmla="*/ 3288742 w 7055181"/>
                <a:gd name="connsiteY45" fmla="*/ 2273460 h 4745608"/>
                <a:gd name="connsiteX46" fmla="*/ 3434288 w 7055181"/>
                <a:gd name="connsiteY46" fmla="*/ 2417577 h 4745608"/>
                <a:gd name="connsiteX47" fmla="*/ 3641522 w 7055181"/>
                <a:gd name="connsiteY47" fmla="*/ 2521189 h 4745608"/>
                <a:gd name="connsiteX48" fmla="*/ 4079053 w 7055181"/>
                <a:gd name="connsiteY48" fmla="*/ 2777868 h 4745608"/>
                <a:gd name="connsiteX49" fmla="*/ 5882777 w 7055181"/>
                <a:gd name="connsiteY49" fmla="*/ 3521863 h 4745608"/>
                <a:gd name="connsiteX50" fmla="*/ 6605062 w 7055181"/>
                <a:gd name="connsiteY50" fmla="*/ 3822314 h 4745608"/>
                <a:gd name="connsiteX51" fmla="*/ 6882862 w 7055181"/>
                <a:gd name="connsiteY51" fmla="*/ 3872177 h 4745608"/>
                <a:gd name="connsiteX52" fmla="*/ 7051280 w 7055181"/>
                <a:gd name="connsiteY52" fmla="*/ 4013682 h 4745608"/>
                <a:gd name="connsiteX53" fmla="*/ 6722798 w 7055181"/>
                <a:gd name="connsiteY53" fmla="*/ 4084591 h 4745608"/>
                <a:gd name="connsiteX54" fmla="*/ 6585849 w 7055181"/>
                <a:gd name="connsiteY54" fmla="*/ 4067486 h 4745608"/>
                <a:gd name="connsiteX55" fmla="*/ 6110863 w 7055181"/>
                <a:gd name="connsiteY55" fmla="*/ 3868256 h 4745608"/>
                <a:gd name="connsiteX56" fmla="*/ 4940575 w 7055181"/>
                <a:gd name="connsiteY56" fmla="*/ 3376168 h 4745608"/>
                <a:gd name="connsiteX57" fmla="*/ 3944371 w 7055181"/>
                <a:gd name="connsiteY57" fmla="*/ 2976643 h 4745608"/>
                <a:gd name="connsiteX58" fmla="*/ 3460193 w 7055181"/>
                <a:gd name="connsiteY58" fmla="*/ 2852901 h 4745608"/>
                <a:gd name="connsiteX59" fmla="*/ 3217865 w 7055181"/>
                <a:gd name="connsiteY59" fmla="*/ 2829045 h 4745608"/>
                <a:gd name="connsiteX60" fmla="*/ 3025524 w 7055181"/>
                <a:gd name="connsiteY60" fmla="*/ 2858861 h 4745608"/>
                <a:gd name="connsiteX61" fmla="*/ 2832855 w 7055181"/>
                <a:gd name="connsiteY61" fmla="*/ 2930924 h 4745608"/>
                <a:gd name="connsiteX62" fmla="*/ 2820111 w 7055181"/>
                <a:gd name="connsiteY62" fmla="*/ 3026344 h 4745608"/>
                <a:gd name="connsiteX63" fmla="*/ 2959241 w 7055181"/>
                <a:gd name="connsiteY63" fmla="*/ 3167976 h 4745608"/>
                <a:gd name="connsiteX64" fmla="*/ 3176083 w 7055181"/>
                <a:gd name="connsiteY64" fmla="*/ 3269358 h 4745608"/>
                <a:gd name="connsiteX65" fmla="*/ 3388239 w 7055181"/>
                <a:gd name="connsiteY65" fmla="*/ 3442290 h 4745608"/>
                <a:gd name="connsiteX66" fmla="*/ 3212014 w 7055181"/>
                <a:gd name="connsiteY66" fmla="*/ 3336948 h 4745608"/>
                <a:gd name="connsiteX67" fmla="*/ 3004633 w 7055181"/>
                <a:gd name="connsiteY67" fmla="*/ 3276814 h 4745608"/>
                <a:gd name="connsiteX68" fmla="*/ 2771676 w 7055181"/>
                <a:gd name="connsiteY68" fmla="*/ 3166987 h 4745608"/>
                <a:gd name="connsiteX69" fmla="*/ 2638873 w 7055181"/>
                <a:gd name="connsiteY69" fmla="*/ 3097908 h 4745608"/>
                <a:gd name="connsiteX70" fmla="*/ 2570293 w 7055181"/>
                <a:gd name="connsiteY70" fmla="*/ 3109338 h 4745608"/>
                <a:gd name="connsiteX71" fmla="*/ 2525557 w 7055181"/>
                <a:gd name="connsiteY71" fmla="*/ 3326508 h 4745608"/>
                <a:gd name="connsiteX72" fmla="*/ 2584349 w 7055181"/>
                <a:gd name="connsiteY72" fmla="*/ 3577470 h 4745608"/>
                <a:gd name="connsiteX73" fmla="*/ 2663703 w 7055181"/>
                <a:gd name="connsiteY73" fmla="*/ 3996904 h 4745608"/>
                <a:gd name="connsiteX74" fmla="*/ 2633113 w 7055181"/>
                <a:gd name="connsiteY74" fmla="*/ 4192703 h 4745608"/>
                <a:gd name="connsiteX75" fmla="*/ 2539703 w 7055181"/>
                <a:gd name="connsiteY75" fmla="*/ 4455574 h 4745608"/>
                <a:gd name="connsiteX76" fmla="*/ 2595212 w 7055181"/>
                <a:gd name="connsiteY76" fmla="*/ 3945217 h 4745608"/>
                <a:gd name="connsiteX77" fmla="*/ 2481240 w 7055181"/>
                <a:gd name="connsiteY77" fmla="*/ 3566538 h 4745608"/>
                <a:gd name="connsiteX78" fmla="*/ 2307403 w 7055181"/>
                <a:gd name="connsiteY78" fmla="*/ 3166488 h 4745608"/>
                <a:gd name="connsiteX79" fmla="*/ 2261683 w 7055181"/>
                <a:gd name="connsiteY79" fmla="*/ 3063618 h 4745608"/>
                <a:gd name="connsiteX80" fmla="*/ 2078803 w 7055181"/>
                <a:gd name="connsiteY80" fmla="*/ 2949318 h 4745608"/>
                <a:gd name="connsiteX81" fmla="*/ 1824299 w 7055181"/>
                <a:gd name="connsiteY81" fmla="*/ 3002494 h 4745608"/>
                <a:gd name="connsiteX82" fmla="*/ 1412162 w 7055181"/>
                <a:gd name="connsiteY82" fmla="*/ 3235573 h 4745608"/>
                <a:gd name="connsiteX83" fmla="*/ 1381573 w 7055181"/>
                <a:gd name="connsiteY83" fmla="*/ 3680838 h 4745608"/>
                <a:gd name="connsiteX84" fmla="*/ 1340867 w 7055181"/>
                <a:gd name="connsiteY84" fmla="*/ 3980504 h 4745608"/>
                <a:gd name="connsiteX85" fmla="*/ 1197619 w 7055181"/>
                <a:gd name="connsiteY85" fmla="*/ 4738831 h 4745608"/>
                <a:gd name="connsiteX86" fmla="*/ 1220896 w 7055181"/>
                <a:gd name="connsiteY86" fmla="*/ 4338309 h 4745608"/>
                <a:gd name="connsiteX87" fmla="*/ 1242772 w 7055181"/>
                <a:gd name="connsiteY87" fmla="*/ 4080888 h 4745608"/>
                <a:gd name="connsiteX88" fmla="*/ 1198693 w 7055181"/>
                <a:gd name="connsiteY88" fmla="*/ 3909438 h 4745608"/>
                <a:gd name="connsiteX89" fmla="*/ 970093 w 7055181"/>
                <a:gd name="connsiteY89" fmla="*/ 3989448 h 4745608"/>
                <a:gd name="connsiteX90" fmla="*/ 766328 w 7055181"/>
                <a:gd name="connsiteY90" fmla="*/ 4131990 h 4745608"/>
                <a:gd name="connsiteX91" fmla="*/ 555808 w 7055181"/>
                <a:gd name="connsiteY91" fmla="*/ 4355688 h 4745608"/>
                <a:gd name="connsiteX92" fmla="*/ 785900 w 7055181"/>
                <a:gd name="connsiteY92" fmla="*/ 4017771 h 4745608"/>
                <a:gd name="connsiteX93" fmla="*/ 1130113 w 7055181"/>
                <a:gd name="connsiteY93" fmla="*/ 3817500 h 4745608"/>
                <a:gd name="connsiteX94" fmla="*/ 1278703 w 7055181"/>
                <a:gd name="connsiteY94" fmla="*/ 3726558 h 4745608"/>
                <a:gd name="connsiteX95" fmla="*/ 1269661 w 7055181"/>
                <a:gd name="connsiteY95" fmla="*/ 3390117 h 4745608"/>
                <a:gd name="connsiteX96" fmla="*/ 1309620 w 7055181"/>
                <a:gd name="connsiteY96" fmla="*/ 3169963 h 4745608"/>
                <a:gd name="connsiteX97" fmla="*/ 1393003 w 7055181"/>
                <a:gd name="connsiteY97" fmla="*/ 3052188 h 4745608"/>
                <a:gd name="connsiteX98" fmla="*/ 1080693 w 7055181"/>
                <a:gd name="connsiteY98" fmla="*/ 2984604 h 4745608"/>
                <a:gd name="connsiteX99" fmla="*/ 663453 w 7055181"/>
                <a:gd name="connsiteY99" fmla="*/ 3023360 h 4745608"/>
                <a:gd name="connsiteX100" fmla="*/ 235111 w 7055181"/>
                <a:gd name="connsiteY100" fmla="*/ 3217172 h 4745608"/>
                <a:gd name="connsiteX101" fmla="*/ 421453 w 7055181"/>
                <a:gd name="connsiteY101" fmla="*/ 3029328 h 4745608"/>
                <a:gd name="connsiteX102" fmla="*/ 627193 w 7055181"/>
                <a:gd name="connsiteY102" fmla="*/ 2926458 h 4745608"/>
                <a:gd name="connsiteX103" fmla="*/ 854480 w 7055181"/>
                <a:gd name="connsiteY103" fmla="*/ 2889178 h 4745608"/>
                <a:gd name="connsiteX104" fmla="*/ 1149272 w 7055181"/>
                <a:gd name="connsiteY104" fmla="*/ 2889676 h 4745608"/>
                <a:gd name="connsiteX105" fmla="*/ 1531894 w 7055181"/>
                <a:gd name="connsiteY105" fmla="*/ 2917507 h 4745608"/>
                <a:gd name="connsiteX106" fmla="*/ 1860559 w 7055181"/>
                <a:gd name="connsiteY106" fmla="*/ 2766431 h 4745608"/>
                <a:gd name="connsiteX107" fmla="*/ 1701613 w 7055181"/>
                <a:gd name="connsiteY107" fmla="*/ 2263518 h 4745608"/>
                <a:gd name="connsiteX108" fmla="*/ 1690183 w 7055181"/>
                <a:gd name="connsiteY108" fmla="*/ 1966338 h 4745608"/>
                <a:gd name="connsiteX109" fmla="*/ 1381991 w 7055181"/>
                <a:gd name="connsiteY109" fmla="*/ 1841604 h 4745608"/>
                <a:gd name="connsiteX110" fmla="*/ 1095823 w 7055181"/>
                <a:gd name="connsiteY110" fmla="*/ 1714878 h 4745608"/>
                <a:gd name="connsiteX111" fmla="*/ 746507 w 7055181"/>
                <a:gd name="connsiteY111" fmla="*/ 1626415 h 4745608"/>
                <a:gd name="connsiteX112" fmla="*/ 352873 w 7055181"/>
                <a:gd name="connsiteY112" fmla="*/ 1726308 h 4745608"/>
                <a:gd name="connsiteX113" fmla="*/ 113171 w 7055181"/>
                <a:gd name="connsiteY113" fmla="*/ 1763582 h 4745608"/>
                <a:gd name="connsiteX114" fmla="*/ 9973 w 7055181"/>
                <a:gd name="connsiteY114" fmla="*/ 1737738 h 4745608"/>
                <a:gd name="connsiteX115" fmla="*/ 348516 w 7055181"/>
                <a:gd name="connsiteY115" fmla="*/ 1643812 h 4745608"/>
                <a:gd name="connsiteX116" fmla="*/ 653097 w 7055181"/>
                <a:gd name="connsiteY116" fmla="*/ 1543920 h 4745608"/>
                <a:gd name="connsiteX117" fmla="*/ 1072963 w 7055181"/>
                <a:gd name="connsiteY117" fmla="*/ 1612008 h 4745608"/>
                <a:gd name="connsiteX118" fmla="*/ 1244413 w 7055181"/>
                <a:gd name="connsiteY118" fmla="*/ 1657728 h 4745608"/>
                <a:gd name="connsiteX119" fmla="*/ 1205766 w 7055181"/>
                <a:gd name="connsiteY119" fmla="*/ 1451988 h 4745608"/>
                <a:gd name="connsiteX120" fmla="*/ 1046313 w 7055181"/>
                <a:gd name="connsiteY120" fmla="*/ 815409 h 4745608"/>
                <a:gd name="connsiteX121" fmla="*/ 1221553 w 7055181"/>
                <a:gd name="connsiteY121" fmla="*/ 1211958 h 4745608"/>
                <a:gd name="connsiteX0" fmla="*/ 1221553 w 7055181"/>
                <a:gd name="connsiteY0" fmla="*/ 1211958 h 4745608"/>
                <a:gd name="connsiteX1" fmla="*/ 1343911 w 7055181"/>
                <a:gd name="connsiteY1" fmla="*/ 1559828 h 4745608"/>
                <a:gd name="connsiteX2" fmla="*/ 1553023 w 7055181"/>
                <a:gd name="connsiteY2" fmla="*/ 1657728 h 4745608"/>
                <a:gd name="connsiteX3" fmla="*/ 1907353 w 7055181"/>
                <a:gd name="connsiteY3" fmla="*/ 1680588 h 4745608"/>
                <a:gd name="connsiteX4" fmla="*/ 2021653 w 7055181"/>
                <a:gd name="connsiteY4" fmla="*/ 1543428 h 4745608"/>
                <a:gd name="connsiteX5" fmla="*/ 2124523 w 7055181"/>
                <a:gd name="connsiteY5" fmla="*/ 1291968 h 4745608"/>
                <a:gd name="connsiteX6" fmla="*/ 2124523 w 7055181"/>
                <a:gd name="connsiteY6" fmla="*/ 1120518 h 4745608"/>
                <a:gd name="connsiteX7" fmla="*/ 2068029 w 7055181"/>
                <a:gd name="connsiteY7" fmla="*/ 825325 h 4745608"/>
                <a:gd name="connsiteX8" fmla="*/ 2078803 w 7055181"/>
                <a:gd name="connsiteY8" fmla="*/ 777618 h 4745608"/>
                <a:gd name="connsiteX9" fmla="*/ 2170243 w 7055181"/>
                <a:gd name="connsiteY9" fmla="*/ 1086228 h 4745608"/>
                <a:gd name="connsiteX10" fmla="*/ 2215963 w 7055181"/>
                <a:gd name="connsiteY10" fmla="*/ 1269108 h 4745608"/>
                <a:gd name="connsiteX11" fmla="*/ 2284543 w 7055181"/>
                <a:gd name="connsiteY11" fmla="*/ 1303398 h 4745608"/>
                <a:gd name="connsiteX12" fmla="*/ 2330263 w 7055181"/>
                <a:gd name="connsiteY12" fmla="*/ 1166238 h 4745608"/>
                <a:gd name="connsiteX13" fmla="*/ 2467423 w 7055181"/>
                <a:gd name="connsiteY13" fmla="*/ 880488 h 4745608"/>
                <a:gd name="connsiteX14" fmla="*/ 2558863 w 7055181"/>
                <a:gd name="connsiteY14" fmla="*/ 640458 h 4745608"/>
                <a:gd name="connsiteX15" fmla="*/ 2616013 w 7055181"/>
                <a:gd name="connsiteY15" fmla="*/ 537588 h 4745608"/>
                <a:gd name="connsiteX16" fmla="*/ 2558863 w 7055181"/>
                <a:gd name="connsiteY16" fmla="*/ 789048 h 4745608"/>
                <a:gd name="connsiteX17" fmla="*/ 2444563 w 7055181"/>
                <a:gd name="connsiteY17" fmla="*/ 1097658 h 4745608"/>
                <a:gd name="connsiteX18" fmla="*/ 2375983 w 7055181"/>
                <a:gd name="connsiteY18" fmla="*/ 1406268 h 4745608"/>
                <a:gd name="connsiteX19" fmla="*/ 2558863 w 7055181"/>
                <a:gd name="connsiteY19" fmla="*/ 1577718 h 4745608"/>
                <a:gd name="connsiteX20" fmla="*/ 2878903 w 7055181"/>
                <a:gd name="connsiteY20" fmla="*/ 1657728 h 4745608"/>
                <a:gd name="connsiteX21" fmla="*/ 3187513 w 7055181"/>
                <a:gd name="connsiteY21" fmla="*/ 1657728 h 4745608"/>
                <a:gd name="connsiteX22" fmla="*/ 3370393 w 7055181"/>
                <a:gd name="connsiteY22" fmla="*/ 1566288 h 4745608"/>
                <a:gd name="connsiteX23" fmla="*/ 3488066 w 7055181"/>
                <a:gd name="connsiteY23" fmla="*/ 1246753 h 4745608"/>
                <a:gd name="connsiteX24" fmla="*/ 3495138 w 7055181"/>
                <a:gd name="connsiteY24" fmla="*/ 1115548 h 4745608"/>
                <a:gd name="connsiteX25" fmla="*/ 3493650 w 7055181"/>
                <a:gd name="connsiteY25" fmla="*/ 1063976 h 4745608"/>
                <a:gd name="connsiteX26" fmla="*/ 3450403 w 7055181"/>
                <a:gd name="connsiteY26" fmla="*/ 777618 h 4745608"/>
                <a:gd name="connsiteX27" fmla="*/ 3119893 w 7055181"/>
                <a:gd name="connsiteY27" fmla="*/ 321571 h 4745608"/>
                <a:gd name="connsiteX28" fmla="*/ 3497351 w 7055181"/>
                <a:gd name="connsiteY28" fmla="*/ 674883 h 4745608"/>
                <a:gd name="connsiteX29" fmla="*/ 3759013 w 7055181"/>
                <a:gd name="connsiteY29" fmla="*/ 571878 h 4745608"/>
                <a:gd name="connsiteX30" fmla="*/ 3999043 w 7055181"/>
                <a:gd name="connsiteY30" fmla="*/ 91818 h 4745608"/>
                <a:gd name="connsiteX31" fmla="*/ 4033333 w 7055181"/>
                <a:gd name="connsiteY31" fmla="*/ 11808 h 4745608"/>
                <a:gd name="connsiteX32" fmla="*/ 3984569 w 7055181"/>
                <a:gd name="connsiteY32" fmla="*/ 247366 h 4745608"/>
                <a:gd name="connsiteX33" fmla="*/ 3812791 w 7055181"/>
                <a:gd name="connsiteY33" fmla="*/ 647417 h 4745608"/>
                <a:gd name="connsiteX34" fmla="*/ 3592906 w 7055181"/>
                <a:gd name="connsiteY34" fmla="*/ 811408 h 4745608"/>
                <a:gd name="connsiteX35" fmla="*/ 3604425 w 7055181"/>
                <a:gd name="connsiteY35" fmla="*/ 999253 h 4745608"/>
                <a:gd name="connsiteX36" fmla="*/ 3872985 w 7055181"/>
                <a:gd name="connsiteY36" fmla="*/ 881976 h 4745608"/>
                <a:gd name="connsiteX37" fmla="*/ 4200754 w 7055181"/>
                <a:gd name="connsiteY37" fmla="*/ 774136 h 4745608"/>
                <a:gd name="connsiteX38" fmla="*/ 4064251 w 7055181"/>
                <a:gd name="connsiteY38" fmla="*/ 847195 h 4745608"/>
                <a:gd name="connsiteX39" fmla="*/ 3818880 w 7055181"/>
                <a:gd name="connsiteY39" fmla="*/ 991305 h 4745608"/>
                <a:gd name="connsiteX40" fmla="*/ 3658531 w 7055181"/>
                <a:gd name="connsiteY40" fmla="*/ 1093178 h 4745608"/>
                <a:gd name="connsiteX41" fmla="*/ 3622838 w 7055181"/>
                <a:gd name="connsiteY41" fmla="*/ 1221401 h 4745608"/>
                <a:gd name="connsiteX42" fmla="*/ 3577446 w 7055181"/>
                <a:gd name="connsiteY42" fmla="*/ 1500691 h 4745608"/>
                <a:gd name="connsiteX43" fmla="*/ 3461833 w 7055181"/>
                <a:gd name="connsiteY43" fmla="*/ 1726308 h 4745608"/>
                <a:gd name="connsiteX44" fmla="*/ 3278953 w 7055181"/>
                <a:gd name="connsiteY44" fmla="*/ 2034918 h 4745608"/>
                <a:gd name="connsiteX45" fmla="*/ 3288742 w 7055181"/>
                <a:gd name="connsiteY45" fmla="*/ 2273460 h 4745608"/>
                <a:gd name="connsiteX46" fmla="*/ 3434288 w 7055181"/>
                <a:gd name="connsiteY46" fmla="*/ 2417577 h 4745608"/>
                <a:gd name="connsiteX47" fmla="*/ 3641522 w 7055181"/>
                <a:gd name="connsiteY47" fmla="*/ 2521189 h 4745608"/>
                <a:gd name="connsiteX48" fmla="*/ 4079053 w 7055181"/>
                <a:gd name="connsiteY48" fmla="*/ 2777868 h 4745608"/>
                <a:gd name="connsiteX49" fmla="*/ 5882777 w 7055181"/>
                <a:gd name="connsiteY49" fmla="*/ 3521863 h 4745608"/>
                <a:gd name="connsiteX50" fmla="*/ 6605062 w 7055181"/>
                <a:gd name="connsiteY50" fmla="*/ 3822314 h 4745608"/>
                <a:gd name="connsiteX51" fmla="*/ 6882862 w 7055181"/>
                <a:gd name="connsiteY51" fmla="*/ 3872177 h 4745608"/>
                <a:gd name="connsiteX52" fmla="*/ 7051280 w 7055181"/>
                <a:gd name="connsiteY52" fmla="*/ 4013682 h 4745608"/>
                <a:gd name="connsiteX53" fmla="*/ 6722798 w 7055181"/>
                <a:gd name="connsiteY53" fmla="*/ 4084591 h 4745608"/>
                <a:gd name="connsiteX54" fmla="*/ 6585849 w 7055181"/>
                <a:gd name="connsiteY54" fmla="*/ 4067486 h 4745608"/>
                <a:gd name="connsiteX55" fmla="*/ 6110863 w 7055181"/>
                <a:gd name="connsiteY55" fmla="*/ 3868256 h 4745608"/>
                <a:gd name="connsiteX56" fmla="*/ 4940575 w 7055181"/>
                <a:gd name="connsiteY56" fmla="*/ 3376168 h 4745608"/>
                <a:gd name="connsiteX57" fmla="*/ 3944371 w 7055181"/>
                <a:gd name="connsiteY57" fmla="*/ 2976643 h 4745608"/>
                <a:gd name="connsiteX58" fmla="*/ 3460193 w 7055181"/>
                <a:gd name="connsiteY58" fmla="*/ 2852901 h 4745608"/>
                <a:gd name="connsiteX59" fmla="*/ 3217865 w 7055181"/>
                <a:gd name="connsiteY59" fmla="*/ 2829045 h 4745608"/>
                <a:gd name="connsiteX60" fmla="*/ 3025524 w 7055181"/>
                <a:gd name="connsiteY60" fmla="*/ 2858861 h 4745608"/>
                <a:gd name="connsiteX61" fmla="*/ 2832855 w 7055181"/>
                <a:gd name="connsiteY61" fmla="*/ 2930924 h 4745608"/>
                <a:gd name="connsiteX62" fmla="*/ 2820111 w 7055181"/>
                <a:gd name="connsiteY62" fmla="*/ 3026344 h 4745608"/>
                <a:gd name="connsiteX63" fmla="*/ 2959241 w 7055181"/>
                <a:gd name="connsiteY63" fmla="*/ 3167976 h 4745608"/>
                <a:gd name="connsiteX64" fmla="*/ 3176083 w 7055181"/>
                <a:gd name="connsiteY64" fmla="*/ 3269358 h 4745608"/>
                <a:gd name="connsiteX65" fmla="*/ 3388239 w 7055181"/>
                <a:gd name="connsiteY65" fmla="*/ 3442290 h 4745608"/>
                <a:gd name="connsiteX66" fmla="*/ 3212014 w 7055181"/>
                <a:gd name="connsiteY66" fmla="*/ 3336948 h 4745608"/>
                <a:gd name="connsiteX67" fmla="*/ 3004633 w 7055181"/>
                <a:gd name="connsiteY67" fmla="*/ 3276814 h 4745608"/>
                <a:gd name="connsiteX68" fmla="*/ 2771676 w 7055181"/>
                <a:gd name="connsiteY68" fmla="*/ 3166987 h 4745608"/>
                <a:gd name="connsiteX69" fmla="*/ 2638873 w 7055181"/>
                <a:gd name="connsiteY69" fmla="*/ 3097908 h 4745608"/>
                <a:gd name="connsiteX70" fmla="*/ 2570293 w 7055181"/>
                <a:gd name="connsiteY70" fmla="*/ 3109338 h 4745608"/>
                <a:gd name="connsiteX71" fmla="*/ 2525557 w 7055181"/>
                <a:gd name="connsiteY71" fmla="*/ 3326508 h 4745608"/>
                <a:gd name="connsiteX72" fmla="*/ 2584349 w 7055181"/>
                <a:gd name="connsiteY72" fmla="*/ 3577470 h 4745608"/>
                <a:gd name="connsiteX73" fmla="*/ 2663703 w 7055181"/>
                <a:gd name="connsiteY73" fmla="*/ 3996904 h 4745608"/>
                <a:gd name="connsiteX74" fmla="*/ 2633113 w 7055181"/>
                <a:gd name="connsiteY74" fmla="*/ 4192703 h 4745608"/>
                <a:gd name="connsiteX75" fmla="*/ 2539703 w 7055181"/>
                <a:gd name="connsiteY75" fmla="*/ 4455574 h 4745608"/>
                <a:gd name="connsiteX76" fmla="*/ 2595212 w 7055181"/>
                <a:gd name="connsiteY76" fmla="*/ 3945217 h 4745608"/>
                <a:gd name="connsiteX77" fmla="*/ 2481240 w 7055181"/>
                <a:gd name="connsiteY77" fmla="*/ 3566538 h 4745608"/>
                <a:gd name="connsiteX78" fmla="*/ 2307403 w 7055181"/>
                <a:gd name="connsiteY78" fmla="*/ 3166488 h 4745608"/>
                <a:gd name="connsiteX79" fmla="*/ 2261683 w 7055181"/>
                <a:gd name="connsiteY79" fmla="*/ 3063618 h 4745608"/>
                <a:gd name="connsiteX80" fmla="*/ 2078803 w 7055181"/>
                <a:gd name="connsiteY80" fmla="*/ 2949318 h 4745608"/>
                <a:gd name="connsiteX81" fmla="*/ 1824299 w 7055181"/>
                <a:gd name="connsiteY81" fmla="*/ 3002494 h 4745608"/>
                <a:gd name="connsiteX82" fmla="*/ 1412162 w 7055181"/>
                <a:gd name="connsiteY82" fmla="*/ 3235573 h 4745608"/>
                <a:gd name="connsiteX83" fmla="*/ 1381573 w 7055181"/>
                <a:gd name="connsiteY83" fmla="*/ 3680838 h 4745608"/>
                <a:gd name="connsiteX84" fmla="*/ 1340867 w 7055181"/>
                <a:gd name="connsiteY84" fmla="*/ 3980504 h 4745608"/>
                <a:gd name="connsiteX85" fmla="*/ 1197619 w 7055181"/>
                <a:gd name="connsiteY85" fmla="*/ 4738831 h 4745608"/>
                <a:gd name="connsiteX86" fmla="*/ 1220896 w 7055181"/>
                <a:gd name="connsiteY86" fmla="*/ 4338309 h 4745608"/>
                <a:gd name="connsiteX87" fmla="*/ 1242772 w 7055181"/>
                <a:gd name="connsiteY87" fmla="*/ 4080888 h 4745608"/>
                <a:gd name="connsiteX88" fmla="*/ 1198693 w 7055181"/>
                <a:gd name="connsiteY88" fmla="*/ 3909438 h 4745608"/>
                <a:gd name="connsiteX89" fmla="*/ 970093 w 7055181"/>
                <a:gd name="connsiteY89" fmla="*/ 3989448 h 4745608"/>
                <a:gd name="connsiteX90" fmla="*/ 766328 w 7055181"/>
                <a:gd name="connsiteY90" fmla="*/ 4131990 h 4745608"/>
                <a:gd name="connsiteX91" fmla="*/ 555808 w 7055181"/>
                <a:gd name="connsiteY91" fmla="*/ 4355688 h 4745608"/>
                <a:gd name="connsiteX92" fmla="*/ 785900 w 7055181"/>
                <a:gd name="connsiteY92" fmla="*/ 4017771 h 4745608"/>
                <a:gd name="connsiteX93" fmla="*/ 1130113 w 7055181"/>
                <a:gd name="connsiteY93" fmla="*/ 3817500 h 4745608"/>
                <a:gd name="connsiteX94" fmla="*/ 1278703 w 7055181"/>
                <a:gd name="connsiteY94" fmla="*/ 3726558 h 4745608"/>
                <a:gd name="connsiteX95" fmla="*/ 1269661 w 7055181"/>
                <a:gd name="connsiteY95" fmla="*/ 3390117 h 4745608"/>
                <a:gd name="connsiteX96" fmla="*/ 1309620 w 7055181"/>
                <a:gd name="connsiteY96" fmla="*/ 3169963 h 4745608"/>
                <a:gd name="connsiteX97" fmla="*/ 1393003 w 7055181"/>
                <a:gd name="connsiteY97" fmla="*/ 3052188 h 4745608"/>
                <a:gd name="connsiteX98" fmla="*/ 1080693 w 7055181"/>
                <a:gd name="connsiteY98" fmla="*/ 2984604 h 4745608"/>
                <a:gd name="connsiteX99" fmla="*/ 663453 w 7055181"/>
                <a:gd name="connsiteY99" fmla="*/ 3023360 h 4745608"/>
                <a:gd name="connsiteX100" fmla="*/ 235111 w 7055181"/>
                <a:gd name="connsiteY100" fmla="*/ 3217172 h 4745608"/>
                <a:gd name="connsiteX101" fmla="*/ 421453 w 7055181"/>
                <a:gd name="connsiteY101" fmla="*/ 3029328 h 4745608"/>
                <a:gd name="connsiteX102" fmla="*/ 627193 w 7055181"/>
                <a:gd name="connsiteY102" fmla="*/ 2926458 h 4745608"/>
                <a:gd name="connsiteX103" fmla="*/ 854480 w 7055181"/>
                <a:gd name="connsiteY103" fmla="*/ 2889178 h 4745608"/>
                <a:gd name="connsiteX104" fmla="*/ 1149272 w 7055181"/>
                <a:gd name="connsiteY104" fmla="*/ 2889676 h 4745608"/>
                <a:gd name="connsiteX105" fmla="*/ 1531894 w 7055181"/>
                <a:gd name="connsiteY105" fmla="*/ 2917507 h 4745608"/>
                <a:gd name="connsiteX106" fmla="*/ 1860559 w 7055181"/>
                <a:gd name="connsiteY106" fmla="*/ 2766431 h 4745608"/>
                <a:gd name="connsiteX107" fmla="*/ 1701613 w 7055181"/>
                <a:gd name="connsiteY107" fmla="*/ 2263518 h 4745608"/>
                <a:gd name="connsiteX108" fmla="*/ 1690183 w 7055181"/>
                <a:gd name="connsiteY108" fmla="*/ 1966338 h 4745608"/>
                <a:gd name="connsiteX109" fmla="*/ 1381991 w 7055181"/>
                <a:gd name="connsiteY109" fmla="*/ 1841604 h 4745608"/>
                <a:gd name="connsiteX110" fmla="*/ 1095823 w 7055181"/>
                <a:gd name="connsiteY110" fmla="*/ 1714878 h 4745608"/>
                <a:gd name="connsiteX111" fmla="*/ 746507 w 7055181"/>
                <a:gd name="connsiteY111" fmla="*/ 1626415 h 4745608"/>
                <a:gd name="connsiteX112" fmla="*/ 352873 w 7055181"/>
                <a:gd name="connsiteY112" fmla="*/ 1726308 h 4745608"/>
                <a:gd name="connsiteX113" fmla="*/ 113171 w 7055181"/>
                <a:gd name="connsiteY113" fmla="*/ 1763582 h 4745608"/>
                <a:gd name="connsiteX114" fmla="*/ 9973 w 7055181"/>
                <a:gd name="connsiteY114" fmla="*/ 1737738 h 4745608"/>
                <a:gd name="connsiteX115" fmla="*/ 348516 w 7055181"/>
                <a:gd name="connsiteY115" fmla="*/ 1643812 h 4745608"/>
                <a:gd name="connsiteX116" fmla="*/ 653097 w 7055181"/>
                <a:gd name="connsiteY116" fmla="*/ 1543920 h 4745608"/>
                <a:gd name="connsiteX117" fmla="*/ 1072963 w 7055181"/>
                <a:gd name="connsiteY117" fmla="*/ 1612008 h 4745608"/>
                <a:gd name="connsiteX118" fmla="*/ 1244413 w 7055181"/>
                <a:gd name="connsiteY118" fmla="*/ 1657728 h 4745608"/>
                <a:gd name="connsiteX119" fmla="*/ 1205766 w 7055181"/>
                <a:gd name="connsiteY119" fmla="*/ 1451988 h 4745608"/>
                <a:gd name="connsiteX120" fmla="*/ 1046313 w 7055181"/>
                <a:gd name="connsiteY120" fmla="*/ 815409 h 4745608"/>
                <a:gd name="connsiteX121" fmla="*/ 1221553 w 7055181"/>
                <a:gd name="connsiteY121" fmla="*/ 1211958 h 4745608"/>
                <a:gd name="connsiteX0" fmla="*/ 1221553 w 7055181"/>
                <a:gd name="connsiteY0" fmla="*/ 1211958 h 4745608"/>
                <a:gd name="connsiteX1" fmla="*/ 1343911 w 7055181"/>
                <a:gd name="connsiteY1" fmla="*/ 1559828 h 4745608"/>
                <a:gd name="connsiteX2" fmla="*/ 1553023 w 7055181"/>
                <a:gd name="connsiteY2" fmla="*/ 1657728 h 4745608"/>
                <a:gd name="connsiteX3" fmla="*/ 1907353 w 7055181"/>
                <a:gd name="connsiteY3" fmla="*/ 1680588 h 4745608"/>
                <a:gd name="connsiteX4" fmla="*/ 2021653 w 7055181"/>
                <a:gd name="connsiteY4" fmla="*/ 1543428 h 4745608"/>
                <a:gd name="connsiteX5" fmla="*/ 2124523 w 7055181"/>
                <a:gd name="connsiteY5" fmla="*/ 1291968 h 4745608"/>
                <a:gd name="connsiteX6" fmla="*/ 2124523 w 7055181"/>
                <a:gd name="connsiteY6" fmla="*/ 1120518 h 4745608"/>
                <a:gd name="connsiteX7" fmla="*/ 2068029 w 7055181"/>
                <a:gd name="connsiteY7" fmla="*/ 825325 h 4745608"/>
                <a:gd name="connsiteX8" fmla="*/ 2078803 w 7055181"/>
                <a:gd name="connsiteY8" fmla="*/ 777618 h 4745608"/>
                <a:gd name="connsiteX9" fmla="*/ 2170243 w 7055181"/>
                <a:gd name="connsiteY9" fmla="*/ 1086228 h 4745608"/>
                <a:gd name="connsiteX10" fmla="*/ 2215963 w 7055181"/>
                <a:gd name="connsiteY10" fmla="*/ 1269108 h 4745608"/>
                <a:gd name="connsiteX11" fmla="*/ 2284543 w 7055181"/>
                <a:gd name="connsiteY11" fmla="*/ 1303398 h 4745608"/>
                <a:gd name="connsiteX12" fmla="*/ 2330263 w 7055181"/>
                <a:gd name="connsiteY12" fmla="*/ 1166238 h 4745608"/>
                <a:gd name="connsiteX13" fmla="*/ 2467423 w 7055181"/>
                <a:gd name="connsiteY13" fmla="*/ 880488 h 4745608"/>
                <a:gd name="connsiteX14" fmla="*/ 2558863 w 7055181"/>
                <a:gd name="connsiteY14" fmla="*/ 640458 h 4745608"/>
                <a:gd name="connsiteX15" fmla="*/ 2616013 w 7055181"/>
                <a:gd name="connsiteY15" fmla="*/ 537588 h 4745608"/>
                <a:gd name="connsiteX16" fmla="*/ 2558863 w 7055181"/>
                <a:gd name="connsiteY16" fmla="*/ 789048 h 4745608"/>
                <a:gd name="connsiteX17" fmla="*/ 2444563 w 7055181"/>
                <a:gd name="connsiteY17" fmla="*/ 1097658 h 4745608"/>
                <a:gd name="connsiteX18" fmla="*/ 2375983 w 7055181"/>
                <a:gd name="connsiteY18" fmla="*/ 1406268 h 4745608"/>
                <a:gd name="connsiteX19" fmla="*/ 2558863 w 7055181"/>
                <a:gd name="connsiteY19" fmla="*/ 1577718 h 4745608"/>
                <a:gd name="connsiteX20" fmla="*/ 2878903 w 7055181"/>
                <a:gd name="connsiteY20" fmla="*/ 1657728 h 4745608"/>
                <a:gd name="connsiteX21" fmla="*/ 3187513 w 7055181"/>
                <a:gd name="connsiteY21" fmla="*/ 1657728 h 4745608"/>
                <a:gd name="connsiteX22" fmla="*/ 3370393 w 7055181"/>
                <a:gd name="connsiteY22" fmla="*/ 1566288 h 4745608"/>
                <a:gd name="connsiteX23" fmla="*/ 3488066 w 7055181"/>
                <a:gd name="connsiteY23" fmla="*/ 1246753 h 4745608"/>
                <a:gd name="connsiteX24" fmla="*/ 3495138 w 7055181"/>
                <a:gd name="connsiteY24" fmla="*/ 1115548 h 4745608"/>
                <a:gd name="connsiteX25" fmla="*/ 3493650 w 7055181"/>
                <a:gd name="connsiteY25" fmla="*/ 1063976 h 4745608"/>
                <a:gd name="connsiteX26" fmla="*/ 3450403 w 7055181"/>
                <a:gd name="connsiteY26" fmla="*/ 777618 h 4745608"/>
                <a:gd name="connsiteX27" fmla="*/ 3119893 w 7055181"/>
                <a:gd name="connsiteY27" fmla="*/ 321571 h 4745608"/>
                <a:gd name="connsiteX28" fmla="*/ 3497351 w 7055181"/>
                <a:gd name="connsiteY28" fmla="*/ 674883 h 4745608"/>
                <a:gd name="connsiteX29" fmla="*/ 3759013 w 7055181"/>
                <a:gd name="connsiteY29" fmla="*/ 571878 h 4745608"/>
                <a:gd name="connsiteX30" fmla="*/ 3999043 w 7055181"/>
                <a:gd name="connsiteY30" fmla="*/ 91818 h 4745608"/>
                <a:gd name="connsiteX31" fmla="*/ 4033333 w 7055181"/>
                <a:gd name="connsiteY31" fmla="*/ 11808 h 4745608"/>
                <a:gd name="connsiteX32" fmla="*/ 3984569 w 7055181"/>
                <a:gd name="connsiteY32" fmla="*/ 247366 h 4745608"/>
                <a:gd name="connsiteX33" fmla="*/ 3812791 w 7055181"/>
                <a:gd name="connsiteY33" fmla="*/ 647417 h 4745608"/>
                <a:gd name="connsiteX34" fmla="*/ 3592906 w 7055181"/>
                <a:gd name="connsiteY34" fmla="*/ 811408 h 4745608"/>
                <a:gd name="connsiteX35" fmla="*/ 3604425 w 7055181"/>
                <a:gd name="connsiteY35" fmla="*/ 999253 h 4745608"/>
                <a:gd name="connsiteX36" fmla="*/ 3872985 w 7055181"/>
                <a:gd name="connsiteY36" fmla="*/ 881976 h 4745608"/>
                <a:gd name="connsiteX37" fmla="*/ 4200754 w 7055181"/>
                <a:gd name="connsiteY37" fmla="*/ 774136 h 4745608"/>
                <a:gd name="connsiteX38" fmla="*/ 4064251 w 7055181"/>
                <a:gd name="connsiteY38" fmla="*/ 847195 h 4745608"/>
                <a:gd name="connsiteX39" fmla="*/ 3818880 w 7055181"/>
                <a:gd name="connsiteY39" fmla="*/ 991305 h 4745608"/>
                <a:gd name="connsiteX40" fmla="*/ 3658531 w 7055181"/>
                <a:gd name="connsiteY40" fmla="*/ 1093178 h 4745608"/>
                <a:gd name="connsiteX41" fmla="*/ 3622838 w 7055181"/>
                <a:gd name="connsiteY41" fmla="*/ 1221401 h 4745608"/>
                <a:gd name="connsiteX42" fmla="*/ 3577446 w 7055181"/>
                <a:gd name="connsiteY42" fmla="*/ 1500691 h 4745608"/>
                <a:gd name="connsiteX43" fmla="*/ 3461833 w 7055181"/>
                <a:gd name="connsiteY43" fmla="*/ 1726308 h 4745608"/>
                <a:gd name="connsiteX44" fmla="*/ 3278953 w 7055181"/>
                <a:gd name="connsiteY44" fmla="*/ 2034918 h 4745608"/>
                <a:gd name="connsiteX45" fmla="*/ 3288742 w 7055181"/>
                <a:gd name="connsiteY45" fmla="*/ 2273460 h 4745608"/>
                <a:gd name="connsiteX46" fmla="*/ 3434288 w 7055181"/>
                <a:gd name="connsiteY46" fmla="*/ 2417577 h 4745608"/>
                <a:gd name="connsiteX47" fmla="*/ 3641522 w 7055181"/>
                <a:gd name="connsiteY47" fmla="*/ 2521189 h 4745608"/>
                <a:gd name="connsiteX48" fmla="*/ 4079053 w 7055181"/>
                <a:gd name="connsiteY48" fmla="*/ 2777868 h 4745608"/>
                <a:gd name="connsiteX49" fmla="*/ 5882777 w 7055181"/>
                <a:gd name="connsiteY49" fmla="*/ 3521863 h 4745608"/>
                <a:gd name="connsiteX50" fmla="*/ 6605062 w 7055181"/>
                <a:gd name="connsiteY50" fmla="*/ 3822314 h 4745608"/>
                <a:gd name="connsiteX51" fmla="*/ 6882862 w 7055181"/>
                <a:gd name="connsiteY51" fmla="*/ 3872177 h 4745608"/>
                <a:gd name="connsiteX52" fmla="*/ 7051280 w 7055181"/>
                <a:gd name="connsiteY52" fmla="*/ 4013682 h 4745608"/>
                <a:gd name="connsiteX53" fmla="*/ 6722798 w 7055181"/>
                <a:gd name="connsiteY53" fmla="*/ 4084591 h 4745608"/>
                <a:gd name="connsiteX54" fmla="*/ 6585849 w 7055181"/>
                <a:gd name="connsiteY54" fmla="*/ 4067486 h 4745608"/>
                <a:gd name="connsiteX55" fmla="*/ 6110863 w 7055181"/>
                <a:gd name="connsiteY55" fmla="*/ 3868256 h 4745608"/>
                <a:gd name="connsiteX56" fmla="*/ 4940575 w 7055181"/>
                <a:gd name="connsiteY56" fmla="*/ 3376168 h 4745608"/>
                <a:gd name="connsiteX57" fmla="*/ 3944371 w 7055181"/>
                <a:gd name="connsiteY57" fmla="*/ 2976643 h 4745608"/>
                <a:gd name="connsiteX58" fmla="*/ 3460193 w 7055181"/>
                <a:gd name="connsiteY58" fmla="*/ 2852901 h 4745608"/>
                <a:gd name="connsiteX59" fmla="*/ 3217865 w 7055181"/>
                <a:gd name="connsiteY59" fmla="*/ 2829045 h 4745608"/>
                <a:gd name="connsiteX60" fmla="*/ 3025524 w 7055181"/>
                <a:gd name="connsiteY60" fmla="*/ 2858861 h 4745608"/>
                <a:gd name="connsiteX61" fmla="*/ 2832855 w 7055181"/>
                <a:gd name="connsiteY61" fmla="*/ 2930924 h 4745608"/>
                <a:gd name="connsiteX62" fmla="*/ 2820111 w 7055181"/>
                <a:gd name="connsiteY62" fmla="*/ 3026344 h 4745608"/>
                <a:gd name="connsiteX63" fmla="*/ 2959241 w 7055181"/>
                <a:gd name="connsiteY63" fmla="*/ 3167976 h 4745608"/>
                <a:gd name="connsiteX64" fmla="*/ 3176083 w 7055181"/>
                <a:gd name="connsiteY64" fmla="*/ 3269358 h 4745608"/>
                <a:gd name="connsiteX65" fmla="*/ 3388239 w 7055181"/>
                <a:gd name="connsiteY65" fmla="*/ 3442290 h 4745608"/>
                <a:gd name="connsiteX66" fmla="*/ 3212014 w 7055181"/>
                <a:gd name="connsiteY66" fmla="*/ 3336948 h 4745608"/>
                <a:gd name="connsiteX67" fmla="*/ 3004633 w 7055181"/>
                <a:gd name="connsiteY67" fmla="*/ 3276814 h 4745608"/>
                <a:gd name="connsiteX68" fmla="*/ 2771676 w 7055181"/>
                <a:gd name="connsiteY68" fmla="*/ 3166987 h 4745608"/>
                <a:gd name="connsiteX69" fmla="*/ 2638873 w 7055181"/>
                <a:gd name="connsiteY69" fmla="*/ 3097908 h 4745608"/>
                <a:gd name="connsiteX70" fmla="*/ 2570293 w 7055181"/>
                <a:gd name="connsiteY70" fmla="*/ 3109338 h 4745608"/>
                <a:gd name="connsiteX71" fmla="*/ 2525557 w 7055181"/>
                <a:gd name="connsiteY71" fmla="*/ 3326508 h 4745608"/>
                <a:gd name="connsiteX72" fmla="*/ 2584349 w 7055181"/>
                <a:gd name="connsiteY72" fmla="*/ 3577470 h 4745608"/>
                <a:gd name="connsiteX73" fmla="*/ 2663703 w 7055181"/>
                <a:gd name="connsiteY73" fmla="*/ 3996904 h 4745608"/>
                <a:gd name="connsiteX74" fmla="*/ 2633113 w 7055181"/>
                <a:gd name="connsiteY74" fmla="*/ 4192703 h 4745608"/>
                <a:gd name="connsiteX75" fmla="*/ 2539703 w 7055181"/>
                <a:gd name="connsiteY75" fmla="*/ 4455574 h 4745608"/>
                <a:gd name="connsiteX76" fmla="*/ 2595212 w 7055181"/>
                <a:gd name="connsiteY76" fmla="*/ 3945217 h 4745608"/>
                <a:gd name="connsiteX77" fmla="*/ 2481240 w 7055181"/>
                <a:gd name="connsiteY77" fmla="*/ 3566538 h 4745608"/>
                <a:gd name="connsiteX78" fmla="*/ 2307403 w 7055181"/>
                <a:gd name="connsiteY78" fmla="*/ 3166488 h 4745608"/>
                <a:gd name="connsiteX79" fmla="*/ 2261683 w 7055181"/>
                <a:gd name="connsiteY79" fmla="*/ 3063618 h 4745608"/>
                <a:gd name="connsiteX80" fmla="*/ 2078803 w 7055181"/>
                <a:gd name="connsiteY80" fmla="*/ 2949318 h 4745608"/>
                <a:gd name="connsiteX81" fmla="*/ 1824299 w 7055181"/>
                <a:gd name="connsiteY81" fmla="*/ 3002494 h 4745608"/>
                <a:gd name="connsiteX82" fmla="*/ 1412162 w 7055181"/>
                <a:gd name="connsiteY82" fmla="*/ 3235573 h 4745608"/>
                <a:gd name="connsiteX83" fmla="*/ 1381573 w 7055181"/>
                <a:gd name="connsiteY83" fmla="*/ 3680838 h 4745608"/>
                <a:gd name="connsiteX84" fmla="*/ 1340867 w 7055181"/>
                <a:gd name="connsiteY84" fmla="*/ 3980504 h 4745608"/>
                <a:gd name="connsiteX85" fmla="*/ 1197619 w 7055181"/>
                <a:gd name="connsiteY85" fmla="*/ 4738831 h 4745608"/>
                <a:gd name="connsiteX86" fmla="*/ 1220896 w 7055181"/>
                <a:gd name="connsiteY86" fmla="*/ 4338309 h 4745608"/>
                <a:gd name="connsiteX87" fmla="*/ 1242772 w 7055181"/>
                <a:gd name="connsiteY87" fmla="*/ 4080888 h 4745608"/>
                <a:gd name="connsiteX88" fmla="*/ 1198693 w 7055181"/>
                <a:gd name="connsiteY88" fmla="*/ 3909438 h 4745608"/>
                <a:gd name="connsiteX89" fmla="*/ 970093 w 7055181"/>
                <a:gd name="connsiteY89" fmla="*/ 3989448 h 4745608"/>
                <a:gd name="connsiteX90" fmla="*/ 766328 w 7055181"/>
                <a:gd name="connsiteY90" fmla="*/ 4131990 h 4745608"/>
                <a:gd name="connsiteX91" fmla="*/ 555808 w 7055181"/>
                <a:gd name="connsiteY91" fmla="*/ 4355688 h 4745608"/>
                <a:gd name="connsiteX92" fmla="*/ 785900 w 7055181"/>
                <a:gd name="connsiteY92" fmla="*/ 4017771 h 4745608"/>
                <a:gd name="connsiteX93" fmla="*/ 1130113 w 7055181"/>
                <a:gd name="connsiteY93" fmla="*/ 3817500 h 4745608"/>
                <a:gd name="connsiteX94" fmla="*/ 1278703 w 7055181"/>
                <a:gd name="connsiteY94" fmla="*/ 3726558 h 4745608"/>
                <a:gd name="connsiteX95" fmla="*/ 1269661 w 7055181"/>
                <a:gd name="connsiteY95" fmla="*/ 3390117 h 4745608"/>
                <a:gd name="connsiteX96" fmla="*/ 1309620 w 7055181"/>
                <a:gd name="connsiteY96" fmla="*/ 3169963 h 4745608"/>
                <a:gd name="connsiteX97" fmla="*/ 1393003 w 7055181"/>
                <a:gd name="connsiteY97" fmla="*/ 3052188 h 4745608"/>
                <a:gd name="connsiteX98" fmla="*/ 1080693 w 7055181"/>
                <a:gd name="connsiteY98" fmla="*/ 2984604 h 4745608"/>
                <a:gd name="connsiteX99" fmla="*/ 663453 w 7055181"/>
                <a:gd name="connsiteY99" fmla="*/ 3023360 h 4745608"/>
                <a:gd name="connsiteX100" fmla="*/ 235111 w 7055181"/>
                <a:gd name="connsiteY100" fmla="*/ 3217172 h 4745608"/>
                <a:gd name="connsiteX101" fmla="*/ 421453 w 7055181"/>
                <a:gd name="connsiteY101" fmla="*/ 3029328 h 4745608"/>
                <a:gd name="connsiteX102" fmla="*/ 627193 w 7055181"/>
                <a:gd name="connsiteY102" fmla="*/ 2926458 h 4745608"/>
                <a:gd name="connsiteX103" fmla="*/ 854480 w 7055181"/>
                <a:gd name="connsiteY103" fmla="*/ 2889178 h 4745608"/>
                <a:gd name="connsiteX104" fmla="*/ 1149272 w 7055181"/>
                <a:gd name="connsiteY104" fmla="*/ 2889676 h 4745608"/>
                <a:gd name="connsiteX105" fmla="*/ 1531894 w 7055181"/>
                <a:gd name="connsiteY105" fmla="*/ 2917507 h 4745608"/>
                <a:gd name="connsiteX106" fmla="*/ 1860559 w 7055181"/>
                <a:gd name="connsiteY106" fmla="*/ 2766431 h 4745608"/>
                <a:gd name="connsiteX107" fmla="*/ 1701613 w 7055181"/>
                <a:gd name="connsiteY107" fmla="*/ 2263518 h 4745608"/>
                <a:gd name="connsiteX108" fmla="*/ 1690183 w 7055181"/>
                <a:gd name="connsiteY108" fmla="*/ 1966338 h 4745608"/>
                <a:gd name="connsiteX109" fmla="*/ 1381991 w 7055181"/>
                <a:gd name="connsiteY109" fmla="*/ 1841604 h 4745608"/>
                <a:gd name="connsiteX110" fmla="*/ 1095823 w 7055181"/>
                <a:gd name="connsiteY110" fmla="*/ 1714878 h 4745608"/>
                <a:gd name="connsiteX111" fmla="*/ 746507 w 7055181"/>
                <a:gd name="connsiteY111" fmla="*/ 1626415 h 4745608"/>
                <a:gd name="connsiteX112" fmla="*/ 352873 w 7055181"/>
                <a:gd name="connsiteY112" fmla="*/ 1726308 h 4745608"/>
                <a:gd name="connsiteX113" fmla="*/ 113171 w 7055181"/>
                <a:gd name="connsiteY113" fmla="*/ 1763582 h 4745608"/>
                <a:gd name="connsiteX114" fmla="*/ 9973 w 7055181"/>
                <a:gd name="connsiteY114" fmla="*/ 1737738 h 4745608"/>
                <a:gd name="connsiteX115" fmla="*/ 348516 w 7055181"/>
                <a:gd name="connsiteY115" fmla="*/ 1643812 h 4745608"/>
                <a:gd name="connsiteX116" fmla="*/ 653097 w 7055181"/>
                <a:gd name="connsiteY116" fmla="*/ 1543920 h 4745608"/>
                <a:gd name="connsiteX117" fmla="*/ 1072963 w 7055181"/>
                <a:gd name="connsiteY117" fmla="*/ 1612008 h 4745608"/>
                <a:gd name="connsiteX118" fmla="*/ 1244413 w 7055181"/>
                <a:gd name="connsiteY118" fmla="*/ 1657728 h 4745608"/>
                <a:gd name="connsiteX119" fmla="*/ 1205766 w 7055181"/>
                <a:gd name="connsiteY119" fmla="*/ 1451988 h 4745608"/>
                <a:gd name="connsiteX120" fmla="*/ 1046313 w 7055181"/>
                <a:gd name="connsiteY120" fmla="*/ 815409 h 4745608"/>
                <a:gd name="connsiteX121" fmla="*/ 1221553 w 7055181"/>
                <a:gd name="connsiteY121" fmla="*/ 1211958 h 4745608"/>
                <a:gd name="connsiteX0" fmla="*/ 1221553 w 6903332"/>
                <a:gd name="connsiteY0" fmla="*/ 1211958 h 4745608"/>
                <a:gd name="connsiteX1" fmla="*/ 1343911 w 6903332"/>
                <a:gd name="connsiteY1" fmla="*/ 1559828 h 4745608"/>
                <a:gd name="connsiteX2" fmla="*/ 1553023 w 6903332"/>
                <a:gd name="connsiteY2" fmla="*/ 1657728 h 4745608"/>
                <a:gd name="connsiteX3" fmla="*/ 1907353 w 6903332"/>
                <a:gd name="connsiteY3" fmla="*/ 1680588 h 4745608"/>
                <a:gd name="connsiteX4" fmla="*/ 2021653 w 6903332"/>
                <a:gd name="connsiteY4" fmla="*/ 1543428 h 4745608"/>
                <a:gd name="connsiteX5" fmla="*/ 2124523 w 6903332"/>
                <a:gd name="connsiteY5" fmla="*/ 1291968 h 4745608"/>
                <a:gd name="connsiteX6" fmla="*/ 2124523 w 6903332"/>
                <a:gd name="connsiteY6" fmla="*/ 1120518 h 4745608"/>
                <a:gd name="connsiteX7" fmla="*/ 2068029 w 6903332"/>
                <a:gd name="connsiteY7" fmla="*/ 825325 h 4745608"/>
                <a:gd name="connsiteX8" fmla="*/ 2078803 w 6903332"/>
                <a:gd name="connsiteY8" fmla="*/ 777618 h 4745608"/>
                <a:gd name="connsiteX9" fmla="*/ 2170243 w 6903332"/>
                <a:gd name="connsiteY9" fmla="*/ 1086228 h 4745608"/>
                <a:gd name="connsiteX10" fmla="*/ 2215963 w 6903332"/>
                <a:gd name="connsiteY10" fmla="*/ 1269108 h 4745608"/>
                <a:gd name="connsiteX11" fmla="*/ 2284543 w 6903332"/>
                <a:gd name="connsiteY11" fmla="*/ 1303398 h 4745608"/>
                <a:gd name="connsiteX12" fmla="*/ 2330263 w 6903332"/>
                <a:gd name="connsiteY12" fmla="*/ 1166238 h 4745608"/>
                <a:gd name="connsiteX13" fmla="*/ 2467423 w 6903332"/>
                <a:gd name="connsiteY13" fmla="*/ 880488 h 4745608"/>
                <a:gd name="connsiteX14" fmla="*/ 2558863 w 6903332"/>
                <a:gd name="connsiteY14" fmla="*/ 640458 h 4745608"/>
                <a:gd name="connsiteX15" fmla="*/ 2616013 w 6903332"/>
                <a:gd name="connsiteY15" fmla="*/ 537588 h 4745608"/>
                <a:gd name="connsiteX16" fmla="*/ 2558863 w 6903332"/>
                <a:gd name="connsiteY16" fmla="*/ 789048 h 4745608"/>
                <a:gd name="connsiteX17" fmla="*/ 2444563 w 6903332"/>
                <a:gd name="connsiteY17" fmla="*/ 1097658 h 4745608"/>
                <a:gd name="connsiteX18" fmla="*/ 2375983 w 6903332"/>
                <a:gd name="connsiteY18" fmla="*/ 1406268 h 4745608"/>
                <a:gd name="connsiteX19" fmla="*/ 2558863 w 6903332"/>
                <a:gd name="connsiteY19" fmla="*/ 1577718 h 4745608"/>
                <a:gd name="connsiteX20" fmla="*/ 2878903 w 6903332"/>
                <a:gd name="connsiteY20" fmla="*/ 1657728 h 4745608"/>
                <a:gd name="connsiteX21" fmla="*/ 3187513 w 6903332"/>
                <a:gd name="connsiteY21" fmla="*/ 1657728 h 4745608"/>
                <a:gd name="connsiteX22" fmla="*/ 3370393 w 6903332"/>
                <a:gd name="connsiteY22" fmla="*/ 1566288 h 4745608"/>
                <a:gd name="connsiteX23" fmla="*/ 3488066 w 6903332"/>
                <a:gd name="connsiteY23" fmla="*/ 1246753 h 4745608"/>
                <a:gd name="connsiteX24" fmla="*/ 3495138 w 6903332"/>
                <a:gd name="connsiteY24" fmla="*/ 1115548 h 4745608"/>
                <a:gd name="connsiteX25" fmla="*/ 3493650 w 6903332"/>
                <a:gd name="connsiteY25" fmla="*/ 1063976 h 4745608"/>
                <a:gd name="connsiteX26" fmla="*/ 3450403 w 6903332"/>
                <a:gd name="connsiteY26" fmla="*/ 777618 h 4745608"/>
                <a:gd name="connsiteX27" fmla="*/ 3119893 w 6903332"/>
                <a:gd name="connsiteY27" fmla="*/ 321571 h 4745608"/>
                <a:gd name="connsiteX28" fmla="*/ 3497351 w 6903332"/>
                <a:gd name="connsiteY28" fmla="*/ 674883 h 4745608"/>
                <a:gd name="connsiteX29" fmla="*/ 3759013 w 6903332"/>
                <a:gd name="connsiteY29" fmla="*/ 571878 h 4745608"/>
                <a:gd name="connsiteX30" fmla="*/ 3999043 w 6903332"/>
                <a:gd name="connsiteY30" fmla="*/ 91818 h 4745608"/>
                <a:gd name="connsiteX31" fmla="*/ 4033333 w 6903332"/>
                <a:gd name="connsiteY31" fmla="*/ 11808 h 4745608"/>
                <a:gd name="connsiteX32" fmla="*/ 3984569 w 6903332"/>
                <a:gd name="connsiteY32" fmla="*/ 247366 h 4745608"/>
                <a:gd name="connsiteX33" fmla="*/ 3812791 w 6903332"/>
                <a:gd name="connsiteY33" fmla="*/ 647417 h 4745608"/>
                <a:gd name="connsiteX34" fmla="*/ 3592906 w 6903332"/>
                <a:gd name="connsiteY34" fmla="*/ 811408 h 4745608"/>
                <a:gd name="connsiteX35" fmla="*/ 3604425 w 6903332"/>
                <a:gd name="connsiteY35" fmla="*/ 999253 h 4745608"/>
                <a:gd name="connsiteX36" fmla="*/ 3872985 w 6903332"/>
                <a:gd name="connsiteY36" fmla="*/ 881976 h 4745608"/>
                <a:gd name="connsiteX37" fmla="*/ 4200754 w 6903332"/>
                <a:gd name="connsiteY37" fmla="*/ 774136 h 4745608"/>
                <a:gd name="connsiteX38" fmla="*/ 4064251 w 6903332"/>
                <a:gd name="connsiteY38" fmla="*/ 847195 h 4745608"/>
                <a:gd name="connsiteX39" fmla="*/ 3818880 w 6903332"/>
                <a:gd name="connsiteY39" fmla="*/ 991305 h 4745608"/>
                <a:gd name="connsiteX40" fmla="*/ 3658531 w 6903332"/>
                <a:gd name="connsiteY40" fmla="*/ 1093178 h 4745608"/>
                <a:gd name="connsiteX41" fmla="*/ 3622838 w 6903332"/>
                <a:gd name="connsiteY41" fmla="*/ 1221401 h 4745608"/>
                <a:gd name="connsiteX42" fmla="*/ 3577446 w 6903332"/>
                <a:gd name="connsiteY42" fmla="*/ 1500691 h 4745608"/>
                <a:gd name="connsiteX43" fmla="*/ 3461833 w 6903332"/>
                <a:gd name="connsiteY43" fmla="*/ 1726308 h 4745608"/>
                <a:gd name="connsiteX44" fmla="*/ 3278953 w 6903332"/>
                <a:gd name="connsiteY44" fmla="*/ 2034918 h 4745608"/>
                <a:gd name="connsiteX45" fmla="*/ 3288742 w 6903332"/>
                <a:gd name="connsiteY45" fmla="*/ 2273460 h 4745608"/>
                <a:gd name="connsiteX46" fmla="*/ 3434288 w 6903332"/>
                <a:gd name="connsiteY46" fmla="*/ 2417577 h 4745608"/>
                <a:gd name="connsiteX47" fmla="*/ 3641522 w 6903332"/>
                <a:gd name="connsiteY47" fmla="*/ 2521189 h 4745608"/>
                <a:gd name="connsiteX48" fmla="*/ 4079053 w 6903332"/>
                <a:gd name="connsiteY48" fmla="*/ 2777868 h 4745608"/>
                <a:gd name="connsiteX49" fmla="*/ 5882777 w 6903332"/>
                <a:gd name="connsiteY49" fmla="*/ 3521863 h 4745608"/>
                <a:gd name="connsiteX50" fmla="*/ 6605062 w 6903332"/>
                <a:gd name="connsiteY50" fmla="*/ 3822314 h 4745608"/>
                <a:gd name="connsiteX51" fmla="*/ 6882862 w 6903332"/>
                <a:gd name="connsiteY51" fmla="*/ 3872177 h 4745608"/>
                <a:gd name="connsiteX52" fmla="*/ 6793147 w 6903332"/>
                <a:gd name="connsiteY52" fmla="*/ 3943308 h 4745608"/>
                <a:gd name="connsiteX53" fmla="*/ 6722798 w 6903332"/>
                <a:gd name="connsiteY53" fmla="*/ 4084591 h 4745608"/>
                <a:gd name="connsiteX54" fmla="*/ 6585849 w 6903332"/>
                <a:gd name="connsiteY54" fmla="*/ 4067486 h 4745608"/>
                <a:gd name="connsiteX55" fmla="*/ 6110863 w 6903332"/>
                <a:gd name="connsiteY55" fmla="*/ 3868256 h 4745608"/>
                <a:gd name="connsiteX56" fmla="*/ 4940575 w 6903332"/>
                <a:gd name="connsiteY56" fmla="*/ 3376168 h 4745608"/>
                <a:gd name="connsiteX57" fmla="*/ 3944371 w 6903332"/>
                <a:gd name="connsiteY57" fmla="*/ 2976643 h 4745608"/>
                <a:gd name="connsiteX58" fmla="*/ 3460193 w 6903332"/>
                <a:gd name="connsiteY58" fmla="*/ 2852901 h 4745608"/>
                <a:gd name="connsiteX59" fmla="*/ 3217865 w 6903332"/>
                <a:gd name="connsiteY59" fmla="*/ 2829045 h 4745608"/>
                <a:gd name="connsiteX60" fmla="*/ 3025524 w 6903332"/>
                <a:gd name="connsiteY60" fmla="*/ 2858861 h 4745608"/>
                <a:gd name="connsiteX61" fmla="*/ 2832855 w 6903332"/>
                <a:gd name="connsiteY61" fmla="*/ 2930924 h 4745608"/>
                <a:gd name="connsiteX62" fmla="*/ 2820111 w 6903332"/>
                <a:gd name="connsiteY62" fmla="*/ 3026344 h 4745608"/>
                <a:gd name="connsiteX63" fmla="*/ 2959241 w 6903332"/>
                <a:gd name="connsiteY63" fmla="*/ 3167976 h 4745608"/>
                <a:gd name="connsiteX64" fmla="*/ 3176083 w 6903332"/>
                <a:gd name="connsiteY64" fmla="*/ 3269358 h 4745608"/>
                <a:gd name="connsiteX65" fmla="*/ 3388239 w 6903332"/>
                <a:gd name="connsiteY65" fmla="*/ 3442290 h 4745608"/>
                <a:gd name="connsiteX66" fmla="*/ 3212014 w 6903332"/>
                <a:gd name="connsiteY66" fmla="*/ 3336948 h 4745608"/>
                <a:gd name="connsiteX67" fmla="*/ 3004633 w 6903332"/>
                <a:gd name="connsiteY67" fmla="*/ 3276814 h 4745608"/>
                <a:gd name="connsiteX68" fmla="*/ 2771676 w 6903332"/>
                <a:gd name="connsiteY68" fmla="*/ 3166987 h 4745608"/>
                <a:gd name="connsiteX69" fmla="*/ 2638873 w 6903332"/>
                <a:gd name="connsiteY69" fmla="*/ 3097908 h 4745608"/>
                <a:gd name="connsiteX70" fmla="*/ 2570293 w 6903332"/>
                <a:gd name="connsiteY70" fmla="*/ 3109338 h 4745608"/>
                <a:gd name="connsiteX71" fmla="*/ 2525557 w 6903332"/>
                <a:gd name="connsiteY71" fmla="*/ 3326508 h 4745608"/>
                <a:gd name="connsiteX72" fmla="*/ 2584349 w 6903332"/>
                <a:gd name="connsiteY72" fmla="*/ 3577470 h 4745608"/>
                <a:gd name="connsiteX73" fmla="*/ 2663703 w 6903332"/>
                <a:gd name="connsiteY73" fmla="*/ 3996904 h 4745608"/>
                <a:gd name="connsiteX74" fmla="*/ 2633113 w 6903332"/>
                <a:gd name="connsiteY74" fmla="*/ 4192703 h 4745608"/>
                <a:gd name="connsiteX75" fmla="*/ 2539703 w 6903332"/>
                <a:gd name="connsiteY75" fmla="*/ 4455574 h 4745608"/>
                <a:gd name="connsiteX76" fmla="*/ 2595212 w 6903332"/>
                <a:gd name="connsiteY76" fmla="*/ 3945217 h 4745608"/>
                <a:gd name="connsiteX77" fmla="*/ 2481240 w 6903332"/>
                <a:gd name="connsiteY77" fmla="*/ 3566538 h 4745608"/>
                <a:gd name="connsiteX78" fmla="*/ 2307403 w 6903332"/>
                <a:gd name="connsiteY78" fmla="*/ 3166488 h 4745608"/>
                <a:gd name="connsiteX79" fmla="*/ 2261683 w 6903332"/>
                <a:gd name="connsiteY79" fmla="*/ 3063618 h 4745608"/>
                <a:gd name="connsiteX80" fmla="*/ 2078803 w 6903332"/>
                <a:gd name="connsiteY80" fmla="*/ 2949318 h 4745608"/>
                <a:gd name="connsiteX81" fmla="*/ 1824299 w 6903332"/>
                <a:gd name="connsiteY81" fmla="*/ 3002494 h 4745608"/>
                <a:gd name="connsiteX82" fmla="*/ 1412162 w 6903332"/>
                <a:gd name="connsiteY82" fmla="*/ 3235573 h 4745608"/>
                <a:gd name="connsiteX83" fmla="*/ 1381573 w 6903332"/>
                <a:gd name="connsiteY83" fmla="*/ 3680838 h 4745608"/>
                <a:gd name="connsiteX84" fmla="*/ 1340867 w 6903332"/>
                <a:gd name="connsiteY84" fmla="*/ 3980504 h 4745608"/>
                <a:gd name="connsiteX85" fmla="*/ 1197619 w 6903332"/>
                <a:gd name="connsiteY85" fmla="*/ 4738831 h 4745608"/>
                <a:gd name="connsiteX86" fmla="*/ 1220896 w 6903332"/>
                <a:gd name="connsiteY86" fmla="*/ 4338309 h 4745608"/>
                <a:gd name="connsiteX87" fmla="*/ 1242772 w 6903332"/>
                <a:gd name="connsiteY87" fmla="*/ 4080888 h 4745608"/>
                <a:gd name="connsiteX88" fmla="*/ 1198693 w 6903332"/>
                <a:gd name="connsiteY88" fmla="*/ 3909438 h 4745608"/>
                <a:gd name="connsiteX89" fmla="*/ 970093 w 6903332"/>
                <a:gd name="connsiteY89" fmla="*/ 3989448 h 4745608"/>
                <a:gd name="connsiteX90" fmla="*/ 766328 w 6903332"/>
                <a:gd name="connsiteY90" fmla="*/ 4131990 h 4745608"/>
                <a:gd name="connsiteX91" fmla="*/ 555808 w 6903332"/>
                <a:gd name="connsiteY91" fmla="*/ 4355688 h 4745608"/>
                <a:gd name="connsiteX92" fmla="*/ 785900 w 6903332"/>
                <a:gd name="connsiteY92" fmla="*/ 4017771 h 4745608"/>
                <a:gd name="connsiteX93" fmla="*/ 1130113 w 6903332"/>
                <a:gd name="connsiteY93" fmla="*/ 3817500 h 4745608"/>
                <a:gd name="connsiteX94" fmla="*/ 1278703 w 6903332"/>
                <a:gd name="connsiteY94" fmla="*/ 3726558 h 4745608"/>
                <a:gd name="connsiteX95" fmla="*/ 1269661 w 6903332"/>
                <a:gd name="connsiteY95" fmla="*/ 3390117 h 4745608"/>
                <a:gd name="connsiteX96" fmla="*/ 1309620 w 6903332"/>
                <a:gd name="connsiteY96" fmla="*/ 3169963 h 4745608"/>
                <a:gd name="connsiteX97" fmla="*/ 1393003 w 6903332"/>
                <a:gd name="connsiteY97" fmla="*/ 3052188 h 4745608"/>
                <a:gd name="connsiteX98" fmla="*/ 1080693 w 6903332"/>
                <a:gd name="connsiteY98" fmla="*/ 2984604 h 4745608"/>
                <a:gd name="connsiteX99" fmla="*/ 663453 w 6903332"/>
                <a:gd name="connsiteY99" fmla="*/ 3023360 h 4745608"/>
                <a:gd name="connsiteX100" fmla="*/ 235111 w 6903332"/>
                <a:gd name="connsiteY100" fmla="*/ 3217172 h 4745608"/>
                <a:gd name="connsiteX101" fmla="*/ 421453 w 6903332"/>
                <a:gd name="connsiteY101" fmla="*/ 3029328 h 4745608"/>
                <a:gd name="connsiteX102" fmla="*/ 627193 w 6903332"/>
                <a:gd name="connsiteY102" fmla="*/ 2926458 h 4745608"/>
                <a:gd name="connsiteX103" fmla="*/ 854480 w 6903332"/>
                <a:gd name="connsiteY103" fmla="*/ 2889178 h 4745608"/>
                <a:gd name="connsiteX104" fmla="*/ 1149272 w 6903332"/>
                <a:gd name="connsiteY104" fmla="*/ 2889676 h 4745608"/>
                <a:gd name="connsiteX105" fmla="*/ 1531894 w 6903332"/>
                <a:gd name="connsiteY105" fmla="*/ 2917507 h 4745608"/>
                <a:gd name="connsiteX106" fmla="*/ 1860559 w 6903332"/>
                <a:gd name="connsiteY106" fmla="*/ 2766431 h 4745608"/>
                <a:gd name="connsiteX107" fmla="*/ 1701613 w 6903332"/>
                <a:gd name="connsiteY107" fmla="*/ 2263518 h 4745608"/>
                <a:gd name="connsiteX108" fmla="*/ 1690183 w 6903332"/>
                <a:gd name="connsiteY108" fmla="*/ 1966338 h 4745608"/>
                <a:gd name="connsiteX109" fmla="*/ 1381991 w 6903332"/>
                <a:gd name="connsiteY109" fmla="*/ 1841604 h 4745608"/>
                <a:gd name="connsiteX110" fmla="*/ 1095823 w 6903332"/>
                <a:gd name="connsiteY110" fmla="*/ 1714878 h 4745608"/>
                <a:gd name="connsiteX111" fmla="*/ 746507 w 6903332"/>
                <a:gd name="connsiteY111" fmla="*/ 1626415 h 4745608"/>
                <a:gd name="connsiteX112" fmla="*/ 352873 w 6903332"/>
                <a:gd name="connsiteY112" fmla="*/ 1726308 h 4745608"/>
                <a:gd name="connsiteX113" fmla="*/ 113171 w 6903332"/>
                <a:gd name="connsiteY113" fmla="*/ 1763582 h 4745608"/>
                <a:gd name="connsiteX114" fmla="*/ 9973 w 6903332"/>
                <a:gd name="connsiteY114" fmla="*/ 1737738 h 4745608"/>
                <a:gd name="connsiteX115" fmla="*/ 348516 w 6903332"/>
                <a:gd name="connsiteY115" fmla="*/ 1643812 h 4745608"/>
                <a:gd name="connsiteX116" fmla="*/ 653097 w 6903332"/>
                <a:gd name="connsiteY116" fmla="*/ 1543920 h 4745608"/>
                <a:gd name="connsiteX117" fmla="*/ 1072963 w 6903332"/>
                <a:gd name="connsiteY117" fmla="*/ 1612008 h 4745608"/>
                <a:gd name="connsiteX118" fmla="*/ 1244413 w 6903332"/>
                <a:gd name="connsiteY118" fmla="*/ 1657728 h 4745608"/>
                <a:gd name="connsiteX119" fmla="*/ 1205766 w 6903332"/>
                <a:gd name="connsiteY119" fmla="*/ 1451988 h 4745608"/>
                <a:gd name="connsiteX120" fmla="*/ 1046313 w 6903332"/>
                <a:gd name="connsiteY120" fmla="*/ 815409 h 4745608"/>
                <a:gd name="connsiteX121" fmla="*/ 1221553 w 6903332"/>
                <a:gd name="connsiteY121" fmla="*/ 1211958 h 4745608"/>
                <a:gd name="connsiteX0" fmla="*/ 1221553 w 6903332"/>
                <a:gd name="connsiteY0" fmla="*/ 1211958 h 4745608"/>
                <a:gd name="connsiteX1" fmla="*/ 1343911 w 6903332"/>
                <a:gd name="connsiteY1" fmla="*/ 1559828 h 4745608"/>
                <a:gd name="connsiteX2" fmla="*/ 1553023 w 6903332"/>
                <a:gd name="connsiteY2" fmla="*/ 1657728 h 4745608"/>
                <a:gd name="connsiteX3" fmla="*/ 1907353 w 6903332"/>
                <a:gd name="connsiteY3" fmla="*/ 1680588 h 4745608"/>
                <a:gd name="connsiteX4" fmla="*/ 2021653 w 6903332"/>
                <a:gd name="connsiteY4" fmla="*/ 1543428 h 4745608"/>
                <a:gd name="connsiteX5" fmla="*/ 2124523 w 6903332"/>
                <a:gd name="connsiteY5" fmla="*/ 1291968 h 4745608"/>
                <a:gd name="connsiteX6" fmla="*/ 2124523 w 6903332"/>
                <a:gd name="connsiteY6" fmla="*/ 1120518 h 4745608"/>
                <a:gd name="connsiteX7" fmla="*/ 2068029 w 6903332"/>
                <a:gd name="connsiteY7" fmla="*/ 825325 h 4745608"/>
                <a:gd name="connsiteX8" fmla="*/ 2078803 w 6903332"/>
                <a:gd name="connsiteY8" fmla="*/ 777618 h 4745608"/>
                <a:gd name="connsiteX9" fmla="*/ 2170243 w 6903332"/>
                <a:gd name="connsiteY9" fmla="*/ 1086228 h 4745608"/>
                <a:gd name="connsiteX10" fmla="*/ 2215963 w 6903332"/>
                <a:gd name="connsiteY10" fmla="*/ 1269108 h 4745608"/>
                <a:gd name="connsiteX11" fmla="*/ 2284543 w 6903332"/>
                <a:gd name="connsiteY11" fmla="*/ 1303398 h 4745608"/>
                <a:gd name="connsiteX12" fmla="*/ 2330263 w 6903332"/>
                <a:gd name="connsiteY12" fmla="*/ 1166238 h 4745608"/>
                <a:gd name="connsiteX13" fmla="*/ 2467423 w 6903332"/>
                <a:gd name="connsiteY13" fmla="*/ 880488 h 4745608"/>
                <a:gd name="connsiteX14" fmla="*/ 2558863 w 6903332"/>
                <a:gd name="connsiteY14" fmla="*/ 640458 h 4745608"/>
                <a:gd name="connsiteX15" fmla="*/ 2616013 w 6903332"/>
                <a:gd name="connsiteY15" fmla="*/ 537588 h 4745608"/>
                <a:gd name="connsiteX16" fmla="*/ 2558863 w 6903332"/>
                <a:gd name="connsiteY16" fmla="*/ 789048 h 4745608"/>
                <a:gd name="connsiteX17" fmla="*/ 2444563 w 6903332"/>
                <a:gd name="connsiteY17" fmla="*/ 1097658 h 4745608"/>
                <a:gd name="connsiteX18" fmla="*/ 2375983 w 6903332"/>
                <a:gd name="connsiteY18" fmla="*/ 1406268 h 4745608"/>
                <a:gd name="connsiteX19" fmla="*/ 2558863 w 6903332"/>
                <a:gd name="connsiteY19" fmla="*/ 1577718 h 4745608"/>
                <a:gd name="connsiteX20" fmla="*/ 2878903 w 6903332"/>
                <a:gd name="connsiteY20" fmla="*/ 1657728 h 4745608"/>
                <a:gd name="connsiteX21" fmla="*/ 3187513 w 6903332"/>
                <a:gd name="connsiteY21" fmla="*/ 1657728 h 4745608"/>
                <a:gd name="connsiteX22" fmla="*/ 3370393 w 6903332"/>
                <a:gd name="connsiteY22" fmla="*/ 1566288 h 4745608"/>
                <a:gd name="connsiteX23" fmla="*/ 3488066 w 6903332"/>
                <a:gd name="connsiteY23" fmla="*/ 1246753 h 4745608"/>
                <a:gd name="connsiteX24" fmla="*/ 3495138 w 6903332"/>
                <a:gd name="connsiteY24" fmla="*/ 1115548 h 4745608"/>
                <a:gd name="connsiteX25" fmla="*/ 3493650 w 6903332"/>
                <a:gd name="connsiteY25" fmla="*/ 1063976 h 4745608"/>
                <a:gd name="connsiteX26" fmla="*/ 3450403 w 6903332"/>
                <a:gd name="connsiteY26" fmla="*/ 777618 h 4745608"/>
                <a:gd name="connsiteX27" fmla="*/ 3119893 w 6903332"/>
                <a:gd name="connsiteY27" fmla="*/ 321571 h 4745608"/>
                <a:gd name="connsiteX28" fmla="*/ 3497351 w 6903332"/>
                <a:gd name="connsiteY28" fmla="*/ 674883 h 4745608"/>
                <a:gd name="connsiteX29" fmla="*/ 3759013 w 6903332"/>
                <a:gd name="connsiteY29" fmla="*/ 571878 h 4745608"/>
                <a:gd name="connsiteX30" fmla="*/ 3999043 w 6903332"/>
                <a:gd name="connsiteY30" fmla="*/ 91818 h 4745608"/>
                <a:gd name="connsiteX31" fmla="*/ 4033333 w 6903332"/>
                <a:gd name="connsiteY31" fmla="*/ 11808 h 4745608"/>
                <a:gd name="connsiteX32" fmla="*/ 3984569 w 6903332"/>
                <a:gd name="connsiteY32" fmla="*/ 247366 h 4745608"/>
                <a:gd name="connsiteX33" fmla="*/ 3812791 w 6903332"/>
                <a:gd name="connsiteY33" fmla="*/ 647417 h 4745608"/>
                <a:gd name="connsiteX34" fmla="*/ 3592906 w 6903332"/>
                <a:gd name="connsiteY34" fmla="*/ 811408 h 4745608"/>
                <a:gd name="connsiteX35" fmla="*/ 3604425 w 6903332"/>
                <a:gd name="connsiteY35" fmla="*/ 999253 h 4745608"/>
                <a:gd name="connsiteX36" fmla="*/ 3872985 w 6903332"/>
                <a:gd name="connsiteY36" fmla="*/ 881976 h 4745608"/>
                <a:gd name="connsiteX37" fmla="*/ 4200754 w 6903332"/>
                <a:gd name="connsiteY37" fmla="*/ 774136 h 4745608"/>
                <a:gd name="connsiteX38" fmla="*/ 4064251 w 6903332"/>
                <a:gd name="connsiteY38" fmla="*/ 847195 h 4745608"/>
                <a:gd name="connsiteX39" fmla="*/ 3818880 w 6903332"/>
                <a:gd name="connsiteY39" fmla="*/ 991305 h 4745608"/>
                <a:gd name="connsiteX40" fmla="*/ 3658531 w 6903332"/>
                <a:gd name="connsiteY40" fmla="*/ 1093178 h 4745608"/>
                <a:gd name="connsiteX41" fmla="*/ 3622838 w 6903332"/>
                <a:gd name="connsiteY41" fmla="*/ 1221401 h 4745608"/>
                <a:gd name="connsiteX42" fmla="*/ 3577446 w 6903332"/>
                <a:gd name="connsiteY42" fmla="*/ 1500691 h 4745608"/>
                <a:gd name="connsiteX43" fmla="*/ 3461833 w 6903332"/>
                <a:gd name="connsiteY43" fmla="*/ 1726308 h 4745608"/>
                <a:gd name="connsiteX44" fmla="*/ 3278953 w 6903332"/>
                <a:gd name="connsiteY44" fmla="*/ 2034918 h 4745608"/>
                <a:gd name="connsiteX45" fmla="*/ 3288742 w 6903332"/>
                <a:gd name="connsiteY45" fmla="*/ 2273460 h 4745608"/>
                <a:gd name="connsiteX46" fmla="*/ 3434288 w 6903332"/>
                <a:gd name="connsiteY46" fmla="*/ 2417577 h 4745608"/>
                <a:gd name="connsiteX47" fmla="*/ 3641522 w 6903332"/>
                <a:gd name="connsiteY47" fmla="*/ 2521189 h 4745608"/>
                <a:gd name="connsiteX48" fmla="*/ 4079053 w 6903332"/>
                <a:gd name="connsiteY48" fmla="*/ 2777868 h 4745608"/>
                <a:gd name="connsiteX49" fmla="*/ 5882777 w 6903332"/>
                <a:gd name="connsiteY49" fmla="*/ 3521863 h 4745608"/>
                <a:gd name="connsiteX50" fmla="*/ 6605062 w 6903332"/>
                <a:gd name="connsiteY50" fmla="*/ 3822314 h 4745608"/>
                <a:gd name="connsiteX51" fmla="*/ 6882862 w 6903332"/>
                <a:gd name="connsiteY51" fmla="*/ 3872177 h 4745608"/>
                <a:gd name="connsiteX52" fmla="*/ 6793147 w 6903332"/>
                <a:gd name="connsiteY52" fmla="*/ 3943308 h 4745608"/>
                <a:gd name="connsiteX53" fmla="*/ 6722798 w 6903332"/>
                <a:gd name="connsiteY53" fmla="*/ 4084591 h 4745608"/>
                <a:gd name="connsiteX54" fmla="*/ 6585849 w 6903332"/>
                <a:gd name="connsiteY54" fmla="*/ 4067486 h 4745608"/>
                <a:gd name="connsiteX55" fmla="*/ 6110863 w 6903332"/>
                <a:gd name="connsiteY55" fmla="*/ 3868256 h 4745608"/>
                <a:gd name="connsiteX56" fmla="*/ 4940575 w 6903332"/>
                <a:gd name="connsiteY56" fmla="*/ 3376168 h 4745608"/>
                <a:gd name="connsiteX57" fmla="*/ 3944371 w 6903332"/>
                <a:gd name="connsiteY57" fmla="*/ 2976643 h 4745608"/>
                <a:gd name="connsiteX58" fmla="*/ 3460193 w 6903332"/>
                <a:gd name="connsiteY58" fmla="*/ 2852901 h 4745608"/>
                <a:gd name="connsiteX59" fmla="*/ 3217865 w 6903332"/>
                <a:gd name="connsiteY59" fmla="*/ 2829045 h 4745608"/>
                <a:gd name="connsiteX60" fmla="*/ 3025524 w 6903332"/>
                <a:gd name="connsiteY60" fmla="*/ 2858861 h 4745608"/>
                <a:gd name="connsiteX61" fmla="*/ 2832855 w 6903332"/>
                <a:gd name="connsiteY61" fmla="*/ 2930924 h 4745608"/>
                <a:gd name="connsiteX62" fmla="*/ 2820111 w 6903332"/>
                <a:gd name="connsiteY62" fmla="*/ 3026344 h 4745608"/>
                <a:gd name="connsiteX63" fmla="*/ 2959241 w 6903332"/>
                <a:gd name="connsiteY63" fmla="*/ 3167976 h 4745608"/>
                <a:gd name="connsiteX64" fmla="*/ 3176083 w 6903332"/>
                <a:gd name="connsiteY64" fmla="*/ 3269358 h 4745608"/>
                <a:gd name="connsiteX65" fmla="*/ 3388239 w 6903332"/>
                <a:gd name="connsiteY65" fmla="*/ 3442290 h 4745608"/>
                <a:gd name="connsiteX66" fmla="*/ 3212014 w 6903332"/>
                <a:gd name="connsiteY66" fmla="*/ 3336948 h 4745608"/>
                <a:gd name="connsiteX67" fmla="*/ 3004633 w 6903332"/>
                <a:gd name="connsiteY67" fmla="*/ 3276814 h 4745608"/>
                <a:gd name="connsiteX68" fmla="*/ 2771676 w 6903332"/>
                <a:gd name="connsiteY68" fmla="*/ 3166987 h 4745608"/>
                <a:gd name="connsiteX69" fmla="*/ 2638873 w 6903332"/>
                <a:gd name="connsiteY69" fmla="*/ 3097908 h 4745608"/>
                <a:gd name="connsiteX70" fmla="*/ 2570293 w 6903332"/>
                <a:gd name="connsiteY70" fmla="*/ 3109338 h 4745608"/>
                <a:gd name="connsiteX71" fmla="*/ 2525557 w 6903332"/>
                <a:gd name="connsiteY71" fmla="*/ 3326508 h 4745608"/>
                <a:gd name="connsiteX72" fmla="*/ 2584349 w 6903332"/>
                <a:gd name="connsiteY72" fmla="*/ 3577470 h 4745608"/>
                <a:gd name="connsiteX73" fmla="*/ 2663703 w 6903332"/>
                <a:gd name="connsiteY73" fmla="*/ 3996904 h 4745608"/>
                <a:gd name="connsiteX74" fmla="*/ 2633113 w 6903332"/>
                <a:gd name="connsiteY74" fmla="*/ 4192703 h 4745608"/>
                <a:gd name="connsiteX75" fmla="*/ 2539703 w 6903332"/>
                <a:gd name="connsiteY75" fmla="*/ 4455574 h 4745608"/>
                <a:gd name="connsiteX76" fmla="*/ 2595212 w 6903332"/>
                <a:gd name="connsiteY76" fmla="*/ 3945217 h 4745608"/>
                <a:gd name="connsiteX77" fmla="*/ 2481240 w 6903332"/>
                <a:gd name="connsiteY77" fmla="*/ 3566538 h 4745608"/>
                <a:gd name="connsiteX78" fmla="*/ 2307403 w 6903332"/>
                <a:gd name="connsiteY78" fmla="*/ 3166488 h 4745608"/>
                <a:gd name="connsiteX79" fmla="*/ 2261683 w 6903332"/>
                <a:gd name="connsiteY79" fmla="*/ 3063618 h 4745608"/>
                <a:gd name="connsiteX80" fmla="*/ 2078803 w 6903332"/>
                <a:gd name="connsiteY80" fmla="*/ 2949318 h 4745608"/>
                <a:gd name="connsiteX81" fmla="*/ 1824299 w 6903332"/>
                <a:gd name="connsiteY81" fmla="*/ 3002494 h 4745608"/>
                <a:gd name="connsiteX82" fmla="*/ 1412162 w 6903332"/>
                <a:gd name="connsiteY82" fmla="*/ 3235573 h 4745608"/>
                <a:gd name="connsiteX83" fmla="*/ 1381573 w 6903332"/>
                <a:gd name="connsiteY83" fmla="*/ 3680838 h 4745608"/>
                <a:gd name="connsiteX84" fmla="*/ 1340867 w 6903332"/>
                <a:gd name="connsiteY84" fmla="*/ 3980504 h 4745608"/>
                <a:gd name="connsiteX85" fmla="*/ 1197619 w 6903332"/>
                <a:gd name="connsiteY85" fmla="*/ 4738831 h 4745608"/>
                <a:gd name="connsiteX86" fmla="*/ 1220896 w 6903332"/>
                <a:gd name="connsiteY86" fmla="*/ 4338309 h 4745608"/>
                <a:gd name="connsiteX87" fmla="*/ 1242772 w 6903332"/>
                <a:gd name="connsiteY87" fmla="*/ 4080888 h 4745608"/>
                <a:gd name="connsiteX88" fmla="*/ 1198693 w 6903332"/>
                <a:gd name="connsiteY88" fmla="*/ 3909438 h 4745608"/>
                <a:gd name="connsiteX89" fmla="*/ 970093 w 6903332"/>
                <a:gd name="connsiteY89" fmla="*/ 3989448 h 4745608"/>
                <a:gd name="connsiteX90" fmla="*/ 766328 w 6903332"/>
                <a:gd name="connsiteY90" fmla="*/ 4131990 h 4745608"/>
                <a:gd name="connsiteX91" fmla="*/ 555808 w 6903332"/>
                <a:gd name="connsiteY91" fmla="*/ 4355688 h 4745608"/>
                <a:gd name="connsiteX92" fmla="*/ 785900 w 6903332"/>
                <a:gd name="connsiteY92" fmla="*/ 4017771 h 4745608"/>
                <a:gd name="connsiteX93" fmla="*/ 1130113 w 6903332"/>
                <a:gd name="connsiteY93" fmla="*/ 3817500 h 4745608"/>
                <a:gd name="connsiteX94" fmla="*/ 1278703 w 6903332"/>
                <a:gd name="connsiteY94" fmla="*/ 3726558 h 4745608"/>
                <a:gd name="connsiteX95" fmla="*/ 1269661 w 6903332"/>
                <a:gd name="connsiteY95" fmla="*/ 3390117 h 4745608"/>
                <a:gd name="connsiteX96" fmla="*/ 1309620 w 6903332"/>
                <a:gd name="connsiteY96" fmla="*/ 3169963 h 4745608"/>
                <a:gd name="connsiteX97" fmla="*/ 1393003 w 6903332"/>
                <a:gd name="connsiteY97" fmla="*/ 3052188 h 4745608"/>
                <a:gd name="connsiteX98" fmla="*/ 1080693 w 6903332"/>
                <a:gd name="connsiteY98" fmla="*/ 2984604 h 4745608"/>
                <a:gd name="connsiteX99" fmla="*/ 663453 w 6903332"/>
                <a:gd name="connsiteY99" fmla="*/ 3023360 h 4745608"/>
                <a:gd name="connsiteX100" fmla="*/ 235111 w 6903332"/>
                <a:gd name="connsiteY100" fmla="*/ 3217172 h 4745608"/>
                <a:gd name="connsiteX101" fmla="*/ 421453 w 6903332"/>
                <a:gd name="connsiteY101" fmla="*/ 3029328 h 4745608"/>
                <a:gd name="connsiteX102" fmla="*/ 627193 w 6903332"/>
                <a:gd name="connsiteY102" fmla="*/ 2926458 h 4745608"/>
                <a:gd name="connsiteX103" fmla="*/ 854480 w 6903332"/>
                <a:gd name="connsiteY103" fmla="*/ 2889178 h 4745608"/>
                <a:gd name="connsiteX104" fmla="*/ 1149272 w 6903332"/>
                <a:gd name="connsiteY104" fmla="*/ 2889676 h 4745608"/>
                <a:gd name="connsiteX105" fmla="*/ 1531894 w 6903332"/>
                <a:gd name="connsiteY105" fmla="*/ 2917507 h 4745608"/>
                <a:gd name="connsiteX106" fmla="*/ 1860559 w 6903332"/>
                <a:gd name="connsiteY106" fmla="*/ 2766431 h 4745608"/>
                <a:gd name="connsiteX107" fmla="*/ 1701613 w 6903332"/>
                <a:gd name="connsiteY107" fmla="*/ 2263518 h 4745608"/>
                <a:gd name="connsiteX108" fmla="*/ 1690183 w 6903332"/>
                <a:gd name="connsiteY108" fmla="*/ 1966338 h 4745608"/>
                <a:gd name="connsiteX109" fmla="*/ 1381991 w 6903332"/>
                <a:gd name="connsiteY109" fmla="*/ 1841604 h 4745608"/>
                <a:gd name="connsiteX110" fmla="*/ 1095823 w 6903332"/>
                <a:gd name="connsiteY110" fmla="*/ 1714878 h 4745608"/>
                <a:gd name="connsiteX111" fmla="*/ 746507 w 6903332"/>
                <a:gd name="connsiteY111" fmla="*/ 1626415 h 4745608"/>
                <a:gd name="connsiteX112" fmla="*/ 352873 w 6903332"/>
                <a:gd name="connsiteY112" fmla="*/ 1726308 h 4745608"/>
                <a:gd name="connsiteX113" fmla="*/ 113171 w 6903332"/>
                <a:gd name="connsiteY113" fmla="*/ 1763582 h 4745608"/>
                <a:gd name="connsiteX114" fmla="*/ 9973 w 6903332"/>
                <a:gd name="connsiteY114" fmla="*/ 1737738 h 4745608"/>
                <a:gd name="connsiteX115" fmla="*/ 348516 w 6903332"/>
                <a:gd name="connsiteY115" fmla="*/ 1643812 h 4745608"/>
                <a:gd name="connsiteX116" fmla="*/ 653097 w 6903332"/>
                <a:gd name="connsiteY116" fmla="*/ 1543920 h 4745608"/>
                <a:gd name="connsiteX117" fmla="*/ 1072963 w 6903332"/>
                <a:gd name="connsiteY117" fmla="*/ 1612008 h 4745608"/>
                <a:gd name="connsiteX118" fmla="*/ 1244413 w 6903332"/>
                <a:gd name="connsiteY118" fmla="*/ 1657728 h 4745608"/>
                <a:gd name="connsiteX119" fmla="*/ 1205766 w 6903332"/>
                <a:gd name="connsiteY119" fmla="*/ 1451988 h 4745608"/>
                <a:gd name="connsiteX120" fmla="*/ 1046313 w 6903332"/>
                <a:gd name="connsiteY120" fmla="*/ 815409 h 4745608"/>
                <a:gd name="connsiteX121" fmla="*/ 1221553 w 6903332"/>
                <a:gd name="connsiteY121" fmla="*/ 1211958 h 4745608"/>
                <a:gd name="connsiteX0" fmla="*/ 1221553 w 6910449"/>
                <a:gd name="connsiteY0" fmla="*/ 1211958 h 4745608"/>
                <a:gd name="connsiteX1" fmla="*/ 1343911 w 6910449"/>
                <a:gd name="connsiteY1" fmla="*/ 1559828 h 4745608"/>
                <a:gd name="connsiteX2" fmla="*/ 1553023 w 6910449"/>
                <a:gd name="connsiteY2" fmla="*/ 1657728 h 4745608"/>
                <a:gd name="connsiteX3" fmla="*/ 1907353 w 6910449"/>
                <a:gd name="connsiteY3" fmla="*/ 1680588 h 4745608"/>
                <a:gd name="connsiteX4" fmla="*/ 2021653 w 6910449"/>
                <a:gd name="connsiteY4" fmla="*/ 1543428 h 4745608"/>
                <a:gd name="connsiteX5" fmla="*/ 2124523 w 6910449"/>
                <a:gd name="connsiteY5" fmla="*/ 1291968 h 4745608"/>
                <a:gd name="connsiteX6" fmla="*/ 2124523 w 6910449"/>
                <a:gd name="connsiteY6" fmla="*/ 1120518 h 4745608"/>
                <a:gd name="connsiteX7" fmla="*/ 2068029 w 6910449"/>
                <a:gd name="connsiteY7" fmla="*/ 825325 h 4745608"/>
                <a:gd name="connsiteX8" fmla="*/ 2078803 w 6910449"/>
                <a:gd name="connsiteY8" fmla="*/ 777618 h 4745608"/>
                <a:gd name="connsiteX9" fmla="*/ 2170243 w 6910449"/>
                <a:gd name="connsiteY9" fmla="*/ 1086228 h 4745608"/>
                <a:gd name="connsiteX10" fmla="*/ 2215963 w 6910449"/>
                <a:gd name="connsiteY10" fmla="*/ 1269108 h 4745608"/>
                <a:gd name="connsiteX11" fmla="*/ 2284543 w 6910449"/>
                <a:gd name="connsiteY11" fmla="*/ 1303398 h 4745608"/>
                <a:gd name="connsiteX12" fmla="*/ 2330263 w 6910449"/>
                <a:gd name="connsiteY12" fmla="*/ 1166238 h 4745608"/>
                <a:gd name="connsiteX13" fmla="*/ 2467423 w 6910449"/>
                <a:gd name="connsiteY13" fmla="*/ 880488 h 4745608"/>
                <a:gd name="connsiteX14" fmla="*/ 2558863 w 6910449"/>
                <a:gd name="connsiteY14" fmla="*/ 640458 h 4745608"/>
                <a:gd name="connsiteX15" fmla="*/ 2616013 w 6910449"/>
                <a:gd name="connsiteY15" fmla="*/ 537588 h 4745608"/>
                <a:gd name="connsiteX16" fmla="*/ 2558863 w 6910449"/>
                <a:gd name="connsiteY16" fmla="*/ 789048 h 4745608"/>
                <a:gd name="connsiteX17" fmla="*/ 2444563 w 6910449"/>
                <a:gd name="connsiteY17" fmla="*/ 1097658 h 4745608"/>
                <a:gd name="connsiteX18" fmla="*/ 2375983 w 6910449"/>
                <a:gd name="connsiteY18" fmla="*/ 1406268 h 4745608"/>
                <a:gd name="connsiteX19" fmla="*/ 2558863 w 6910449"/>
                <a:gd name="connsiteY19" fmla="*/ 1577718 h 4745608"/>
                <a:gd name="connsiteX20" fmla="*/ 2878903 w 6910449"/>
                <a:gd name="connsiteY20" fmla="*/ 1657728 h 4745608"/>
                <a:gd name="connsiteX21" fmla="*/ 3187513 w 6910449"/>
                <a:gd name="connsiteY21" fmla="*/ 1657728 h 4745608"/>
                <a:gd name="connsiteX22" fmla="*/ 3370393 w 6910449"/>
                <a:gd name="connsiteY22" fmla="*/ 1566288 h 4745608"/>
                <a:gd name="connsiteX23" fmla="*/ 3488066 w 6910449"/>
                <a:gd name="connsiteY23" fmla="*/ 1246753 h 4745608"/>
                <a:gd name="connsiteX24" fmla="*/ 3495138 w 6910449"/>
                <a:gd name="connsiteY24" fmla="*/ 1115548 h 4745608"/>
                <a:gd name="connsiteX25" fmla="*/ 3493650 w 6910449"/>
                <a:gd name="connsiteY25" fmla="*/ 1063976 h 4745608"/>
                <a:gd name="connsiteX26" fmla="*/ 3450403 w 6910449"/>
                <a:gd name="connsiteY26" fmla="*/ 777618 h 4745608"/>
                <a:gd name="connsiteX27" fmla="*/ 3119893 w 6910449"/>
                <a:gd name="connsiteY27" fmla="*/ 321571 h 4745608"/>
                <a:gd name="connsiteX28" fmla="*/ 3497351 w 6910449"/>
                <a:gd name="connsiteY28" fmla="*/ 674883 h 4745608"/>
                <a:gd name="connsiteX29" fmla="*/ 3759013 w 6910449"/>
                <a:gd name="connsiteY29" fmla="*/ 571878 h 4745608"/>
                <a:gd name="connsiteX30" fmla="*/ 3999043 w 6910449"/>
                <a:gd name="connsiteY30" fmla="*/ 91818 h 4745608"/>
                <a:gd name="connsiteX31" fmla="*/ 4033333 w 6910449"/>
                <a:gd name="connsiteY31" fmla="*/ 11808 h 4745608"/>
                <a:gd name="connsiteX32" fmla="*/ 3984569 w 6910449"/>
                <a:gd name="connsiteY32" fmla="*/ 247366 h 4745608"/>
                <a:gd name="connsiteX33" fmla="*/ 3812791 w 6910449"/>
                <a:gd name="connsiteY33" fmla="*/ 647417 h 4745608"/>
                <a:gd name="connsiteX34" fmla="*/ 3592906 w 6910449"/>
                <a:gd name="connsiteY34" fmla="*/ 811408 h 4745608"/>
                <a:gd name="connsiteX35" fmla="*/ 3604425 w 6910449"/>
                <a:gd name="connsiteY35" fmla="*/ 999253 h 4745608"/>
                <a:gd name="connsiteX36" fmla="*/ 3872985 w 6910449"/>
                <a:gd name="connsiteY36" fmla="*/ 881976 h 4745608"/>
                <a:gd name="connsiteX37" fmla="*/ 4200754 w 6910449"/>
                <a:gd name="connsiteY37" fmla="*/ 774136 h 4745608"/>
                <a:gd name="connsiteX38" fmla="*/ 4064251 w 6910449"/>
                <a:gd name="connsiteY38" fmla="*/ 847195 h 4745608"/>
                <a:gd name="connsiteX39" fmla="*/ 3818880 w 6910449"/>
                <a:gd name="connsiteY39" fmla="*/ 991305 h 4745608"/>
                <a:gd name="connsiteX40" fmla="*/ 3658531 w 6910449"/>
                <a:gd name="connsiteY40" fmla="*/ 1093178 h 4745608"/>
                <a:gd name="connsiteX41" fmla="*/ 3622838 w 6910449"/>
                <a:gd name="connsiteY41" fmla="*/ 1221401 h 4745608"/>
                <a:gd name="connsiteX42" fmla="*/ 3577446 w 6910449"/>
                <a:gd name="connsiteY42" fmla="*/ 1500691 h 4745608"/>
                <a:gd name="connsiteX43" fmla="*/ 3461833 w 6910449"/>
                <a:gd name="connsiteY43" fmla="*/ 1726308 h 4745608"/>
                <a:gd name="connsiteX44" fmla="*/ 3278953 w 6910449"/>
                <a:gd name="connsiteY44" fmla="*/ 2034918 h 4745608"/>
                <a:gd name="connsiteX45" fmla="*/ 3288742 w 6910449"/>
                <a:gd name="connsiteY45" fmla="*/ 2273460 h 4745608"/>
                <a:gd name="connsiteX46" fmla="*/ 3434288 w 6910449"/>
                <a:gd name="connsiteY46" fmla="*/ 2417577 h 4745608"/>
                <a:gd name="connsiteX47" fmla="*/ 3641522 w 6910449"/>
                <a:gd name="connsiteY47" fmla="*/ 2521189 h 4745608"/>
                <a:gd name="connsiteX48" fmla="*/ 4079053 w 6910449"/>
                <a:gd name="connsiteY48" fmla="*/ 2777868 h 4745608"/>
                <a:gd name="connsiteX49" fmla="*/ 5882777 w 6910449"/>
                <a:gd name="connsiteY49" fmla="*/ 3521863 h 4745608"/>
                <a:gd name="connsiteX50" fmla="*/ 6605062 w 6910449"/>
                <a:gd name="connsiteY50" fmla="*/ 3822314 h 4745608"/>
                <a:gd name="connsiteX51" fmla="*/ 6882862 w 6910449"/>
                <a:gd name="connsiteY51" fmla="*/ 3872177 h 4745608"/>
                <a:gd name="connsiteX52" fmla="*/ 6793147 w 6910449"/>
                <a:gd name="connsiteY52" fmla="*/ 3943308 h 4745608"/>
                <a:gd name="connsiteX53" fmla="*/ 6722798 w 6910449"/>
                <a:gd name="connsiteY53" fmla="*/ 4084591 h 4745608"/>
                <a:gd name="connsiteX54" fmla="*/ 6585849 w 6910449"/>
                <a:gd name="connsiteY54" fmla="*/ 4067486 h 4745608"/>
                <a:gd name="connsiteX55" fmla="*/ 6110863 w 6910449"/>
                <a:gd name="connsiteY55" fmla="*/ 3868256 h 4745608"/>
                <a:gd name="connsiteX56" fmla="*/ 4940575 w 6910449"/>
                <a:gd name="connsiteY56" fmla="*/ 3376168 h 4745608"/>
                <a:gd name="connsiteX57" fmla="*/ 3944371 w 6910449"/>
                <a:gd name="connsiteY57" fmla="*/ 2976643 h 4745608"/>
                <a:gd name="connsiteX58" fmla="*/ 3460193 w 6910449"/>
                <a:gd name="connsiteY58" fmla="*/ 2852901 h 4745608"/>
                <a:gd name="connsiteX59" fmla="*/ 3217865 w 6910449"/>
                <a:gd name="connsiteY59" fmla="*/ 2829045 h 4745608"/>
                <a:gd name="connsiteX60" fmla="*/ 3025524 w 6910449"/>
                <a:gd name="connsiteY60" fmla="*/ 2858861 h 4745608"/>
                <a:gd name="connsiteX61" fmla="*/ 2832855 w 6910449"/>
                <a:gd name="connsiteY61" fmla="*/ 2930924 h 4745608"/>
                <a:gd name="connsiteX62" fmla="*/ 2820111 w 6910449"/>
                <a:gd name="connsiteY62" fmla="*/ 3026344 h 4745608"/>
                <a:gd name="connsiteX63" fmla="*/ 2959241 w 6910449"/>
                <a:gd name="connsiteY63" fmla="*/ 3167976 h 4745608"/>
                <a:gd name="connsiteX64" fmla="*/ 3176083 w 6910449"/>
                <a:gd name="connsiteY64" fmla="*/ 3269358 h 4745608"/>
                <a:gd name="connsiteX65" fmla="*/ 3388239 w 6910449"/>
                <a:gd name="connsiteY65" fmla="*/ 3442290 h 4745608"/>
                <a:gd name="connsiteX66" fmla="*/ 3212014 w 6910449"/>
                <a:gd name="connsiteY66" fmla="*/ 3336948 h 4745608"/>
                <a:gd name="connsiteX67" fmla="*/ 3004633 w 6910449"/>
                <a:gd name="connsiteY67" fmla="*/ 3276814 h 4745608"/>
                <a:gd name="connsiteX68" fmla="*/ 2771676 w 6910449"/>
                <a:gd name="connsiteY68" fmla="*/ 3166987 h 4745608"/>
                <a:gd name="connsiteX69" fmla="*/ 2638873 w 6910449"/>
                <a:gd name="connsiteY69" fmla="*/ 3097908 h 4745608"/>
                <a:gd name="connsiteX70" fmla="*/ 2570293 w 6910449"/>
                <a:gd name="connsiteY70" fmla="*/ 3109338 h 4745608"/>
                <a:gd name="connsiteX71" fmla="*/ 2525557 w 6910449"/>
                <a:gd name="connsiteY71" fmla="*/ 3326508 h 4745608"/>
                <a:gd name="connsiteX72" fmla="*/ 2584349 w 6910449"/>
                <a:gd name="connsiteY72" fmla="*/ 3577470 h 4745608"/>
                <a:gd name="connsiteX73" fmla="*/ 2663703 w 6910449"/>
                <a:gd name="connsiteY73" fmla="*/ 3996904 h 4745608"/>
                <a:gd name="connsiteX74" fmla="*/ 2633113 w 6910449"/>
                <a:gd name="connsiteY74" fmla="*/ 4192703 h 4745608"/>
                <a:gd name="connsiteX75" fmla="*/ 2539703 w 6910449"/>
                <a:gd name="connsiteY75" fmla="*/ 4455574 h 4745608"/>
                <a:gd name="connsiteX76" fmla="*/ 2595212 w 6910449"/>
                <a:gd name="connsiteY76" fmla="*/ 3945217 h 4745608"/>
                <a:gd name="connsiteX77" fmla="*/ 2481240 w 6910449"/>
                <a:gd name="connsiteY77" fmla="*/ 3566538 h 4745608"/>
                <a:gd name="connsiteX78" fmla="*/ 2307403 w 6910449"/>
                <a:gd name="connsiteY78" fmla="*/ 3166488 h 4745608"/>
                <a:gd name="connsiteX79" fmla="*/ 2261683 w 6910449"/>
                <a:gd name="connsiteY79" fmla="*/ 3063618 h 4745608"/>
                <a:gd name="connsiteX80" fmla="*/ 2078803 w 6910449"/>
                <a:gd name="connsiteY80" fmla="*/ 2949318 h 4745608"/>
                <a:gd name="connsiteX81" fmla="*/ 1824299 w 6910449"/>
                <a:gd name="connsiteY81" fmla="*/ 3002494 h 4745608"/>
                <a:gd name="connsiteX82" fmla="*/ 1412162 w 6910449"/>
                <a:gd name="connsiteY82" fmla="*/ 3235573 h 4745608"/>
                <a:gd name="connsiteX83" fmla="*/ 1381573 w 6910449"/>
                <a:gd name="connsiteY83" fmla="*/ 3680838 h 4745608"/>
                <a:gd name="connsiteX84" fmla="*/ 1340867 w 6910449"/>
                <a:gd name="connsiteY84" fmla="*/ 3980504 h 4745608"/>
                <a:gd name="connsiteX85" fmla="*/ 1197619 w 6910449"/>
                <a:gd name="connsiteY85" fmla="*/ 4738831 h 4745608"/>
                <a:gd name="connsiteX86" fmla="*/ 1220896 w 6910449"/>
                <a:gd name="connsiteY86" fmla="*/ 4338309 h 4745608"/>
                <a:gd name="connsiteX87" fmla="*/ 1242772 w 6910449"/>
                <a:gd name="connsiteY87" fmla="*/ 4080888 h 4745608"/>
                <a:gd name="connsiteX88" fmla="*/ 1198693 w 6910449"/>
                <a:gd name="connsiteY88" fmla="*/ 3909438 h 4745608"/>
                <a:gd name="connsiteX89" fmla="*/ 970093 w 6910449"/>
                <a:gd name="connsiteY89" fmla="*/ 3989448 h 4745608"/>
                <a:gd name="connsiteX90" fmla="*/ 766328 w 6910449"/>
                <a:gd name="connsiteY90" fmla="*/ 4131990 h 4745608"/>
                <a:gd name="connsiteX91" fmla="*/ 555808 w 6910449"/>
                <a:gd name="connsiteY91" fmla="*/ 4355688 h 4745608"/>
                <a:gd name="connsiteX92" fmla="*/ 785900 w 6910449"/>
                <a:gd name="connsiteY92" fmla="*/ 4017771 h 4745608"/>
                <a:gd name="connsiteX93" fmla="*/ 1130113 w 6910449"/>
                <a:gd name="connsiteY93" fmla="*/ 3817500 h 4745608"/>
                <a:gd name="connsiteX94" fmla="*/ 1278703 w 6910449"/>
                <a:gd name="connsiteY94" fmla="*/ 3726558 h 4745608"/>
                <a:gd name="connsiteX95" fmla="*/ 1269661 w 6910449"/>
                <a:gd name="connsiteY95" fmla="*/ 3390117 h 4745608"/>
                <a:gd name="connsiteX96" fmla="*/ 1309620 w 6910449"/>
                <a:gd name="connsiteY96" fmla="*/ 3169963 h 4745608"/>
                <a:gd name="connsiteX97" fmla="*/ 1393003 w 6910449"/>
                <a:gd name="connsiteY97" fmla="*/ 3052188 h 4745608"/>
                <a:gd name="connsiteX98" fmla="*/ 1080693 w 6910449"/>
                <a:gd name="connsiteY98" fmla="*/ 2984604 h 4745608"/>
                <a:gd name="connsiteX99" fmla="*/ 663453 w 6910449"/>
                <a:gd name="connsiteY99" fmla="*/ 3023360 h 4745608"/>
                <a:gd name="connsiteX100" fmla="*/ 235111 w 6910449"/>
                <a:gd name="connsiteY100" fmla="*/ 3217172 h 4745608"/>
                <a:gd name="connsiteX101" fmla="*/ 421453 w 6910449"/>
                <a:gd name="connsiteY101" fmla="*/ 3029328 h 4745608"/>
                <a:gd name="connsiteX102" fmla="*/ 627193 w 6910449"/>
                <a:gd name="connsiteY102" fmla="*/ 2926458 h 4745608"/>
                <a:gd name="connsiteX103" fmla="*/ 854480 w 6910449"/>
                <a:gd name="connsiteY103" fmla="*/ 2889178 h 4745608"/>
                <a:gd name="connsiteX104" fmla="*/ 1149272 w 6910449"/>
                <a:gd name="connsiteY104" fmla="*/ 2889676 h 4745608"/>
                <a:gd name="connsiteX105" fmla="*/ 1531894 w 6910449"/>
                <a:gd name="connsiteY105" fmla="*/ 2917507 h 4745608"/>
                <a:gd name="connsiteX106" fmla="*/ 1860559 w 6910449"/>
                <a:gd name="connsiteY106" fmla="*/ 2766431 h 4745608"/>
                <a:gd name="connsiteX107" fmla="*/ 1701613 w 6910449"/>
                <a:gd name="connsiteY107" fmla="*/ 2263518 h 4745608"/>
                <a:gd name="connsiteX108" fmla="*/ 1690183 w 6910449"/>
                <a:gd name="connsiteY108" fmla="*/ 1966338 h 4745608"/>
                <a:gd name="connsiteX109" fmla="*/ 1381991 w 6910449"/>
                <a:gd name="connsiteY109" fmla="*/ 1841604 h 4745608"/>
                <a:gd name="connsiteX110" fmla="*/ 1095823 w 6910449"/>
                <a:gd name="connsiteY110" fmla="*/ 1714878 h 4745608"/>
                <a:gd name="connsiteX111" fmla="*/ 746507 w 6910449"/>
                <a:gd name="connsiteY111" fmla="*/ 1626415 h 4745608"/>
                <a:gd name="connsiteX112" fmla="*/ 352873 w 6910449"/>
                <a:gd name="connsiteY112" fmla="*/ 1726308 h 4745608"/>
                <a:gd name="connsiteX113" fmla="*/ 113171 w 6910449"/>
                <a:gd name="connsiteY113" fmla="*/ 1763582 h 4745608"/>
                <a:gd name="connsiteX114" fmla="*/ 9973 w 6910449"/>
                <a:gd name="connsiteY114" fmla="*/ 1737738 h 4745608"/>
                <a:gd name="connsiteX115" fmla="*/ 348516 w 6910449"/>
                <a:gd name="connsiteY115" fmla="*/ 1643812 h 4745608"/>
                <a:gd name="connsiteX116" fmla="*/ 653097 w 6910449"/>
                <a:gd name="connsiteY116" fmla="*/ 1543920 h 4745608"/>
                <a:gd name="connsiteX117" fmla="*/ 1072963 w 6910449"/>
                <a:gd name="connsiteY117" fmla="*/ 1612008 h 4745608"/>
                <a:gd name="connsiteX118" fmla="*/ 1244413 w 6910449"/>
                <a:gd name="connsiteY118" fmla="*/ 1657728 h 4745608"/>
                <a:gd name="connsiteX119" fmla="*/ 1205766 w 6910449"/>
                <a:gd name="connsiteY119" fmla="*/ 1451988 h 4745608"/>
                <a:gd name="connsiteX120" fmla="*/ 1046313 w 6910449"/>
                <a:gd name="connsiteY120" fmla="*/ 815409 h 4745608"/>
                <a:gd name="connsiteX121" fmla="*/ 1221553 w 6910449"/>
                <a:gd name="connsiteY121" fmla="*/ 1211958 h 4745608"/>
                <a:gd name="connsiteX0" fmla="*/ 1221553 w 6801208"/>
                <a:gd name="connsiteY0" fmla="*/ 1211958 h 4745608"/>
                <a:gd name="connsiteX1" fmla="*/ 1343911 w 6801208"/>
                <a:gd name="connsiteY1" fmla="*/ 1559828 h 4745608"/>
                <a:gd name="connsiteX2" fmla="*/ 1553023 w 6801208"/>
                <a:gd name="connsiteY2" fmla="*/ 1657728 h 4745608"/>
                <a:gd name="connsiteX3" fmla="*/ 1907353 w 6801208"/>
                <a:gd name="connsiteY3" fmla="*/ 1680588 h 4745608"/>
                <a:gd name="connsiteX4" fmla="*/ 2021653 w 6801208"/>
                <a:gd name="connsiteY4" fmla="*/ 1543428 h 4745608"/>
                <a:gd name="connsiteX5" fmla="*/ 2124523 w 6801208"/>
                <a:gd name="connsiteY5" fmla="*/ 1291968 h 4745608"/>
                <a:gd name="connsiteX6" fmla="*/ 2124523 w 6801208"/>
                <a:gd name="connsiteY6" fmla="*/ 1120518 h 4745608"/>
                <a:gd name="connsiteX7" fmla="*/ 2068029 w 6801208"/>
                <a:gd name="connsiteY7" fmla="*/ 825325 h 4745608"/>
                <a:gd name="connsiteX8" fmla="*/ 2078803 w 6801208"/>
                <a:gd name="connsiteY8" fmla="*/ 777618 h 4745608"/>
                <a:gd name="connsiteX9" fmla="*/ 2170243 w 6801208"/>
                <a:gd name="connsiteY9" fmla="*/ 1086228 h 4745608"/>
                <a:gd name="connsiteX10" fmla="*/ 2215963 w 6801208"/>
                <a:gd name="connsiteY10" fmla="*/ 1269108 h 4745608"/>
                <a:gd name="connsiteX11" fmla="*/ 2284543 w 6801208"/>
                <a:gd name="connsiteY11" fmla="*/ 1303398 h 4745608"/>
                <a:gd name="connsiteX12" fmla="*/ 2330263 w 6801208"/>
                <a:gd name="connsiteY12" fmla="*/ 1166238 h 4745608"/>
                <a:gd name="connsiteX13" fmla="*/ 2467423 w 6801208"/>
                <a:gd name="connsiteY13" fmla="*/ 880488 h 4745608"/>
                <a:gd name="connsiteX14" fmla="*/ 2558863 w 6801208"/>
                <a:gd name="connsiteY14" fmla="*/ 640458 h 4745608"/>
                <a:gd name="connsiteX15" fmla="*/ 2616013 w 6801208"/>
                <a:gd name="connsiteY15" fmla="*/ 537588 h 4745608"/>
                <a:gd name="connsiteX16" fmla="*/ 2558863 w 6801208"/>
                <a:gd name="connsiteY16" fmla="*/ 789048 h 4745608"/>
                <a:gd name="connsiteX17" fmla="*/ 2444563 w 6801208"/>
                <a:gd name="connsiteY17" fmla="*/ 1097658 h 4745608"/>
                <a:gd name="connsiteX18" fmla="*/ 2375983 w 6801208"/>
                <a:gd name="connsiteY18" fmla="*/ 1406268 h 4745608"/>
                <a:gd name="connsiteX19" fmla="*/ 2558863 w 6801208"/>
                <a:gd name="connsiteY19" fmla="*/ 1577718 h 4745608"/>
                <a:gd name="connsiteX20" fmla="*/ 2878903 w 6801208"/>
                <a:gd name="connsiteY20" fmla="*/ 1657728 h 4745608"/>
                <a:gd name="connsiteX21" fmla="*/ 3187513 w 6801208"/>
                <a:gd name="connsiteY21" fmla="*/ 1657728 h 4745608"/>
                <a:gd name="connsiteX22" fmla="*/ 3370393 w 6801208"/>
                <a:gd name="connsiteY22" fmla="*/ 1566288 h 4745608"/>
                <a:gd name="connsiteX23" fmla="*/ 3488066 w 6801208"/>
                <a:gd name="connsiteY23" fmla="*/ 1246753 h 4745608"/>
                <a:gd name="connsiteX24" fmla="*/ 3495138 w 6801208"/>
                <a:gd name="connsiteY24" fmla="*/ 1115548 h 4745608"/>
                <a:gd name="connsiteX25" fmla="*/ 3493650 w 6801208"/>
                <a:gd name="connsiteY25" fmla="*/ 1063976 h 4745608"/>
                <a:gd name="connsiteX26" fmla="*/ 3450403 w 6801208"/>
                <a:gd name="connsiteY26" fmla="*/ 777618 h 4745608"/>
                <a:gd name="connsiteX27" fmla="*/ 3119893 w 6801208"/>
                <a:gd name="connsiteY27" fmla="*/ 321571 h 4745608"/>
                <a:gd name="connsiteX28" fmla="*/ 3497351 w 6801208"/>
                <a:gd name="connsiteY28" fmla="*/ 674883 h 4745608"/>
                <a:gd name="connsiteX29" fmla="*/ 3759013 w 6801208"/>
                <a:gd name="connsiteY29" fmla="*/ 571878 h 4745608"/>
                <a:gd name="connsiteX30" fmla="*/ 3999043 w 6801208"/>
                <a:gd name="connsiteY30" fmla="*/ 91818 h 4745608"/>
                <a:gd name="connsiteX31" fmla="*/ 4033333 w 6801208"/>
                <a:gd name="connsiteY31" fmla="*/ 11808 h 4745608"/>
                <a:gd name="connsiteX32" fmla="*/ 3984569 w 6801208"/>
                <a:gd name="connsiteY32" fmla="*/ 247366 h 4745608"/>
                <a:gd name="connsiteX33" fmla="*/ 3812791 w 6801208"/>
                <a:gd name="connsiteY33" fmla="*/ 647417 h 4745608"/>
                <a:gd name="connsiteX34" fmla="*/ 3592906 w 6801208"/>
                <a:gd name="connsiteY34" fmla="*/ 811408 h 4745608"/>
                <a:gd name="connsiteX35" fmla="*/ 3604425 w 6801208"/>
                <a:gd name="connsiteY35" fmla="*/ 999253 h 4745608"/>
                <a:gd name="connsiteX36" fmla="*/ 3872985 w 6801208"/>
                <a:gd name="connsiteY36" fmla="*/ 881976 h 4745608"/>
                <a:gd name="connsiteX37" fmla="*/ 4200754 w 6801208"/>
                <a:gd name="connsiteY37" fmla="*/ 774136 h 4745608"/>
                <a:gd name="connsiteX38" fmla="*/ 4064251 w 6801208"/>
                <a:gd name="connsiteY38" fmla="*/ 847195 h 4745608"/>
                <a:gd name="connsiteX39" fmla="*/ 3818880 w 6801208"/>
                <a:gd name="connsiteY39" fmla="*/ 991305 h 4745608"/>
                <a:gd name="connsiteX40" fmla="*/ 3658531 w 6801208"/>
                <a:gd name="connsiteY40" fmla="*/ 1093178 h 4745608"/>
                <a:gd name="connsiteX41" fmla="*/ 3622838 w 6801208"/>
                <a:gd name="connsiteY41" fmla="*/ 1221401 h 4745608"/>
                <a:gd name="connsiteX42" fmla="*/ 3577446 w 6801208"/>
                <a:gd name="connsiteY42" fmla="*/ 1500691 h 4745608"/>
                <a:gd name="connsiteX43" fmla="*/ 3461833 w 6801208"/>
                <a:gd name="connsiteY43" fmla="*/ 1726308 h 4745608"/>
                <a:gd name="connsiteX44" fmla="*/ 3278953 w 6801208"/>
                <a:gd name="connsiteY44" fmla="*/ 2034918 h 4745608"/>
                <a:gd name="connsiteX45" fmla="*/ 3288742 w 6801208"/>
                <a:gd name="connsiteY45" fmla="*/ 2273460 h 4745608"/>
                <a:gd name="connsiteX46" fmla="*/ 3434288 w 6801208"/>
                <a:gd name="connsiteY46" fmla="*/ 2417577 h 4745608"/>
                <a:gd name="connsiteX47" fmla="*/ 3641522 w 6801208"/>
                <a:gd name="connsiteY47" fmla="*/ 2521189 h 4745608"/>
                <a:gd name="connsiteX48" fmla="*/ 4079053 w 6801208"/>
                <a:gd name="connsiteY48" fmla="*/ 2777868 h 4745608"/>
                <a:gd name="connsiteX49" fmla="*/ 5882777 w 6801208"/>
                <a:gd name="connsiteY49" fmla="*/ 3521863 h 4745608"/>
                <a:gd name="connsiteX50" fmla="*/ 6605062 w 6801208"/>
                <a:gd name="connsiteY50" fmla="*/ 3822314 h 4745608"/>
                <a:gd name="connsiteX51" fmla="*/ 6743470 w 6801208"/>
                <a:gd name="connsiteY51" fmla="*/ 3848718 h 4745608"/>
                <a:gd name="connsiteX52" fmla="*/ 6793147 w 6801208"/>
                <a:gd name="connsiteY52" fmla="*/ 3943308 h 4745608"/>
                <a:gd name="connsiteX53" fmla="*/ 6722798 w 6801208"/>
                <a:gd name="connsiteY53" fmla="*/ 4084591 h 4745608"/>
                <a:gd name="connsiteX54" fmla="*/ 6585849 w 6801208"/>
                <a:gd name="connsiteY54" fmla="*/ 4067486 h 4745608"/>
                <a:gd name="connsiteX55" fmla="*/ 6110863 w 6801208"/>
                <a:gd name="connsiteY55" fmla="*/ 3868256 h 4745608"/>
                <a:gd name="connsiteX56" fmla="*/ 4940575 w 6801208"/>
                <a:gd name="connsiteY56" fmla="*/ 3376168 h 4745608"/>
                <a:gd name="connsiteX57" fmla="*/ 3944371 w 6801208"/>
                <a:gd name="connsiteY57" fmla="*/ 2976643 h 4745608"/>
                <a:gd name="connsiteX58" fmla="*/ 3460193 w 6801208"/>
                <a:gd name="connsiteY58" fmla="*/ 2852901 h 4745608"/>
                <a:gd name="connsiteX59" fmla="*/ 3217865 w 6801208"/>
                <a:gd name="connsiteY59" fmla="*/ 2829045 h 4745608"/>
                <a:gd name="connsiteX60" fmla="*/ 3025524 w 6801208"/>
                <a:gd name="connsiteY60" fmla="*/ 2858861 h 4745608"/>
                <a:gd name="connsiteX61" fmla="*/ 2832855 w 6801208"/>
                <a:gd name="connsiteY61" fmla="*/ 2930924 h 4745608"/>
                <a:gd name="connsiteX62" fmla="*/ 2820111 w 6801208"/>
                <a:gd name="connsiteY62" fmla="*/ 3026344 h 4745608"/>
                <a:gd name="connsiteX63" fmla="*/ 2959241 w 6801208"/>
                <a:gd name="connsiteY63" fmla="*/ 3167976 h 4745608"/>
                <a:gd name="connsiteX64" fmla="*/ 3176083 w 6801208"/>
                <a:gd name="connsiteY64" fmla="*/ 3269358 h 4745608"/>
                <a:gd name="connsiteX65" fmla="*/ 3388239 w 6801208"/>
                <a:gd name="connsiteY65" fmla="*/ 3442290 h 4745608"/>
                <a:gd name="connsiteX66" fmla="*/ 3212014 w 6801208"/>
                <a:gd name="connsiteY66" fmla="*/ 3336948 h 4745608"/>
                <a:gd name="connsiteX67" fmla="*/ 3004633 w 6801208"/>
                <a:gd name="connsiteY67" fmla="*/ 3276814 h 4745608"/>
                <a:gd name="connsiteX68" fmla="*/ 2771676 w 6801208"/>
                <a:gd name="connsiteY68" fmla="*/ 3166987 h 4745608"/>
                <a:gd name="connsiteX69" fmla="*/ 2638873 w 6801208"/>
                <a:gd name="connsiteY69" fmla="*/ 3097908 h 4745608"/>
                <a:gd name="connsiteX70" fmla="*/ 2570293 w 6801208"/>
                <a:gd name="connsiteY70" fmla="*/ 3109338 h 4745608"/>
                <a:gd name="connsiteX71" fmla="*/ 2525557 w 6801208"/>
                <a:gd name="connsiteY71" fmla="*/ 3326508 h 4745608"/>
                <a:gd name="connsiteX72" fmla="*/ 2584349 w 6801208"/>
                <a:gd name="connsiteY72" fmla="*/ 3577470 h 4745608"/>
                <a:gd name="connsiteX73" fmla="*/ 2663703 w 6801208"/>
                <a:gd name="connsiteY73" fmla="*/ 3996904 h 4745608"/>
                <a:gd name="connsiteX74" fmla="*/ 2633113 w 6801208"/>
                <a:gd name="connsiteY74" fmla="*/ 4192703 h 4745608"/>
                <a:gd name="connsiteX75" fmla="*/ 2539703 w 6801208"/>
                <a:gd name="connsiteY75" fmla="*/ 4455574 h 4745608"/>
                <a:gd name="connsiteX76" fmla="*/ 2595212 w 6801208"/>
                <a:gd name="connsiteY76" fmla="*/ 3945217 h 4745608"/>
                <a:gd name="connsiteX77" fmla="*/ 2481240 w 6801208"/>
                <a:gd name="connsiteY77" fmla="*/ 3566538 h 4745608"/>
                <a:gd name="connsiteX78" fmla="*/ 2307403 w 6801208"/>
                <a:gd name="connsiteY78" fmla="*/ 3166488 h 4745608"/>
                <a:gd name="connsiteX79" fmla="*/ 2261683 w 6801208"/>
                <a:gd name="connsiteY79" fmla="*/ 3063618 h 4745608"/>
                <a:gd name="connsiteX80" fmla="*/ 2078803 w 6801208"/>
                <a:gd name="connsiteY80" fmla="*/ 2949318 h 4745608"/>
                <a:gd name="connsiteX81" fmla="*/ 1824299 w 6801208"/>
                <a:gd name="connsiteY81" fmla="*/ 3002494 h 4745608"/>
                <a:gd name="connsiteX82" fmla="*/ 1412162 w 6801208"/>
                <a:gd name="connsiteY82" fmla="*/ 3235573 h 4745608"/>
                <a:gd name="connsiteX83" fmla="*/ 1381573 w 6801208"/>
                <a:gd name="connsiteY83" fmla="*/ 3680838 h 4745608"/>
                <a:gd name="connsiteX84" fmla="*/ 1340867 w 6801208"/>
                <a:gd name="connsiteY84" fmla="*/ 3980504 h 4745608"/>
                <a:gd name="connsiteX85" fmla="*/ 1197619 w 6801208"/>
                <a:gd name="connsiteY85" fmla="*/ 4738831 h 4745608"/>
                <a:gd name="connsiteX86" fmla="*/ 1220896 w 6801208"/>
                <a:gd name="connsiteY86" fmla="*/ 4338309 h 4745608"/>
                <a:gd name="connsiteX87" fmla="*/ 1242772 w 6801208"/>
                <a:gd name="connsiteY87" fmla="*/ 4080888 h 4745608"/>
                <a:gd name="connsiteX88" fmla="*/ 1198693 w 6801208"/>
                <a:gd name="connsiteY88" fmla="*/ 3909438 h 4745608"/>
                <a:gd name="connsiteX89" fmla="*/ 970093 w 6801208"/>
                <a:gd name="connsiteY89" fmla="*/ 3989448 h 4745608"/>
                <a:gd name="connsiteX90" fmla="*/ 766328 w 6801208"/>
                <a:gd name="connsiteY90" fmla="*/ 4131990 h 4745608"/>
                <a:gd name="connsiteX91" fmla="*/ 555808 w 6801208"/>
                <a:gd name="connsiteY91" fmla="*/ 4355688 h 4745608"/>
                <a:gd name="connsiteX92" fmla="*/ 785900 w 6801208"/>
                <a:gd name="connsiteY92" fmla="*/ 4017771 h 4745608"/>
                <a:gd name="connsiteX93" fmla="*/ 1130113 w 6801208"/>
                <a:gd name="connsiteY93" fmla="*/ 3817500 h 4745608"/>
                <a:gd name="connsiteX94" fmla="*/ 1278703 w 6801208"/>
                <a:gd name="connsiteY94" fmla="*/ 3726558 h 4745608"/>
                <a:gd name="connsiteX95" fmla="*/ 1269661 w 6801208"/>
                <a:gd name="connsiteY95" fmla="*/ 3390117 h 4745608"/>
                <a:gd name="connsiteX96" fmla="*/ 1309620 w 6801208"/>
                <a:gd name="connsiteY96" fmla="*/ 3169963 h 4745608"/>
                <a:gd name="connsiteX97" fmla="*/ 1393003 w 6801208"/>
                <a:gd name="connsiteY97" fmla="*/ 3052188 h 4745608"/>
                <a:gd name="connsiteX98" fmla="*/ 1080693 w 6801208"/>
                <a:gd name="connsiteY98" fmla="*/ 2984604 h 4745608"/>
                <a:gd name="connsiteX99" fmla="*/ 663453 w 6801208"/>
                <a:gd name="connsiteY99" fmla="*/ 3023360 h 4745608"/>
                <a:gd name="connsiteX100" fmla="*/ 235111 w 6801208"/>
                <a:gd name="connsiteY100" fmla="*/ 3217172 h 4745608"/>
                <a:gd name="connsiteX101" fmla="*/ 421453 w 6801208"/>
                <a:gd name="connsiteY101" fmla="*/ 3029328 h 4745608"/>
                <a:gd name="connsiteX102" fmla="*/ 627193 w 6801208"/>
                <a:gd name="connsiteY102" fmla="*/ 2926458 h 4745608"/>
                <a:gd name="connsiteX103" fmla="*/ 854480 w 6801208"/>
                <a:gd name="connsiteY103" fmla="*/ 2889178 h 4745608"/>
                <a:gd name="connsiteX104" fmla="*/ 1149272 w 6801208"/>
                <a:gd name="connsiteY104" fmla="*/ 2889676 h 4745608"/>
                <a:gd name="connsiteX105" fmla="*/ 1531894 w 6801208"/>
                <a:gd name="connsiteY105" fmla="*/ 2917507 h 4745608"/>
                <a:gd name="connsiteX106" fmla="*/ 1860559 w 6801208"/>
                <a:gd name="connsiteY106" fmla="*/ 2766431 h 4745608"/>
                <a:gd name="connsiteX107" fmla="*/ 1701613 w 6801208"/>
                <a:gd name="connsiteY107" fmla="*/ 2263518 h 4745608"/>
                <a:gd name="connsiteX108" fmla="*/ 1690183 w 6801208"/>
                <a:gd name="connsiteY108" fmla="*/ 1966338 h 4745608"/>
                <a:gd name="connsiteX109" fmla="*/ 1381991 w 6801208"/>
                <a:gd name="connsiteY109" fmla="*/ 1841604 h 4745608"/>
                <a:gd name="connsiteX110" fmla="*/ 1095823 w 6801208"/>
                <a:gd name="connsiteY110" fmla="*/ 1714878 h 4745608"/>
                <a:gd name="connsiteX111" fmla="*/ 746507 w 6801208"/>
                <a:gd name="connsiteY111" fmla="*/ 1626415 h 4745608"/>
                <a:gd name="connsiteX112" fmla="*/ 352873 w 6801208"/>
                <a:gd name="connsiteY112" fmla="*/ 1726308 h 4745608"/>
                <a:gd name="connsiteX113" fmla="*/ 113171 w 6801208"/>
                <a:gd name="connsiteY113" fmla="*/ 1763582 h 4745608"/>
                <a:gd name="connsiteX114" fmla="*/ 9973 w 6801208"/>
                <a:gd name="connsiteY114" fmla="*/ 1737738 h 4745608"/>
                <a:gd name="connsiteX115" fmla="*/ 348516 w 6801208"/>
                <a:gd name="connsiteY115" fmla="*/ 1643812 h 4745608"/>
                <a:gd name="connsiteX116" fmla="*/ 653097 w 6801208"/>
                <a:gd name="connsiteY116" fmla="*/ 1543920 h 4745608"/>
                <a:gd name="connsiteX117" fmla="*/ 1072963 w 6801208"/>
                <a:gd name="connsiteY117" fmla="*/ 1612008 h 4745608"/>
                <a:gd name="connsiteX118" fmla="*/ 1244413 w 6801208"/>
                <a:gd name="connsiteY118" fmla="*/ 1657728 h 4745608"/>
                <a:gd name="connsiteX119" fmla="*/ 1205766 w 6801208"/>
                <a:gd name="connsiteY119" fmla="*/ 1451988 h 4745608"/>
                <a:gd name="connsiteX120" fmla="*/ 1046313 w 6801208"/>
                <a:gd name="connsiteY120" fmla="*/ 815409 h 4745608"/>
                <a:gd name="connsiteX121" fmla="*/ 1221553 w 6801208"/>
                <a:gd name="connsiteY121" fmla="*/ 1211958 h 4745608"/>
                <a:gd name="connsiteX0" fmla="*/ 1221553 w 6793206"/>
                <a:gd name="connsiteY0" fmla="*/ 1211958 h 4745608"/>
                <a:gd name="connsiteX1" fmla="*/ 1343911 w 6793206"/>
                <a:gd name="connsiteY1" fmla="*/ 1559828 h 4745608"/>
                <a:gd name="connsiteX2" fmla="*/ 1553023 w 6793206"/>
                <a:gd name="connsiteY2" fmla="*/ 1657728 h 4745608"/>
                <a:gd name="connsiteX3" fmla="*/ 1907353 w 6793206"/>
                <a:gd name="connsiteY3" fmla="*/ 1680588 h 4745608"/>
                <a:gd name="connsiteX4" fmla="*/ 2021653 w 6793206"/>
                <a:gd name="connsiteY4" fmla="*/ 1543428 h 4745608"/>
                <a:gd name="connsiteX5" fmla="*/ 2124523 w 6793206"/>
                <a:gd name="connsiteY5" fmla="*/ 1291968 h 4745608"/>
                <a:gd name="connsiteX6" fmla="*/ 2124523 w 6793206"/>
                <a:gd name="connsiteY6" fmla="*/ 1120518 h 4745608"/>
                <a:gd name="connsiteX7" fmla="*/ 2068029 w 6793206"/>
                <a:gd name="connsiteY7" fmla="*/ 825325 h 4745608"/>
                <a:gd name="connsiteX8" fmla="*/ 2078803 w 6793206"/>
                <a:gd name="connsiteY8" fmla="*/ 777618 h 4745608"/>
                <a:gd name="connsiteX9" fmla="*/ 2170243 w 6793206"/>
                <a:gd name="connsiteY9" fmla="*/ 1086228 h 4745608"/>
                <a:gd name="connsiteX10" fmla="*/ 2215963 w 6793206"/>
                <a:gd name="connsiteY10" fmla="*/ 1269108 h 4745608"/>
                <a:gd name="connsiteX11" fmla="*/ 2284543 w 6793206"/>
                <a:gd name="connsiteY11" fmla="*/ 1303398 h 4745608"/>
                <a:gd name="connsiteX12" fmla="*/ 2330263 w 6793206"/>
                <a:gd name="connsiteY12" fmla="*/ 1166238 h 4745608"/>
                <a:gd name="connsiteX13" fmla="*/ 2467423 w 6793206"/>
                <a:gd name="connsiteY13" fmla="*/ 880488 h 4745608"/>
                <a:gd name="connsiteX14" fmla="*/ 2558863 w 6793206"/>
                <a:gd name="connsiteY14" fmla="*/ 640458 h 4745608"/>
                <a:gd name="connsiteX15" fmla="*/ 2616013 w 6793206"/>
                <a:gd name="connsiteY15" fmla="*/ 537588 h 4745608"/>
                <a:gd name="connsiteX16" fmla="*/ 2558863 w 6793206"/>
                <a:gd name="connsiteY16" fmla="*/ 789048 h 4745608"/>
                <a:gd name="connsiteX17" fmla="*/ 2444563 w 6793206"/>
                <a:gd name="connsiteY17" fmla="*/ 1097658 h 4745608"/>
                <a:gd name="connsiteX18" fmla="*/ 2375983 w 6793206"/>
                <a:gd name="connsiteY18" fmla="*/ 1406268 h 4745608"/>
                <a:gd name="connsiteX19" fmla="*/ 2558863 w 6793206"/>
                <a:gd name="connsiteY19" fmla="*/ 1577718 h 4745608"/>
                <a:gd name="connsiteX20" fmla="*/ 2878903 w 6793206"/>
                <a:gd name="connsiteY20" fmla="*/ 1657728 h 4745608"/>
                <a:gd name="connsiteX21" fmla="*/ 3187513 w 6793206"/>
                <a:gd name="connsiteY21" fmla="*/ 1657728 h 4745608"/>
                <a:gd name="connsiteX22" fmla="*/ 3370393 w 6793206"/>
                <a:gd name="connsiteY22" fmla="*/ 1566288 h 4745608"/>
                <a:gd name="connsiteX23" fmla="*/ 3488066 w 6793206"/>
                <a:gd name="connsiteY23" fmla="*/ 1246753 h 4745608"/>
                <a:gd name="connsiteX24" fmla="*/ 3495138 w 6793206"/>
                <a:gd name="connsiteY24" fmla="*/ 1115548 h 4745608"/>
                <a:gd name="connsiteX25" fmla="*/ 3493650 w 6793206"/>
                <a:gd name="connsiteY25" fmla="*/ 1063976 h 4745608"/>
                <a:gd name="connsiteX26" fmla="*/ 3450403 w 6793206"/>
                <a:gd name="connsiteY26" fmla="*/ 777618 h 4745608"/>
                <a:gd name="connsiteX27" fmla="*/ 3119893 w 6793206"/>
                <a:gd name="connsiteY27" fmla="*/ 321571 h 4745608"/>
                <a:gd name="connsiteX28" fmla="*/ 3497351 w 6793206"/>
                <a:gd name="connsiteY28" fmla="*/ 674883 h 4745608"/>
                <a:gd name="connsiteX29" fmla="*/ 3759013 w 6793206"/>
                <a:gd name="connsiteY29" fmla="*/ 571878 h 4745608"/>
                <a:gd name="connsiteX30" fmla="*/ 3999043 w 6793206"/>
                <a:gd name="connsiteY30" fmla="*/ 91818 h 4745608"/>
                <a:gd name="connsiteX31" fmla="*/ 4033333 w 6793206"/>
                <a:gd name="connsiteY31" fmla="*/ 11808 h 4745608"/>
                <a:gd name="connsiteX32" fmla="*/ 3984569 w 6793206"/>
                <a:gd name="connsiteY32" fmla="*/ 247366 h 4745608"/>
                <a:gd name="connsiteX33" fmla="*/ 3812791 w 6793206"/>
                <a:gd name="connsiteY33" fmla="*/ 647417 h 4745608"/>
                <a:gd name="connsiteX34" fmla="*/ 3592906 w 6793206"/>
                <a:gd name="connsiteY34" fmla="*/ 811408 h 4745608"/>
                <a:gd name="connsiteX35" fmla="*/ 3604425 w 6793206"/>
                <a:gd name="connsiteY35" fmla="*/ 999253 h 4745608"/>
                <a:gd name="connsiteX36" fmla="*/ 3872985 w 6793206"/>
                <a:gd name="connsiteY36" fmla="*/ 881976 h 4745608"/>
                <a:gd name="connsiteX37" fmla="*/ 4200754 w 6793206"/>
                <a:gd name="connsiteY37" fmla="*/ 774136 h 4745608"/>
                <a:gd name="connsiteX38" fmla="*/ 4064251 w 6793206"/>
                <a:gd name="connsiteY38" fmla="*/ 847195 h 4745608"/>
                <a:gd name="connsiteX39" fmla="*/ 3818880 w 6793206"/>
                <a:gd name="connsiteY39" fmla="*/ 991305 h 4745608"/>
                <a:gd name="connsiteX40" fmla="*/ 3658531 w 6793206"/>
                <a:gd name="connsiteY40" fmla="*/ 1093178 h 4745608"/>
                <a:gd name="connsiteX41" fmla="*/ 3622838 w 6793206"/>
                <a:gd name="connsiteY41" fmla="*/ 1221401 h 4745608"/>
                <a:gd name="connsiteX42" fmla="*/ 3577446 w 6793206"/>
                <a:gd name="connsiteY42" fmla="*/ 1500691 h 4745608"/>
                <a:gd name="connsiteX43" fmla="*/ 3461833 w 6793206"/>
                <a:gd name="connsiteY43" fmla="*/ 1726308 h 4745608"/>
                <a:gd name="connsiteX44" fmla="*/ 3278953 w 6793206"/>
                <a:gd name="connsiteY44" fmla="*/ 2034918 h 4745608"/>
                <a:gd name="connsiteX45" fmla="*/ 3288742 w 6793206"/>
                <a:gd name="connsiteY45" fmla="*/ 2273460 h 4745608"/>
                <a:gd name="connsiteX46" fmla="*/ 3434288 w 6793206"/>
                <a:gd name="connsiteY46" fmla="*/ 2417577 h 4745608"/>
                <a:gd name="connsiteX47" fmla="*/ 3641522 w 6793206"/>
                <a:gd name="connsiteY47" fmla="*/ 2521189 h 4745608"/>
                <a:gd name="connsiteX48" fmla="*/ 4079053 w 6793206"/>
                <a:gd name="connsiteY48" fmla="*/ 2777868 h 4745608"/>
                <a:gd name="connsiteX49" fmla="*/ 5882777 w 6793206"/>
                <a:gd name="connsiteY49" fmla="*/ 3521863 h 4745608"/>
                <a:gd name="connsiteX50" fmla="*/ 6605062 w 6793206"/>
                <a:gd name="connsiteY50" fmla="*/ 3822314 h 4745608"/>
                <a:gd name="connsiteX51" fmla="*/ 6743470 w 6793206"/>
                <a:gd name="connsiteY51" fmla="*/ 3848718 h 4745608"/>
                <a:gd name="connsiteX52" fmla="*/ 6793147 w 6793206"/>
                <a:gd name="connsiteY52" fmla="*/ 3943308 h 4745608"/>
                <a:gd name="connsiteX53" fmla="*/ 6722798 w 6793206"/>
                <a:gd name="connsiteY53" fmla="*/ 4084591 h 4745608"/>
                <a:gd name="connsiteX54" fmla="*/ 6585849 w 6793206"/>
                <a:gd name="connsiteY54" fmla="*/ 4067486 h 4745608"/>
                <a:gd name="connsiteX55" fmla="*/ 6110863 w 6793206"/>
                <a:gd name="connsiteY55" fmla="*/ 3868256 h 4745608"/>
                <a:gd name="connsiteX56" fmla="*/ 4940575 w 6793206"/>
                <a:gd name="connsiteY56" fmla="*/ 3376168 h 4745608"/>
                <a:gd name="connsiteX57" fmla="*/ 3944371 w 6793206"/>
                <a:gd name="connsiteY57" fmla="*/ 2976643 h 4745608"/>
                <a:gd name="connsiteX58" fmla="*/ 3460193 w 6793206"/>
                <a:gd name="connsiteY58" fmla="*/ 2852901 h 4745608"/>
                <a:gd name="connsiteX59" fmla="*/ 3217865 w 6793206"/>
                <a:gd name="connsiteY59" fmla="*/ 2829045 h 4745608"/>
                <a:gd name="connsiteX60" fmla="*/ 3025524 w 6793206"/>
                <a:gd name="connsiteY60" fmla="*/ 2858861 h 4745608"/>
                <a:gd name="connsiteX61" fmla="*/ 2832855 w 6793206"/>
                <a:gd name="connsiteY61" fmla="*/ 2930924 h 4745608"/>
                <a:gd name="connsiteX62" fmla="*/ 2820111 w 6793206"/>
                <a:gd name="connsiteY62" fmla="*/ 3026344 h 4745608"/>
                <a:gd name="connsiteX63" fmla="*/ 2959241 w 6793206"/>
                <a:gd name="connsiteY63" fmla="*/ 3167976 h 4745608"/>
                <a:gd name="connsiteX64" fmla="*/ 3176083 w 6793206"/>
                <a:gd name="connsiteY64" fmla="*/ 3269358 h 4745608"/>
                <a:gd name="connsiteX65" fmla="*/ 3388239 w 6793206"/>
                <a:gd name="connsiteY65" fmla="*/ 3442290 h 4745608"/>
                <a:gd name="connsiteX66" fmla="*/ 3212014 w 6793206"/>
                <a:gd name="connsiteY66" fmla="*/ 3336948 h 4745608"/>
                <a:gd name="connsiteX67" fmla="*/ 3004633 w 6793206"/>
                <a:gd name="connsiteY67" fmla="*/ 3276814 h 4745608"/>
                <a:gd name="connsiteX68" fmla="*/ 2771676 w 6793206"/>
                <a:gd name="connsiteY68" fmla="*/ 3166987 h 4745608"/>
                <a:gd name="connsiteX69" fmla="*/ 2638873 w 6793206"/>
                <a:gd name="connsiteY69" fmla="*/ 3097908 h 4745608"/>
                <a:gd name="connsiteX70" fmla="*/ 2570293 w 6793206"/>
                <a:gd name="connsiteY70" fmla="*/ 3109338 h 4745608"/>
                <a:gd name="connsiteX71" fmla="*/ 2525557 w 6793206"/>
                <a:gd name="connsiteY71" fmla="*/ 3326508 h 4745608"/>
                <a:gd name="connsiteX72" fmla="*/ 2584349 w 6793206"/>
                <a:gd name="connsiteY72" fmla="*/ 3577470 h 4745608"/>
                <a:gd name="connsiteX73" fmla="*/ 2663703 w 6793206"/>
                <a:gd name="connsiteY73" fmla="*/ 3996904 h 4745608"/>
                <a:gd name="connsiteX74" fmla="*/ 2633113 w 6793206"/>
                <a:gd name="connsiteY74" fmla="*/ 4192703 h 4745608"/>
                <a:gd name="connsiteX75" fmla="*/ 2539703 w 6793206"/>
                <a:gd name="connsiteY75" fmla="*/ 4455574 h 4745608"/>
                <a:gd name="connsiteX76" fmla="*/ 2595212 w 6793206"/>
                <a:gd name="connsiteY76" fmla="*/ 3945217 h 4745608"/>
                <a:gd name="connsiteX77" fmla="*/ 2481240 w 6793206"/>
                <a:gd name="connsiteY77" fmla="*/ 3566538 h 4745608"/>
                <a:gd name="connsiteX78" fmla="*/ 2307403 w 6793206"/>
                <a:gd name="connsiteY78" fmla="*/ 3166488 h 4745608"/>
                <a:gd name="connsiteX79" fmla="*/ 2261683 w 6793206"/>
                <a:gd name="connsiteY79" fmla="*/ 3063618 h 4745608"/>
                <a:gd name="connsiteX80" fmla="*/ 2078803 w 6793206"/>
                <a:gd name="connsiteY80" fmla="*/ 2949318 h 4745608"/>
                <a:gd name="connsiteX81" fmla="*/ 1824299 w 6793206"/>
                <a:gd name="connsiteY81" fmla="*/ 3002494 h 4745608"/>
                <a:gd name="connsiteX82" fmla="*/ 1412162 w 6793206"/>
                <a:gd name="connsiteY82" fmla="*/ 3235573 h 4745608"/>
                <a:gd name="connsiteX83" fmla="*/ 1381573 w 6793206"/>
                <a:gd name="connsiteY83" fmla="*/ 3680838 h 4745608"/>
                <a:gd name="connsiteX84" fmla="*/ 1340867 w 6793206"/>
                <a:gd name="connsiteY84" fmla="*/ 3980504 h 4745608"/>
                <a:gd name="connsiteX85" fmla="*/ 1197619 w 6793206"/>
                <a:gd name="connsiteY85" fmla="*/ 4738831 h 4745608"/>
                <a:gd name="connsiteX86" fmla="*/ 1220896 w 6793206"/>
                <a:gd name="connsiteY86" fmla="*/ 4338309 h 4745608"/>
                <a:gd name="connsiteX87" fmla="*/ 1242772 w 6793206"/>
                <a:gd name="connsiteY87" fmla="*/ 4080888 h 4745608"/>
                <a:gd name="connsiteX88" fmla="*/ 1198693 w 6793206"/>
                <a:gd name="connsiteY88" fmla="*/ 3909438 h 4745608"/>
                <a:gd name="connsiteX89" fmla="*/ 970093 w 6793206"/>
                <a:gd name="connsiteY89" fmla="*/ 3989448 h 4745608"/>
                <a:gd name="connsiteX90" fmla="*/ 766328 w 6793206"/>
                <a:gd name="connsiteY90" fmla="*/ 4131990 h 4745608"/>
                <a:gd name="connsiteX91" fmla="*/ 555808 w 6793206"/>
                <a:gd name="connsiteY91" fmla="*/ 4355688 h 4745608"/>
                <a:gd name="connsiteX92" fmla="*/ 785900 w 6793206"/>
                <a:gd name="connsiteY92" fmla="*/ 4017771 h 4745608"/>
                <a:gd name="connsiteX93" fmla="*/ 1130113 w 6793206"/>
                <a:gd name="connsiteY93" fmla="*/ 3817500 h 4745608"/>
                <a:gd name="connsiteX94" fmla="*/ 1278703 w 6793206"/>
                <a:gd name="connsiteY94" fmla="*/ 3726558 h 4745608"/>
                <a:gd name="connsiteX95" fmla="*/ 1269661 w 6793206"/>
                <a:gd name="connsiteY95" fmla="*/ 3390117 h 4745608"/>
                <a:gd name="connsiteX96" fmla="*/ 1309620 w 6793206"/>
                <a:gd name="connsiteY96" fmla="*/ 3169963 h 4745608"/>
                <a:gd name="connsiteX97" fmla="*/ 1393003 w 6793206"/>
                <a:gd name="connsiteY97" fmla="*/ 3052188 h 4745608"/>
                <a:gd name="connsiteX98" fmla="*/ 1080693 w 6793206"/>
                <a:gd name="connsiteY98" fmla="*/ 2984604 h 4745608"/>
                <a:gd name="connsiteX99" fmla="*/ 663453 w 6793206"/>
                <a:gd name="connsiteY99" fmla="*/ 3023360 h 4745608"/>
                <a:gd name="connsiteX100" fmla="*/ 235111 w 6793206"/>
                <a:gd name="connsiteY100" fmla="*/ 3217172 h 4745608"/>
                <a:gd name="connsiteX101" fmla="*/ 421453 w 6793206"/>
                <a:gd name="connsiteY101" fmla="*/ 3029328 h 4745608"/>
                <a:gd name="connsiteX102" fmla="*/ 627193 w 6793206"/>
                <a:gd name="connsiteY102" fmla="*/ 2926458 h 4745608"/>
                <a:gd name="connsiteX103" fmla="*/ 854480 w 6793206"/>
                <a:gd name="connsiteY103" fmla="*/ 2889178 h 4745608"/>
                <a:gd name="connsiteX104" fmla="*/ 1149272 w 6793206"/>
                <a:gd name="connsiteY104" fmla="*/ 2889676 h 4745608"/>
                <a:gd name="connsiteX105" fmla="*/ 1531894 w 6793206"/>
                <a:gd name="connsiteY105" fmla="*/ 2917507 h 4745608"/>
                <a:gd name="connsiteX106" fmla="*/ 1860559 w 6793206"/>
                <a:gd name="connsiteY106" fmla="*/ 2766431 h 4745608"/>
                <a:gd name="connsiteX107" fmla="*/ 1701613 w 6793206"/>
                <a:gd name="connsiteY107" fmla="*/ 2263518 h 4745608"/>
                <a:gd name="connsiteX108" fmla="*/ 1690183 w 6793206"/>
                <a:gd name="connsiteY108" fmla="*/ 1966338 h 4745608"/>
                <a:gd name="connsiteX109" fmla="*/ 1381991 w 6793206"/>
                <a:gd name="connsiteY109" fmla="*/ 1841604 h 4745608"/>
                <a:gd name="connsiteX110" fmla="*/ 1095823 w 6793206"/>
                <a:gd name="connsiteY110" fmla="*/ 1714878 h 4745608"/>
                <a:gd name="connsiteX111" fmla="*/ 746507 w 6793206"/>
                <a:gd name="connsiteY111" fmla="*/ 1626415 h 4745608"/>
                <a:gd name="connsiteX112" fmla="*/ 352873 w 6793206"/>
                <a:gd name="connsiteY112" fmla="*/ 1726308 h 4745608"/>
                <a:gd name="connsiteX113" fmla="*/ 113171 w 6793206"/>
                <a:gd name="connsiteY113" fmla="*/ 1763582 h 4745608"/>
                <a:gd name="connsiteX114" fmla="*/ 9973 w 6793206"/>
                <a:gd name="connsiteY114" fmla="*/ 1737738 h 4745608"/>
                <a:gd name="connsiteX115" fmla="*/ 348516 w 6793206"/>
                <a:gd name="connsiteY115" fmla="*/ 1643812 h 4745608"/>
                <a:gd name="connsiteX116" fmla="*/ 653097 w 6793206"/>
                <a:gd name="connsiteY116" fmla="*/ 1543920 h 4745608"/>
                <a:gd name="connsiteX117" fmla="*/ 1072963 w 6793206"/>
                <a:gd name="connsiteY117" fmla="*/ 1612008 h 4745608"/>
                <a:gd name="connsiteX118" fmla="*/ 1244413 w 6793206"/>
                <a:gd name="connsiteY118" fmla="*/ 1657728 h 4745608"/>
                <a:gd name="connsiteX119" fmla="*/ 1205766 w 6793206"/>
                <a:gd name="connsiteY119" fmla="*/ 1451988 h 4745608"/>
                <a:gd name="connsiteX120" fmla="*/ 1046313 w 6793206"/>
                <a:gd name="connsiteY120" fmla="*/ 815409 h 4745608"/>
                <a:gd name="connsiteX121" fmla="*/ 1221553 w 6793206"/>
                <a:gd name="connsiteY121" fmla="*/ 1211958 h 4745608"/>
                <a:gd name="connsiteX0" fmla="*/ 1221553 w 6793206"/>
                <a:gd name="connsiteY0" fmla="*/ 1211958 h 4745608"/>
                <a:gd name="connsiteX1" fmla="*/ 1343911 w 6793206"/>
                <a:gd name="connsiteY1" fmla="*/ 1559828 h 4745608"/>
                <a:gd name="connsiteX2" fmla="*/ 1553023 w 6793206"/>
                <a:gd name="connsiteY2" fmla="*/ 1657728 h 4745608"/>
                <a:gd name="connsiteX3" fmla="*/ 1907353 w 6793206"/>
                <a:gd name="connsiteY3" fmla="*/ 1680588 h 4745608"/>
                <a:gd name="connsiteX4" fmla="*/ 2021653 w 6793206"/>
                <a:gd name="connsiteY4" fmla="*/ 1543428 h 4745608"/>
                <a:gd name="connsiteX5" fmla="*/ 2124523 w 6793206"/>
                <a:gd name="connsiteY5" fmla="*/ 1291968 h 4745608"/>
                <a:gd name="connsiteX6" fmla="*/ 2124523 w 6793206"/>
                <a:gd name="connsiteY6" fmla="*/ 1120518 h 4745608"/>
                <a:gd name="connsiteX7" fmla="*/ 2068029 w 6793206"/>
                <a:gd name="connsiteY7" fmla="*/ 825325 h 4745608"/>
                <a:gd name="connsiteX8" fmla="*/ 2078803 w 6793206"/>
                <a:gd name="connsiteY8" fmla="*/ 777618 h 4745608"/>
                <a:gd name="connsiteX9" fmla="*/ 2170243 w 6793206"/>
                <a:gd name="connsiteY9" fmla="*/ 1086228 h 4745608"/>
                <a:gd name="connsiteX10" fmla="*/ 2215963 w 6793206"/>
                <a:gd name="connsiteY10" fmla="*/ 1269108 h 4745608"/>
                <a:gd name="connsiteX11" fmla="*/ 2284543 w 6793206"/>
                <a:gd name="connsiteY11" fmla="*/ 1303398 h 4745608"/>
                <a:gd name="connsiteX12" fmla="*/ 2330263 w 6793206"/>
                <a:gd name="connsiteY12" fmla="*/ 1166238 h 4745608"/>
                <a:gd name="connsiteX13" fmla="*/ 2467423 w 6793206"/>
                <a:gd name="connsiteY13" fmla="*/ 880488 h 4745608"/>
                <a:gd name="connsiteX14" fmla="*/ 2558863 w 6793206"/>
                <a:gd name="connsiteY14" fmla="*/ 640458 h 4745608"/>
                <a:gd name="connsiteX15" fmla="*/ 2616013 w 6793206"/>
                <a:gd name="connsiteY15" fmla="*/ 537588 h 4745608"/>
                <a:gd name="connsiteX16" fmla="*/ 2558863 w 6793206"/>
                <a:gd name="connsiteY16" fmla="*/ 789048 h 4745608"/>
                <a:gd name="connsiteX17" fmla="*/ 2444563 w 6793206"/>
                <a:gd name="connsiteY17" fmla="*/ 1097658 h 4745608"/>
                <a:gd name="connsiteX18" fmla="*/ 2375983 w 6793206"/>
                <a:gd name="connsiteY18" fmla="*/ 1406268 h 4745608"/>
                <a:gd name="connsiteX19" fmla="*/ 2558863 w 6793206"/>
                <a:gd name="connsiteY19" fmla="*/ 1577718 h 4745608"/>
                <a:gd name="connsiteX20" fmla="*/ 2878903 w 6793206"/>
                <a:gd name="connsiteY20" fmla="*/ 1657728 h 4745608"/>
                <a:gd name="connsiteX21" fmla="*/ 3187513 w 6793206"/>
                <a:gd name="connsiteY21" fmla="*/ 1657728 h 4745608"/>
                <a:gd name="connsiteX22" fmla="*/ 3370393 w 6793206"/>
                <a:gd name="connsiteY22" fmla="*/ 1566288 h 4745608"/>
                <a:gd name="connsiteX23" fmla="*/ 3488066 w 6793206"/>
                <a:gd name="connsiteY23" fmla="*/ 1246753 h 4745608"/>
                <a:gd name="connsiteX24" fmla="*/ 3495138 w 6793206"/>
                <a:gd name="connsiteY24" fmla="*/ 1115548 h 4745608"/>
                <a:gd name="connsiteX25" fmla="*/ 3493650 w 6793206"/>
                <a:gd name="connsiteY25" fmla="*/ 1063976 h 4745608"/>
                <a:gd name="connsiteX26" fmla="*/ 3450403 w 6793206"/>
                <a:gd name="connsiteY26" fmla="*/ 777618 h 4745608"/>
                <a:gd name="connsiteX27" fmla="*/ 3119893 w 6793206"/>
                <a:gd name="connsiteY27" fmla="*/ 321571 h 4745608"/>
                <a:gd name="connsiteX28" fmla="*/ 3497351 w 6793206"/>
                <a:gd name="connsiteY28" fmla="*/ 674883 h 4745608"/>
                <a:gd name="connsiteX29" fmla="*/ 3759013 w 6793206"/>
                <a:gd name="connsiteY29" fmla="*/ 571878 h 4745608"/>
                <a:gd name="connsiteX30" fmla="*/ 3999043 w 6793206"/>
                <a:gd name="connsiteY30" fmla="*/ 91818 h 4745608"/>
                <a:gd name="connsiteX31" fmla="*/ 4033333 w 6793206"/>
                <a:gd name="connsiteY31" fmla="*/ 11808 h 4745608"/>
                <a:gd name="connsiteX32" fmla="*/ 3984569 w 6793206"/>
                <a:gd name="connsiteY32" fmla="*/ 247366 h 4745608"/>
                <a:gd name="connsiteX33" fmla="*/ 3812791 w 6793206"/>
                <a:gd name="connsiteY33" fmla="*/ 647417 h 4745608"/>
                <a:gd name="connsiteX34" fmla="*/ 3592906 w 6793206"/>
                <a:gd name="connsiteY34" fmla="*/ 811408 h 4745608"/>
                <a:gd name="connsiteX35" fmla="*/ 3604425 w 6793206"/>
                <a:gd name="connsiteY35" fmla="*/ 999253 h 4745608"/>
                <a:gd name="connsiteX36" fmla="*/ 3872985 w 6793206"/>
                <a:gd name="connsiteY36" fmla="*/ 881976 h 4745608"/>
                <a:gd name="connsiteX37" fmla="*/ 4200754 w 6793206"/>
                <a:gd name="connsiteY37" fmla="*/ 774136 h 4745608"/>
                <a:gd name="connsiteX38" fmla="*/ 4064251 w 6793206"/>
                <a:gd name="connsiteY38" fmla="*/ 847195 h 4745608"/>
                <a:gd name="connsiteX39" fmla="*/ 3818880 w 6793206"/>
                <a:gd name="connsiteY39" fmla="*/ 991305 h 4745608"/>
                <a:gd name="connsiteX40" fmla="*/ 3658531 w 6793206"/>
                <a:gd name="connsiteY40" fmla="*/ 1093178 h 4745608"/>
                <a:gd name="connsiteX41" fmla="*/ 3622838 w 6793206"/>
                <a:gd name="connsiteY41" fmla="*/ 1221401 h 4745608"/>
                <a:gd name="connsiteX42" fmla="*/ 3577446 w 6793206"/>
                <a:gd name="connsiteY42" fmla="*/ 1500691 h 4745608"/>
                <a:gd name="connsiteX43" fmla="*/ 3461833 w 6793206"/>
                <a:gd name="connsiteY43" fmla="*/ 1726308 h 4745608"/>
                <a:gd name="connsiteX44" fmla="*/ 3278953 w 6793206"/>
                <a:gd name="connsiteY44" fmla="*/ 2034918 h 4745608"/>
                <a:gd name="connsiteX45" fmla="*/ 3288742 w 6793206"/>
                <a:gd name="connsiteY45" fmla="*/ 2273460 h 4745608"/>
                <a:gd name="connsiteX46" fmla="*/ 3434288 w 6793206"/>
                <a:gd name="connsiteY46" fmla="*/ 2417577 h 4745608"/>
                <a:gd name="connsiteX47" fmla="*/ 3641522 w 6793206"/>
                <a:gd name="connsiteY47" fmla="*/ 2521189 h 4745608"/>
                <a:gd name="connsiteX48" fmla="*/ 4079053 w 6793206"/>
                <a:gd name="connsiteY48" fmla="*/ 2777868 h 4745608"/>
                <a:gd name="connsiteX49" fmla="*/ 5882777 w 6793206"/>
                <a:gd name="connsiteY49" fmla="*/ 3521863 h 4745608"/>
                <a:gd name="connsiteX50" fmla="*/ 6605062 w 6793206"/>
                <a:gd name="connsiteY50" fmla="*/ 3822314 h 4745608"/>
                <a:gd name="connsiteX51" fmla="*/ 6743470 w 6793206"/>
                <a:gd name="connsiteY51" fmla="*/ 3848718 h 4745608"/>
                <a:gd name="connsiteX52" fmla="*/ 6793147 w 6793206"/>
                <a:gd name="connsiteY52" fmla="*/ 3943308 h 4745608"/>
                <a:gd name="connsiteX53" fmla="*/ 6722798 w 6793206"/>
                <a:gd name="connsiteY53" fmla="*/ 4084591 h 4745608"/>
                <a:gd name="connsiteX54" fmla="*/ 6585849 w 6793206"/>
                <a:gd name="connsiteY54" fmla="*/ 4067486 h 4745608"/>
                <a:gd name="connsiteX55" fmla="*/ 6110863 w 6793206"/>
                <a:gd name="connsiteY55" fmla="*/ 3868256 h 4745608"/>
                <a:gd name="connsiteX56" fmla="*/ 4940575 w 6793206"/>
                <a:gd name="connsiteY56" fmla="*/ 3376168 h 4745608"/>
                <a:gd name="connsiteX57" fmla="*/ 3944371 w 6793206"/>
                <a:gd name="connsiteY57" fmla="*/ 2976643 h 4745608"/>
                <a:gd name="connsiteX58" fmla="*/ 3460193 w 6793206"/>
                <a:gd name="connsiteY58" fmla="*/ 2852901 h 4745608"/>
                <a:gd name="connsiteX59" fmla="*/ 3217865 w 6793206"/>
                <a:gd name="connsiteY59" fmla="*/ 2829045 h 4745608"/>
                <a:gd name="connsiteX60" fmla="*/ 3025524 w 6793206"/>
                <a:gd name="connsiteY60" fmla="*/ 2858861 h 4745608"/>
                <a:gd name="connsiteX61" fmla="*/ 2832855 w 6793206"/>
                <a:gd name="connsiteY61" fmla="*/ 2930924 h 4745608"/>
                <a:gd name="connsiteX62" fmla="*/ 2820111 w 6793206"/>
                <a:gd name="connsiteY62" fmla="*/ 3026344 h 4745608"/>
                <a:gd name="connsiteX63" fmla="*/ 2959241 w 6793206"/>
                <a:gd name="connsiteY63" fmla="*/ 3167976 h 4745608"/>
                <a:gd name="connsiteX64" fmla="*/ 3176083 w 6793206"/>
                <a:gd name="connsiteY64" fmla="*/ 3269358 h 4745608"/>
                <a:gd name="connsiteX65" fmla="*/ 3388239 w 6793206"/>
                <a:gd name="connsiteY65" fmla="*/ 3442290 h 4745608"/>
                <a:gd name="connsiteX66" fmla="*/ 3212014 w 6793206"/>
                <a:gd name="connsiteY66" fmla="*/ 3336948 h 4745608"/>
                <a:gd name="connsiteX67" fmla="*/ 3004633 w 6793206"/>
                <a:gd name="connsiteY67" fmla="*/ 3276814 h 4745608"/>
                <a:gd name="connsiteX68" fmla="*/ 2771676 w 6793206"/>
                <a:gd name="connsiteY68" fmla="*/ 3166987 h 4745608"/>
                <a:gd name="connsiteX69" fmla="*/ 2638873 w 6793206"/>
                <a:gd name="connsiteY69" fmla="*/ 3097908 h 4745608"/>
                <a:gd name="connsiteX70" fmla="*/ 2570293 w 6793206"/>
                <a:gd name="connsiteY70" fmla="*/ 3109338 h 4745608"/>
                <a:gd name="connsiteX71" fmla="*/ 2525557 w 6793206"/>
                <a:gd name="connsiteY71" fmla="*/ 3326508 h 4745608"/>
                <a:gd name="connsiteX72" fmla="*/ 2584349 w 6793206"/>
                <a:gd name="connsiteY72" fmla="*/ 3577470 h 4745608"/>
                <a:gd name="connsiteX73" fmla="*/ 2663703 w 6793206"/>
                <a:gd name="connsiteY73" fmla="*/ 3996904 h 4745608"/>
                <a:gd name="connsiteX74" fmla="*/ 2633113 w 6793206"/>
                <a:gd name="connsiteY74" fmla="*/ 4192703 h 4745608"/>
                <a:gd name="connsiteX75" fmla="*/ 2539703 w 6793206"/>
                <a:gd name="connsiteY75" fmla="*/ 4455574 h 4745608"/>
                <a:gd name="connsiteX76" fmla="*/ 2595212 w 6793206"/>
                <a:gd name="connsiteY76" fmla="*/ 3945217 h 4745608"/>
                <a:gd name="connsiteX77" fmla="*/ 2481240 w 6793206"/>
                <a:gd name="connsiteY77" fmla="*/ 3566538 h 4745608"/>
                <a:gd name="connsiteX78" fmla="*/ 2307403 w 6793206"/>
                <a:gd name="connsiteY78" fmla="*/ 3166488 h 4745608"/>
                <a:gd name="connsiteX79" fmla="*/ 2261683 w 6793206"/>
                <a:gd name="connsiteY79" fmla="*/ 3063618 h 4745608"/>
                <a:gd name="connsiteX80" fmla="*/ 2078803 w 6793206"/>
                <a:gd name="connsiteY80" fmla="*/ 2949318 h 4745608"/>
                <a:gd name="connsiteX81" fmla="*/ 1824299 w 6793206"/>
                <a:gd name="connsiteY81" fmla="*/ 3002494 h 4745608"/>
                <a:gd name="connsiteX82" fmla="*/ 1412162 w 6793206"/>
                <a:gd name="connsiteY82" fmla="*/ 3235573 h 4745608"/>
                <a:gd name="connsiteX83" fmla="*/ 1381573 w 6793206"/>
                <a:gd name="connsiteY83" fmla="*/ 3680838 h 4745608"/>
                <a:gd name="connsiteX84" fmla="*/ 1340867 w 6793206"/>
                <a:gd name="connsiteY84" fmla="*/ 3980504 h 4745608"/>
                <a:gd name="connsiteX85" fmla="*/ 1197619 w 6793206"/>
                <a:gd name="connsiteY85" fmla="*/ 4738831 h 4745608"/>
                <a:gd name="connsiteX86" fmla="*/ 1220896 w 6793206"/>
                <a:gd name="connsiteY86" fmla="*/ 4338309 h 4745608"/>
                <a:gd name="connsiteX87" fmla="*/ 1242772 w 6793206"/>
                <a:gd name="connsiteY87" fmla="*/ 4080888 h 4745608"/>
                <a:gd name="connsiteX88" fmla="*/ 1198693 w 6793206"/>
                <a:gd name="connsiteY88" fmla="*/ 3909438 h 4745608"/>
                <a:gd name="connsiteX89" fmla="*/ 970093 w 6793206"/>
                <a:gd name="connsiteY89" fmla="*/ 3989448 h 4745608"/>
                <a:gd name="connsiteX90" fmla="*/ 766328 w 6793206"/>
                <a:gd name="connsiteY90" fmla="*/ 4131990 h 4745608"/>
                <a:gd name="connsiteX91" fmla="*/ 555808 w 6793206"/>
                <a:gd name="connsiteY91" fmla="*/ 4355688 h 4745608"/>
                <a:gd name="connsiteX92" fmla="*/ 785900 w 6793206"/>
                <a:gd name="connsiteY92" fmla="*/ 4017771 h 4745608"/>
                <a:gd name="connsiteX93" fmla="*/ 1130113 w 6793206"/>
                <a:gd name="connsiteY93" fmla="*/ 3817500 h 4745608"/>
                <a:gd name="connsiteX94" fmla="*/ 1278703 w 6793206"/>
                <a:gd name="connsiteY94" fmla="*/ 3726558 h 4745608"/>
                <a:gd name="connsiteX95" fmla="*/ 1269661 w 6793206"/>
                <a:gd name="connsiteY95" fmla="*/ 3390117 h 4745608"/>
                <a:gd name="connsiteX96" fmla="*/ 1309620 w 6793206"/>
                <a:gd name="connsiteY96" fmla="*/ 3169963 h 4745608"/>
                <a:gd name="connsiteX97" fmla="*/ 1393003 w 6793206"/>
                <a:gd name="connsiteY97" fmla="*/ 3052188 h 4745608"/>
                <a:gd name="connsiteX98" fmla="*/ 1080693 w 6793206"/>
                <a:gd name="connsiteY98" fmla="*/ 2984604 h 4745608"/>
                <a:gd name="connsiteX99" fmla="*/ 663453 w 6793206"/>
                <a:gd name="connsiteY99" fmla="*/ 3023360 h 4745608"/>
                <a:gd name="connsiteX100" fmla="*/ 235111 w 6793206"/>
                <a:gd name="connsiteY100" fmla="*/ 3217172 h 4745608"/>
                <a:gd name="connsiteX101" fmla="*/ 421453 w 6793206"/>
                <a:gd name="connsiteY101" fmla="*/ 3029328 h 4745608"/>
                <a:gd name="connsiteX102" fmla="*/ 627193 w 6793206"/>
                <a:gd name="connsiteY102" fmla="*/ 2926458 h 4745608"/>
                <a:gd name="connsiteX103" fmla="*/ 854480 w 6793206"/>
                <a:gd name="connsiteY103" fmla="*/ 2889178 h 4745608"/>
                <a:gd name="connsiteX104" fmla="*/ 1149272 w 6793206"/>
                <a:gd name="connsiteY104" fmla="*/ 2889676 h 4745608"/>
                <a:gd name="connsiteX105" fmla="*/ 1531894 w 6793206"/>
                <a:gd name="connsiteY105" fmla="*/ 2917507 h 4745608"/>
                <a:gd name="connsiteX106" fmla="*/ 1860559 w 6793206"/>
                <a:gd name="connsiteY106" fmla="*/ 2766431 h 4745608"/>
                <a:gd name="connsiteX107" fmla="*/ 1701613 w 6793206"/>
                <a:gd name="connsiteY107" fmla="*/ 2263518 h 4745608"/>
                <a:gd name="connsiteX108" fmla="*/ 1690183 w 6793206"/>
                <a:gd name="connsiteY108" fmla="*/ 1966338 h 4745608"/>
                <a:gd name="connsiteX109" fmla="*/ 1381991 w 6793206"/>
                <a:gd name="connsiteY109" fmla="*/ 1841604 h 4745608"/>
                <a:gd name="connsiteX110" fmla="*/ 1095823 w 6793206"/>
                <a:gd name="connsiteY110" fmla="*/ 1714878 h 4745608"/>
                <a:gd name="connsiteX111" fmla="*/ 746507 w 6793206"/>
                <a:gd name="connsiteY111" fmla="*/ 1626415 h 4745608"/>
                <a:gd name="connsiteX112" fmla="*/ 352873 w 6793206"/>
                <a:gd name="connsiteY112" fmla="*/ 1726308 h 4745608"/>
                <a:gd name="connsiteX113" fmla="*/ 113171 w 6793206"/>
                <a:gd name="connsiteY113" fmla="*/ 1763582 h 4745608"/>
                <a:gd name="connsiteX114" fmla="*/ 9973 w 6793206"/>
                <a:gd name="connsiteY114" fmla="*/ 1737738 h 4745608"/>
                <a:gd name="connsiteX115" fmla="*/ 348516 w 6793206"/>
                <a:gd name="connsiteY115" fmla="*/ 1643812 h 4745608"/>
                <a:gd name="connsiteX116" fmla="*/ 653097 w 6793206"/>
                <a:gd name="connsiteY116" fmla="*/ 1543920 h 4745608"/>
                <a:gd name="connsiteX117" fmla="*/ 1072963 w 6793206"/>
                <a:gd name="connsiteY117" fmla="*/ 1612008 h 4745608"/>
                <a:gd name="connsiteX118" fmla="*/ 1244413 w 6793206"/>
                <a:gd name="connsiteY118" fmla="*/ 1657728 h 4745608"/>
                <a:gd name="connsiteX119" fmla="*/ 1205766 w 6793206"/>
                <a:gd name="connsiteY119" fmla="*/ 1451988 h 4745608"/>
                <a:gd name="connsiteX120" fmla="*/ 1046313 w 6793206"/>
                <a:gd name="connsiteY120" fmla="*/ 815409 h 4745608"/>
                <a:gd name="connsiteX121" fmla="*/ 1221553 w 6793206"/>
                <a:gd name="connsiteY121" fmla="*/ 1211958 h 4745608"/>
                <a:gd name="connsiteX0" fmla="*/ 1221553 w 6793206"/>
                <a:gd name="connsiteY0" fmla="*/ 1211958 h 4745608"/>
                <a:gd name="connsiteX1" fmla="*/ 1343911 w 6793206"/>
                <a:gd name="connsiteY1" fmla="*/ 1559828 h 4745608"/>
                <a:gd name="connsiteX2" fmla="*/ 1553023 w 6793206"/>
                <a:gd name="connsiteY2" fmla="*/ 1657728 h 4745608"/>
                <a:gd name="connsiteX3" fmla="*/ 1907353 w 6793206"/>
                <a:gd name="connsiteY3" fmla="*/ 1680588 h 4745608"/>
                <a:gd name="connsiteX4" fmla="*/ 2021653 w 6793206"/>
                <a:gd name="connsiteY4" fmla="*/ 1543428 h 4745608"/>
                <a:gd name="connsiteX5" fmla="*/ 2124523 w 6793206"/>
                <a:gd name="connsiteY5" fmla="*/ 1291968 h 4745608"/>
                <a:gd name="connsiteX6" fmla="*/ 2124523 w 6793206"/>
                <a:gd name="connsiteY6" fmla="*/ 1120518 h 4745608"/>
                <a:gd name="connsiteX7" fmla="*/ 2068029 w 6793206"/>
                <a:gd name="connsiteY7" fmla="*/ 825325 h 4745608"/>
                <a:gd name="connsiteX8" fmla="*/ 2078803 w 6793206"/>
                <a:gd name="connsiteY8" fmla="*/ 777618 h 4745608"/>
                <a:gd name="connsiteX9" fmla="*/ 2170243 w 6793206"/>
                <a:gd name="connsiteY9" fmla="*/ 1086228 h 4745608"/>
                <a:gd name="connsiteX10" fmla="*/ 2215963 w 6793206"/>
                <a:gd name="connsiteY10" fmla="*/ 1269108 h 4745608"/>
                <a:gd name="connsiteX11" fmla="*/ 2284543 w 6793206"/>
                <a:gd name="connsiteY11" fmla="*/ 1303398 h 4745608"/>
                <a:gd name="connsiteX12" fmla="*/ 2330263 w 6793206"/>
                <a:gd name="connsiteY12" fmla="*/ 1166238 h 4745608"/>
                <a:gd name="connsiteX13" fmla="*/ 2467423 w 6793206"/>
                <a:gd name="connsiteY13" fmla="*/ 880488 h 4745608"/>
                <a:gd name="connsiteX14" fmla="*/ 2558863 w 6793206"/>
                <a:gd name="connsiteY14" fmla="*/ 640458 h 4745608"/>
                <a:gd name="connsiteX15" fmla="*/ 2616013 w 6793206"/>
                <a:gd name="connsiteY15" fmla="*/ 537588 h 4745608"/>
                <a:gd name="connsiteX16" fmla="*/ 2558863 w 6793206"/>
                <a:gd name="connsiteY16" fmla="*/ 789048 h 4745608"/>
                <a:gd name="connsiteX17" fmla="*/ 2444563 w 6793206"/>
                <a:gd name="connsiteY17" fmla="*/ 1097658 h 4745608"/>
                <a:gd name="connsiteX18" fmla="*/ 2375983 w 6793206"/>
                <a:gd name="connsiteY18" fmla="*/ 1406268 h 4745608"/>
                <a:gd name="connsiteX19" fmla="*/ 2558863 w 6793206"/>
                <a:gd name="connsiteY19" fmla="*/ 1577718 h 4745608"/>
                <a:gd name="connsiteX20" fmla="*/ 2878903 w 6793206"/>
                <a:gd name="connsiteY20" fmla="*/ 1657728 h 4745608"/>
                <a:gd name="connsiteX21" fmla="*/ 3187513 w 6793206"/>
                <a:gd name="connsiteY21" fmla="*/ 1657728 h 4745608"/>
                <a:gd name="connsiteX22" fmla="*/ 3370393 w 6793206"/>
                <a:gd name="connsiteY22" fmla="*/ 1566288 h 4745608"/>
                <a:gd name="connsiteX23" fmla="*/ 3488066 w 6793206"/>
                <a:gd name="connsiteY23" fmla="*/ 1246753 h 4745608"/>
                <a:gd name="connsiteX24" fmla="*/ 3495138 w 6793206"/>
                <a:gd name="connsiteY24" fmla="*/ 1115548 h 4745608"/>
                <a:gd name="connsiteX25" fmla="*/ 3493650 w 6793206"/>
                <a:gd name="connsiteY25" fmla="*/ 1063976 h 4745608"/>
                <a:gd name="connsiteX26" fmla="*/ 3450403 w 6793206"/>
                <a:gd name="connsiteY26" fmla="*/ 777618 h 4745608"/>
                <a:gd name="connsiteX27" fmla="*/ 3119893 w 6793206"/>
                <a:gd name="connsiteY27" fmla="*/ 321571 h 4745608"/>
                <a:gd name="connsiteX28" fmla="*/ 3497351 w 6793206"/>
                <a:gd name="connsiteY28" fmla="*/ 674883 h 4745608"/>
                <a:gd name="connsiteX29" fmla="*/ 3759013 w 6793206"/>
                <a:gd name="connsiteY29" fmla="*/ 571878 h 4745608"/>
                <a:gd name="connsiteX30" fmla="*/ 3999043 w 6793206"/>
                <a:gd name="connsiteY30" fmla="*/ 91818 h 4745608"/>
                <a:gd name="connsiteX31" fmla="*/ 4033333 w 6793206"/>
                <a:gd name="connsiteY31" fmla="*/ 11808 h 4745608"/>
                <a:gd name="connsiteX32" fmla="*/ 3984569 w 6793206"/>
                <a:gd name="connsiteY32" fmla="*/ 247366 h 4745608"/>
                <a:gd name="connsiteX33" fmla="*/ 3812791 w 6793206"/>
                <a:gd name="connsiteY33" fmla="*/ 647417 h 4745608"/>
                <a:gd name="connsiteX34" fmla="*/ 3592906 w 6793206"/>
                <a:gd name="connsiteY34" fmla="*/ 811408 h 4745608"/>
                <a:gd name="connsiteX35" fmla="*/ 3604425 w 6793206"/>
                <a:gd name="connsiteY35" fmla="*/ 999253 h 4745608"/>
                <a:gd name="connsiteX36" fmla="*/ 3872985 w 6793206"/>
                <a:gd name="connsiteY36" fmla="*/ 881976 h 4745608"/>
                <a:gd name="connsiteX37" fmla="*/ 4200754 w 6793206"/>
                <a:gd name="connsiteY37" fmla="*/ 774136 h 4745608"/>
                <a:gd name="connsiteX38" fmla="*/ 4064251 w 6793206"/>
                <a:gd name="connsiteY38" fmla="*/ 847195 h 4745608"/>
                <a:gd name="connsiteX39" fmla="*/ 3818880 w 6793206"/>
                <a:gd name="connsiteY39" fmla="*/ 991305 h 4745608"/>
                <a:gd name="connsiteX40" fmla="*/ 3658531 w 6793206"/>
                <a:gd name="connsiteY40" fmla="*/ 1093178 h 4745608"/>
                <a:gd name="connsiteX41" fmla="*/ 3622838 w 6793206"/>
                <a:gd name="connsiteY41" fmla="*/ 1221401 h 4745608"/>
                <a:gd name="connsiteX42" fmla="*/ 3577446 w 6793206"/>
                <a:gd name="connsiteY42" fmla="*/ 1500691 h 4745608"/>
                <a:gd name="connsiteX43" fmla="*/ 3461833 w 6793206"/>
                <a:gd name="connsiteY43" fmla="*/ 1726308 h 4745608"/>
                <a:gd name="connsiteX44" fmla="*/ 3278953 w 6793206"/>
                <a:gd name="connsiteY44" fmla="*/ 2034918 h 4745608"/>
                <a:gd name="connsiteX45" fmla="*/ 3288742 w 6793206"/>
                <a:gd name="connsiteY45" fmla="*/ 2273460 h 4745608"/>
                <a:gd name="connsiteX46" fmla="*/ 3434288 w 6793206"/>
                <a:gd name="connsiteY46" fmla="*/ 2417577 h 4745608"/>
                <a:gd name="connsiteX47" fmla="*/ 3641522 w 6793206"/>
                <a:gd name="connsiteY47" fmla="*/ 2521189 h 4745608"/>
                <a:gd name="connsiteX48" fmla="*/ 4079053 w 6793206"/>
                <a:gd name="connsiteY48" fmla="*/ 2777868 h 4745608"/>
                <a:gd name="connsiteX49" fmla="*/ 5882777 w 6793206"/>
                <a:gd name="connsiteY49" fmla="*/ 3521863 h 4745608"/>
                <a:gd name="connsiteX50" fmla="*/ 6625713 w 6793206"/>
                <a:gd name="connsiteY50" fmla="*/ 3781261 h 4745608"/>
                <a:gd name="connsiteX51" fmla="*/ 6743470 w 6793206"/>
                <a:gd name="connsiteY51" fmla="*/ 3848718 h 4745608"/>
                <a:gd name="connsiteX52" fmla="*/ 6793147 w 6793206"/>
                <a:gd name="connsiteY52" fmla="*/ 3943308 h 4745608"/>
                <a:gd name="connsiteX53" fmla="*/ 6722798 w 6793206"/>
                <a:gd name="connsiteY53" fmla="*/ 4084591 h 4745608"/>
                <a:gd name="connsiteX54" fmla="*/ 6585849 w 6793206"/>
                <a:gd name="connsiteY54" fmla="*/ 4067486 h 4745608"/>
                <a:gd name="connsiteX55" fmla="*/ 6110863 w 6793206"/>
                <a:gd name="connsiteY55" fmla="*/ 3868256 h 4745608"/>
                <a:gd name="connsiteX56" fmla="*/ 4940575 w 6793206"/>
                <a:gd name="connsiteY56" fmla="*/ 3376168 h 4745608"/>
                <a:gd name="connsiteX57" fmla="*/ 3944371 w 6793206"/>
                <a:gd name="connsiteY57" fmla="*/ 2976643 h 4745608"/>
                <a:gd name="connsiteX58" fmla="*/ 3460193 w 6793206"/>
                <a:gd name="connsiteY58" fmla="*/ 2852901 h 4745608"/>
                <a:gd name="connsiteX59" fmla="*/ 3217865 w 6793206"/>
                <a:gd name="connsiteY59" fmla="*/ 2829045 h 4745608"/>
                <a:gd name="connsiteX60" fmla="*/ 3025524 w 6793206"/>
                <a:gd name="connsiteY60" fmla="*/ 2858861 h 4745608"/>
                <a:gd name="connsiteX61" fmla="*/ 2832855 w 6793206"/>
                <a:gd name="connsiteY61" fmla="*/ 2930924 h 4745608"/>
                <a:gd name="connsiteX62" fmla="*/ 2820111 w 6793206"/>
                <a:gd name="connsiteY62" fmla="*/ 3026344 h 4745608"/>
                <a:gd name="connsiteX63" fmla="*/ 2959241 w 6793206"/>
                <a:gd name="connsiteY63" fmla="*/ 3167976 h 4745608"/>
                <a:gd name="connsiteX64" fmla="*/ 3176083 w 6793206"/>
                <a:gd name="connsiteY64" fmla="*/ 3269358 h 4745608"/>
                <a:gd name="connsiteX65" fmla="*/ 3388239 w 6793206"/>
                <a:gd name="connsiteY65" fmla="*/ 3442290 h 4745608"/>
                <a:gd name="connsiteX66" fmla="*/ 3212014 w 6793206"/>
                <a:gd name="connsiteY66" fmla="*/ 3336948 h 4745608"/>
                <a:gd name="connsiteX67" fmla="*/ 3004633 w 6793206"/>
                <a:gd name="connsiteY67" fmla="*/ 3276814 h 4745608"/>
                <a:gd name="connsiteX68" fmla="*/ 2771676 w 6793206"/>
                <a:gd name="connsiteY68" fmla="*/ 3166987 h 4745608"/>
                <a:gd name="connsiteX69" fmla="*/ 2638873 w 6793206"/>
                <a:gd name="connsiteY69" fmla="*/ 3097908 h 4745608"/>
                <a:gd name="connsiteX70" fmla="*/ 2570293 w 6793206"/>
                <a:gd name="connsiteY70" fmla="*/ 3109338 h 4745608"/>
                <a:gd name="connsiteX71" fmla="*/ 2525557 w 6793206"/>
                <a:gd name="connsiteY71" fmla="*/ 3326508 h 4745608"/>
                <a:gd name="connsiteX72" fmla="*/ 2584349 w 6793206"/>
                <a:gd name="connsiteY72" fmla="*/ 3577470 h 4745608"/>
                <a:gd name="connsiteX73" fmla="*/ 2663703 w 6793206"/>
                <a:gd name="connsiteY73" fmla="*/ 3996904 h 4745608"/>
                <a:gd name="connsiteX74" fmla="*/ 2633113 w 6793206"/>
                <a:gd name="connsiteY74" fmla="*/ 4192703 h 4745608"/>
                <a:gd name="connsiteX75" fmla="*/ 2539703 w 6793206"/>
                <a:gd name="connsiteY75" fmla="*/ 4455574 h 4745608"/>
                <a:gd name="connsiteX76" fmla="*/ 2595212 w 6793206"/>
                <a:gd name="connsiteY76" fmla="*/ 3945217 h 4745608"/>
                <a:gd name="connsiteX77" fmla="*/ 2481240 w 6793206"/>
                <a:gd name="connsiteY77" fmla="*/ 3566538 h 4745608"/>
                <a:gd name="connsiteX78" fmla="*/ 2307403 w 6793206"/>
                <a:gd name="connsiteY78" fmla="*/ 3166488 h 4745608"/>
                <a:gd name="connsiteX79" fmla="*/ 2261683 w 6793206"/>
                <a:gd name="connsiteY79" fmla="*/ 3063618 h 4745608"/>
                <a:gd name="connsiteX80" fmla="*/ 2078803 w 6793206"/>
                <a:gd name="connsiteY80" fmla="*/ 2949318 h 4745608"/>
                <a:gd name="connsiteX81" fmla="*/ 1824299 w 6793206"/>
                <a:gd name="connsiteY81" fmla="*/ 3002494 h 4745608"/>
                <a:gd name="connsiteX82" fmla="*/ 1412162 w 6793206"/>
                <a:gd name="connsiteY82" fmla="*/ 3235573 h 4745608"/>
                <a:gd name="connsiteX83" fmla="*/ 1381573 w 6793206"/>
                <a:gd name="connsiteY83" fmla="*/ 3680838 h 4745608"/>
                <a:gd name="connsiteX84" fmla="*/ 1340867 w 6793206"/>
                <a:gd name="connsiteY84" fmla="*/ 3980504 h 4745608"/>
                <a:gd name="connsiteX85" fmla="*/ 1197619 w 6793206"/>
                <a:gd name="connsiteY85" fmla="*/ 4738831 h 4745608"/>
                <a:gd name="connsiteX86" fmla="*/ 1220896 w 6793206"/>
                <a:gd name="connsiteY86" fmla="*/ 4338309 h 4745608"/>
                <a:gd name="connsiteX87" fmla="*/ 1242772 w 6793206"/>
                <a:gd name="connsiteY87" fmla="*/ 4080888 h 4745608"/>
                <a:gd name="connsiteX88" fmla="*/ 1198693 w 6793206"/>
                <a:gd name="connsiteY88" fmla="*/ 3909438 h 4745608"/>
                <a:gd name="connsiteX89" fmla="*/ 970093 w 6793206"/>
                <a:gd name="connsiteY89" fmla="*/ 3989448 h 4745608"/>
                <a:gd name="connsiteX90" fmla="*/ 766328 w 6793206"/>
                <a:gd name="connsiteY90" fmla="*/ 4131990 h 4745608"/>
                <a:gd name="connsiteX91" fmla="*/ 555808 w 6793206"/>
                <a:gd name="connsiteY91" fmla="*/ 4355688 h 4745608"/>
                <a:gd name="connsiteX92" fmla="*/ 785900 w 6793206"/>
                <a:gd name="connsiteY92" fmla="*/ 4017771 h 4745608"/>
                <a:gd name="connsiteX93" fmla="*/ 1130113 w 6793206"/>
                <a:gd name="connsiteY93" fmla="*/ 3817500 h 4745608"/>
                <a:gd name="connsiteX94" fmla="*/ 1278703 w 6793206"/>
                <a:gd name="connsiteY94" fmla="*/ 3726558 h 4745608"/>
                <a:gd name="connsiteX95" fmla="*/ 1269661 w 6793206"/>
                <a:gd name="connsiteY95" fmla="*/ 3390117 h 4745608"/>
                <a:gd name="connsiteX96" fmla="*/ 1309620 w 6793206"/>
                <a:gd name="connsiteY96" fmla="*/ 3169963 h 4745608"/>
                <a:gd name="connsiteX97" fmla="*/ 1393003 w 6793206"/>
                <a:gd name="connsiteY97" fmla="*/ 3052188 h 4745608"/>
                <a:gd name="connsiteX98" fmla="*/ 1080693 w 6793206"/>
                <a:gd name="connsiteY98" fmla="*/ 2984604 h 4745608"/>
                <a:gd name="connsiteX99" fmla="*/ 663453 w 6793206"/>
                <a:gd name="connsiteY99" fmla="*/ 3023360 h 4745608"/>
                <a:gd name="connsiteX100" fmla="*/ 235111 w 6793206"/>
                <a:gd name="connsiteY100" fmla="*/ 3217172 h 4745608"/>
                <a:gd name="connsiteX101" fmla="*/ 421453 w 6793206"/>
                <a:gd name="connsiteY101" fmla="*/ 3029328 h 4745608"/>
                <a:gd name="connsiteX102" fmla="*/ 627193 w 6793206"/>
                <a:gd name="connsiteY102" fmla="*/ 2926458 h 4745608"/>
                <a:gd name="connsiteX103" fmla="*/ 854480 w 6793206"/>
                <a:gd name="connsiteY103" fmla="*/ 2889178 h 4745608"/>
                <a:gd name="connsiteX104" fmla="*/ 1149272 w 6793206"/>
                <a:gd name="connsiteY104" fmla="*/ 2889676 h 4745608"/>
                <a:gd name="connsiteX105" fmla="*/ 1531894 w 6793206"/>
                <a:gd name="connsiteY105" fmla="*/ 2917507 h 4745608"/>
                <a:gd name="connsiteX106" fmla="*/ 1860559 w 6793206"/>
                <a:gd name="connsiteY106" fmla="*/ 2766431 h 4745608"/>
                <a:gd name="connsiteX107" fmla="*/ 1701613 w 6793206"/>
                <a:gd name="connsiteY107" fmla="*/ 2263518 h 4745608"/>
                <a:gd name="connsiteX108" fmla="*/ 1690183 w 6793206"/>
                <a:gd name="connsiteY108" fmla="*/ 1966338 h 4745608"/>
                <a:gd name="connsiteX109" fmla="*/ 1381991 w 6793206"/>
                <a:gd name="connsiteY109" fmla="*/ 1841604 h 4745608"/>
                <a:gd name="connsiteX110" fmla="*/ 1095823 w 6793206"/>
                <a:gd name="connsiteY110" fmla="*/ 1714878 h 4745608"/>
                <a:gd name="connsiteX111" fmla="*/ 746507 w 6793206"/>
                <a:gd name="connsiteY111" fmla="*/ 1626415 h 4745608"/>
                <a:gd name="connsiteX112" fmla="*/ 352873 w 6793206"/>
                <a:gd name="connsiteY112" fmla="*/ 1726308 h 4745608"/>
                <a:gd name="connsiteX113" fmla="*/ 113171 w 6793206"/>
                <a:gd name="connsiteY113" fmla="*/ 1763582 h 4745608"/>
                <a:gd name="connsiteX114" fmla="*/ 9973 w 6793206"/>
                <a:gd name="connsiteY114" fmla="*/ 1737738 h 4745608"/>
                <a:gd name="connsiteX115" fmla="*/ 348516 w 6793206"/>
                <a:gd name="connsiteY115" fmla="*/ 1643812 h 4745608"/>
                <a:gd name="connsiteX116" fmla="*/ 653097 w 6793206"/>
                <a:gd name="connsiteY116" fmla="*/ 1543920 h 4745608"/>
                <a:gd name="connsiteX117" fmla="*/ 1072963 w 6793206"/>
                <a:gd name="connsiteY117" fmla="*/ 1612008 h 4745608"/>
                <a:gd name="connsiteX118" fmla="*/ 1244413 w 6793206"/>
                <a:gd name="connsiteY118" fmla="*/ 1657728 h 4745608"/>
                <a:gd name="connsiteX119" fmla="*/ 1205766 w 6793206"/>
                <a:gd name="connsiteY119" fmla="*/ 1451988 h 4745608"/>
                <a:gd name="connsiteX120" fmla="*/ 1046313 w 6793206"/>
                <a:gd name="connsiteY120" fmla="*/ 815409 h 4745608"/>
                <a:gd name="connsiteX121" fmla="*/ 1221553 w 6793206"/>
                <a:gd name="connsiteY121" fmla="*/ 1211958 h 4745608"/>
                <a:gd name="connsiteX0" fmla="*/ 1221553 w 6800842"/>
                <a:gd name="connsiteY0" fmla="*/ 1211958 h 4745608"/>
                <a:gd name="connsiteX1" fmla="*/ 1343911 w 6800842"/>
                <a:gd name="connsiteY1" fmla="*/ 1559828 h 4745608"/>
                <a:gd name="connsiteX2" fmla="*/ 1553023 w 6800842"/>
                <a:gd name="connsiteY2" fmla="*/ 1657728 h 4745608"/>
                <a:gd name="connsiteX3" fmla="*/ 1907353 w 6800842"/>
                <a:gd name="connsiteY3" fmla="*/ 1680588 h 4745608"/>
                <a:gd name="connsiteX4" fmla="*/ 2021653 w 6800842"/>
                <a:gd name="connsiteY4" fmla="*/ 1543428 h 4745608"/>
                <a:gd name="connsiteX5" fmla="*/ 2124523 w 6800842"/>
                <a:gd name="connsiteY5" fmla="*/ 1291968 h 4745608"/>
                <a:gd name="connsiteX6" fmla="*/ 2124523 w 6800842"/>
                <a:gd name="connsiteY6" fmla="*/ 1120518 h 4745608"/>
                <a:gd name="connsiteX7" fmla="*/ 2068029 w 6800842"/>
                <a:gd name="connsiteY7" fmla="*/ 825325 h 4745608"/>
                <a:gd name="connsiteX8" fmla="*/ 2078803 w 6800842"/>
                <a:gd name="connsiteY8" fmla="*/ 777618 h 4745608"/>
                <a:gd name="connsiteX9" fmla="*/ 2170243 w 6800842"/>
                <a:gd name="connsiteY9" fmla="*/ 1086228 h 4745608"/>
                <a:gd name="connsiteX10" fmla="*/ 2215963 w 6800842"/>
                <a:gd name="connsiteY10" fmla="*/ 1269108 h 4745608"/>
                <a:gd name="connsiteX11" fmla="*/ 2284543 w 6800842"/>
                <a:gd name="connsiteY11" fmla="*/ 1303398 h 4745608"/>
                <a:gd name="connsiteX12" fmla="*/ 2330263 w 6800842"/>
                <a:gd name="connsiteY12" fmla="*/ 1166238 h 4745608"/>
                <a:gd name="connsiteX13" fmla="*/ 2467423 w 6800842"/>
                <a:gd name="connsiteY13" fmla="*/ 880488 h 4745608"/>
                <a:gd name="connsiteX14" fmla="*/ 2558863 w 6800842"/>
                <a:gd name="connsiteY14" fmla="*/ 640458 h 4745608"/>
                <a:gd name="connsiteX15" fmla="*/ 2616013 w 6800842"/>
                <a:gd name="connsiteY15" fmla="*/ 537588 h 4745608"/>
                <a:gd name="connsiteX16" fmla="*/ 2558863 w 6800842"/>
                <a:gd name="connsiteY16" fmla="*/ 789048 h 4745608"/>
                <a:gd name="connsiteX17" fmla="*/ 2444563 w 6800842"/>
                <a:gd name="connsiteY17" fmla="*/ 1097658 h 4745608"/>
                <a:gd name="connsiteX18" fmla="*/ 2375983 w 6800842"/>
                <a:gd name="connsiteY18" fmla="*/ 1406268 h 4745608"/>
                <a:gd name="connsiteX19" fmla="*/ 2558863 w 6800842"/>
                <a:gd name="connsiteY19" fmla="*/ 1577718 h 4745608"/>
                <a:gd name="connsiteX20" fmla="*/ 2878903 w 6800842"/>
                <a:gd name="connsiteY20" fmla="*/ 1657728 h 4745608"/>
                <a:gd name="connsiteX21" fmla="*/ 3187513 w 6800842"/>
                <a:gd name="connsiteY21" fmla="*/ 1657728 h 4745608"/>
                <a:gd name="connsiteX22" fmla="*/ 3370393 w 6800842"/>
                <a:gd name="connsiteY22" fmla="*/ 1566288 h 4745608"/>
                <a:gd name="connsiteX23" fmla="*/ 3488066 w 6800842"/>
                <a:gd name="connsiteY23" fmla="*/ 1246753 h 4745608"/>
                <a:gd name="connsiteX24" fmla="*/ 3495138 w 6800842"/>
                <a:gd name="connsiteY24" fmla="*/ 1115548 h 4745608"/>
                <a:gd name="connsiteX25" fmla="*/ 3493650 w 6800842"/>
                <a:gd name="connsiteY25" fmla="*/ 1063976 h 4745608"/>
                <a:gd name="connsiteX26" fmla="*/ 3450403 w 6800842"/>
                <a:gd name="connsiteY26" fmla="*/ 777618 h 4745608"/>
                <a:gd name="connsiteX27" fmla="*/ 3119893 w 6800842"/>
                <a:gd name="connsiteY27" fmla="*/ 321571 h 4745608"/>
                <a:gd name="connsiteX28" fmla="*/ 3497351 w 6800842"/>
                <a:gd name="connsiteY28" fmla="*/ 674883 h 4745608"/>
                <a:gd name="connsiteX29" fmla="*/ 3759013 w 6800842"/>
                <a:gd name="connsiteY29" fmla="*/ 571878 h 4745608"/>
                <a:gd name="connsiteX30" fmla="*/ 3999043 w 6800842"/>
                <a:gd name="connsiteY30" fmla="*/ 91818 h 4745608"/>
                <a:gd name="connsiteX31" fmla="*/ 4033333 w 6800842"/>
                <a:gd name="connsiteY31" fmla="*/ 11808 h 4745608"/>
                <a:gd name="connsiteX32" fmla="*/ 3984569 w 6800842"/>
                <a:gd name="connsiteY32" fmla="*/ 247366 h 4745608"/>
                <a:gd name="connsiteX33" fmla="*/ 3812791 w 6800842"/>
                <a:gd name="connsiteY33" fmla="*/ 647417 h 4745608"/>
                <a:gd name="connsiteX34" fmla="*/ 3592906 w 6800842"/>
                <a:gd name="connsiteY34" fmla="*/ 811408 h 4745608"/>
                <a:gd name="connsiteX35" fmla="*/ 3604425 w 6800842"/>
                <a:gd name="connsiteY35" fmla="*/ 999253 h 4745608"/>
                <a:gd name="connsiteX36" fmla="*/ 3872985 w 6800842"/>
                <a:gd name="connsiteY36" fmla="*/ 881976 h 4745608"/>
                <a:gd name="connsiteX37" fmla="*/ 4200754 w 6800842"/>
                <a:gd name="connsiteY37" fmla="*/ 774136 h 4745608"/>
                <a:gd name="connsiteX38" fmla="*/ 4064251 w 6800842"/>
                <a:gd name="connsiteY38" fmla="*/ 847195 h 4745608"/>
                <a:gd name="connsiteX39" fmla="*/ 3818880 w 6800842"/>
                <a:gd name="connsiteY39" fmla="*/ 991305 h 4745608"/>
                <a:gd name="connsiteX40" fmla="*/ 3658531 w 6800842"/>
                <a:gd name="connsiteY40" fmla="*/ 1093178 h 4745608"/>
                <a:gd name="connsiteX41" fmla="*/ 3622838 w 6800842"/>
                <a:gd name="connsiteY41" fmla="*/ 1221401 h 4745608"/>
                <a:gd name="connsiteX42" fmla="*/ 3577446 w 6800842"/>
                <a:gd name="connsiteY42" fmla="*/ 1500691 h 4745608"/>
                <a:gd name="connsiteX43" fmla="*/ 3461833 w 6800842"/>
                <a:gd name="connsiteY43" fmla="*/ 1726308 h 4745608"/>
                <a:gd name="connsiteX44" fmla="*/ 3278953 w 6800842"/>
                <a:gd name="connsiteY44" fmla="*/ 2034918 h 4745608"/>
                <a:gd name="connsiteX45" fmla="*/ 3288742 w 6800842"/>
                <a:gd name="connsiteY45" fmla="*/ 2273460 h 4745608"/>
                <a:gd name="connsiteX46" fmla="*/ 3434288 w 6800842"/>
                <a:gd name="connsiteY46" fmla="*/ 2417577 h 4745608"/>
                <a:gd name="connsiteX47" fmla="*/ 3641522 w 6800842"/>
                <a:gd name="connsiteY47" fmla="*/ 2521189 h 4745608"/>
                <a:gd name="connsiteX48" fmla="*/ 4079053 w 6800842"/>
                <a:gd name="connsiteY48" fmla="*/ 2777868 h 4745608"/>
                <a:gd name="connsiteX49" fmla="*/ 5882777 w 6800842"/>
                <a:gd name="connsiteY49" fmla="*/ 3521863 h 4745608"/>
                <a:gd name="connsiteX50" fmla="*/ 6625713 w 6800842"/>
                <a:gd name="connsiteY50" fmla="*/ 3781261 h 4745608"/>
                <a:gd name="connsiteX51" fmla="*/ 6784772 w 6800842"/>
                <a:gd name="connsiteY51" fmla="*/ 3866312 h 4745608"/>
                <a:gd name="connsiteX52" fmla="*/ 6793147 w 6800842"/>
                <a:gd name="connsiteY52" fmla="*/ 3943308 h 4745608"/>
                <a:gd name="connsiteX53" fmla="*/ 6722798 w 6800842"/>
                <a:gd name="connsiteY53" fmla="*/ 4084591 h 4745608"/>
                <a:gd name="connsiteX54" fmla="*/ 6585849 w 6800842"/>
                <a:gd name="connsiteY54" fmla="*/ 4067486 h 4745608"/>
                <a:gd name="connsiteX55" fmla="*/ 6110863 w 6800842"/>
                <a:gd name="connsiteY55" fmla="*/ 3868256 h 4745608"/>
                <a:gd name="connsiteX56" fmla="*/ 4940575 w 6800842"/>
                <a:gd name="connsiteY56" fmla="*/ 3376168 h 4745608"/>
                <a:gd name="connsiteX57" fmla="*/ 3944371 w 6800842"/>
                <a:gd name="connsiteY57" fmla="*/ 2976643 h 4745608"/>
                <a:gd name="connsiteX58" fmla="*/ 3460193 w 6800842"/>
                <a:gd name="connsiteY58" fmla="*/ 2852901 h 4745608"/>
                <a:gd name="connsiteX59" fmla="*/ 3217865 w 6800842"/>
                <a:gd name="connsiteY59" fmla="*/ 2829045 h 4745608"/>
                <a:gd name="connsiteX60" fmla="*/ 3025524 w 6800842"/>
                <a:gd name="connsiteY60" fmla="*/ 2858861 h 4745608"/>
                <a:gd name="connsiteX61" fmla="*/ 2832855 w 6800842"/>
                <a:gd name="connsiteY61" fmla="*/ 2930924 h 4745608"/>
                <a:gd name="connsiteX62" fmla="*/ 2820111 w 6800842"/>
                <a:gd name="connsiteY62" fmla="*/ 3026344 h 4745608"/>
                <a:gd name="connsiteX63" fmla="*/ 2959241 w 6800842"/>
                <a:gd name="connsiteY63" fmla="*/ 3167976 h 4745608"/>
                <a:gd name="connsiteX64" fmla="*/ 3176083 w 6800842"/>
                <a:gd name="connsiteY64" fmla="*/ 3269358 h 4745608"/>
                <a:gd name="connsiteX65" fmla="*/ 3388239 w 6800842"/>
                <a:gd name="connsiteY65" fmla="*/ 3442290 h 4745608"/>
                <a:gd name="connsiteX66" fmla="*/ 3212014 w 6800842"/>
                <a:gd name="connsiteY66" fmla="*/ 3336948 h 4745608"/>
                <a:gd name="connsiteX67" fmla="*/ 3004633 w 6800842"/>
                <a:gd name="connsiteY67" fmla="*/ 3276814 h 4745608"/>
                <a:gd name="connsiteX68" fmla="*/ 2771676 w 6800842"/>
                <a:gd name="connsiteY68" fmla="*/ 3166987 h 4745608"/>
                <a:gd name="connsiteX69" fmla="*/ 2638873 w 6800842"/>
                <a:gd name="connsiteY69" fmla="*/ 3097908 h 4745608"/>
                <a:gd name="connsiteX70" fmla="*/ 2570293 w 6800842"/>
                <a:gd name="connsiteY70" fmla="*/ 3109338 h 4745608"/>
                <a:gd name="connsiteX71" fmla="*/ 2525557 w 6800842"/>
                <a:gd name="connsiteY71" fmla="*/ 3326508 h 4745608"/>
                <a:gd name="connsiteX72" fmla="*/ 2584349 w 6800842"/>
                <a:gd name="connsiteY72" fmla="*/ 3577470 h 4745608"/>
                <a:gd name="connsiteX73" fmla="*/ 2663703 w 6800842"/>
                <a:gd name="connsiteY73" fmla="*/ 3996904 h 4745608"/>
                <a:gd name="connsiteX74" fmla="*/ 2633113 w 6800842"/>
                <a:gd name="connsiteY74" fmla="*/ 4192703 h 4745608"/>
                <a:gd name="connsiteX75" fmla="*/ 2539703 w 6800842"/>
                <a:gd name="connsiteY75" fmla="*/ 4455574 h 4745608"/>
                <a:gd name="connsiteX76" fmla="*/ 2595212 w 6800842"/>
                <a:gd name="connsiteY76" fmla="*/ 3945217 h 4745608"/>
                <a:gd name="connsiteX77" fmla="*/ 2481240 w 6800842"/>
                <a:gd name="connsiteY77" fmla="*/ 3566538 h 4745608"/>
                <a:gd name="connsiteX78" fmla="*/ 2307403 w 6800842"/>
                <a:gd name="connsiteY78" fmla="*/ 3166488 h 4745608"/>
                <a:gd name="connsiteX79" fmla="*/ 2261683 w 6800842"/>
                <a:gd name="connsiteY79" fmla="*/ 3063618 h 4745608"/>
                <a:gd name="connsiteX80" fmla="*/ 2078803 w 6800842"/>
                <a:gd name="connsiteY80" fmla="*/ 2949318 h 4745608"/>
                <a:gd name="connsiteX81" fmla="*/ 1824299 w 6800842"/>
                <a:gd name="connsiteY81" fmla="*/ 3002494 h 4745608"/>
                <a:gd name="connsiteX82" fmla="*/ 1412162 w 6800842"/>
                <a:gd name="connsiteY82" fmla="*/ 3235573 h 4745608"/>
                <a:gd name="connsiteX83" fmla="*/ 1381573 w 6800842"/>
                <a:gd name="connsiteY83" fmla="*/ 3680838 h 4745608"/>
                <a:gd name="connsiteX84" fmla="*/ 1340867 w 6800842"/>
                <a:gd name="connsiteY84" fmla="*/ 3980504 h 4745608"/>
                <a:gd name="connsiteX85" fmla="*/ 1197619 w 6800842"/>
                <a:gd name="connsiteY85" fmla="*/ 4738831 h 4745608"/>
                <a:gd name="connsiteX86" fmla="*/ 1220896 w 6800842"/>
                <a:gd name="connsiteY86" fmla="*/ 4338309 h 4745608"/>
                <a:gd name="connsiteX87" fmla="*/ 1242772 w 6800842"/>
                <a:gd name="connsiteY87" fmla="*/ 4080888 h 4745608"/>
                <a:gd name="connsiteX88" fmla="*/ 1198693 w 6800842"/>
                <a:gd name="connsiteY88" fmla="*/ 3909438 h 4745608"/>
                <a:gd name="connsiteX89" fmla="*/ 970093 w 6800842"/>
                <a:gd name="connsiteY89" fmla="*/ 3989448 h 4745608"/>
                <a:gd name="connsiteX90" fmla="*/ 766328 w 6800842"/>
                <a:gd name="connsiteY90" fmla="*/ 4131990 h 4745608"/>
                <a:gd name="connsiteX91" fmla="*/ 555808 w 6800842"/>
                <a:gd name="connsiteY91" fmla="*/ 4355688 h 4745608"/>
                <a:gd name="connsiteX92" fmla="*/ 785900 w 6800842"/>
                <a:gd name="connsiteY92" fmla="*/ 4017771 h 4745608"/>
                <a:gd name="connsiteX93" fmla="*/ 1130113 w 6800842"/>
                <a:gd name="connsiteY93" fmla="*/ 3817500 h 4745608"/>
                <a:gd name="connsiteX94" fmla="*/ 1278703 w 6800842"/>
                <a:gd name="connsiteY94" fmla="*/ 3726558 h 4745608"/>
                <a:gd name="connsiteX95" fmla="*/ 1269661 w 6800842"/>
                <a:gd name="connsiteY95" fmla="*/ 3390117 h 4745608"/>
                <a:gd name="connsiteX96" fmla="*/ 1309620 w 6800842"/>
                <a:gd name="connsiteY96" fmla="*/ 3169963 h 4745608"/>
                <a:gd name="connsiteX97" fmla="*/ 1393003 w 6800842"/>
                <a:gd name="connsiteY97" fmla="*/ 3052188 h 4745608"/>
                <a:gd name="connsiteX98" fmla="*/ 1080693 w 6800842"/>
                <a:gd name="connsiteY98" fmla="*/ 2984604 h 4745608"/>
                <a:gd name="connsiteX99" fmla="*/ 663453 w 6800842"/>
                <a:gd name="connsiteY99" fmla="*/ 3023360 h 4745608"/>
                <a:gd name="connsiteX100" fmla="*/ 235111 w 6800842"/>
                <a:gd name="connsiteY100" fmla="*/ 3217172 h 4745608"/>
                <a:gd name="connsiteX101" fmla="*/ 421453 w 6800842"/>
                <a:gd name="connsiteY101" fmla="*/ 3029328 h 4745608"/>
                <a:gd name="connsiteX102" fmla="*/ 627193 w 6800842"/>
                <a:gd name="connsiteY102" fmla="*/ 2926458 h 4745608"/>
                <a:gd name="connsiteX103" fmla="*/ 854480 w 6800842"/>
                <a:gd name="connsiteY103" fmla="*/ 2889178 h 4745608"/>
                <a:gd name="connsiteX104" fmla="*/ 1149272 w 6800842"/>
                <a:gd name="connsiteY104" fmla="*/ 2889676 h 4745608"/>
                <a:gd name="connsiteX105" fmla="*/ 1531894 w 6800842"/>
                <a:gd name="connsiteY105" fmla="*/ 2917507 h 4745608"/>
                <a:gd name="connsiteX106" fmla="*/ 1860559 w 6800842"/>
                <a:gd name="connsiteY106" fmla="*/ 2766431 h 4745608"/>
                <a:gd name="connsiteX107" fmla="*/ 1701613 w 6800842"/>
                <a:gd name="connsiteY107" fmla="*/ 2263518 h 4745608"/>
                <a:gd name="connsiteX108" fmla="*/ 1690183 w 6800842"/>
                <a:gd name="connsiteY108" fmla="*/ 1966338 h 4745608"/>
                <a:gd name="connsiteX109" fmla="*/ 1381991 w 6800842"/>
                <a:gd name="connsiteY109" fmla="*/ 1841604 h 4745608"/>
                <a:gd name="connsiteX110" fmla="*/ 1095823 w 6800842"/>
                <a:gd name="connsiteY110" fmla="*/ 1714878 h 4745608"/>
                <a:gd name="connsiteX111" fmla="*/ 746507 w 6800842"/>
                <a:gd name="connsiteY111" fmla="*/ 1626415 h 4745608"/>
                <a:gd name="connsiteX112" fmla="*/ 352873 w 6800842"/>
                <a:gd name="connsiteY112" fmla="*/ 1726308 h 4745608"/>
                <a:gd name="connsiteX113" fmla="*/ 113171 w 6800842"/>
                <a:gd name="connsiteY113" fmla="*/ 1763582 h 4745608"/>
                <a:gd name="connsiteX114" fmla="*/ 9973 w 6800842"/>
                <a:gd name="connsiteY114" fmla="*/ 1737738 h 4745608"/>
                <a:gd name="connsiteX115" fmla="*/ 348516 w 6800842"/>
                <a:gd name="connsiteY115" fmla="*/ 1643812 h 4745608"/>
                <a:gd name="connsiteX116" fmla="*/ 653097 w 6800842"/>
                <a:gd name="connsiteY116" fmla="*/ 1543920 h 4745608"/>
                <a:gd name="connsiteX117" fmla="*/ 1072963 w 6800842"/>
                <a:gd name="connsiteY117" fmla="*/ 1612008 h 4745608"/>
                <a:gd name="connsiteX118" fmla="*/ 1244413 w 6800842"/>
                <a:gd name="connsiteY118" fmla="*/ 1657728 h 4745608"/>
                <a:gd name="connsiteX119" fmla="*/ 1205766 w 6800842"/>
                <a:gd name="connsiteY119" fmla="*/ 1451988 h 4745608"/>
                <a:gd name="connsiteX120" fmla="*/ 1046313 w 6800842"/>
                <a:gd name="connsiteY120" fmla="*/ 815409 h 4745608"/>
                <a:gd name="connsiteX121" fmla="*/ 1221553 w 6800842"/>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07310 w 6800841"/>
                <a:gd name="connsiteY53" fmla="*/ 4119779 h 4745608"/>
                <a:gd name="connsiteX54" fmla="*/ 6585849 w 6800841"/>
                <a:gd name="connsiteY54" fmla="*/ 4067486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07310 w 6800841"/>
                <a:gd name="connsiteY53" fmla="*/ 4078728 h 4745608"/>
                <a:gd name="connsiteX54" fmla="*/ 6585849 w 6800841"/>
                <a:gd name="connsiteY54" fmla="*/ 4067486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07310 w 6800841"/>
                <a:gd name="connsiteY53" fmla="*/ 4078728 h 4745608"/>
                <a:gd name="connsiteX54" fmla="*/ 6596174 w 6800841"/>
                <a:gd name="connsiteY54" fmla="*/ 4032297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12474 w 6800841"/>
                <a:gd name="connsiteY53" fmla="*/ 4090457 h 4745608"/>
                <a:gd name="connsiteX54" fmla="*/ 6596174 w 6800841"/>
                <a:gd name="connsiteY54" fmla="*/ 4032297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12474 w 6800841"/>
                <a:gd name="connsiteY53" fmla="*/ 4090457 h 4745608"/>
                <a:gd name="connsiteX54" fmla="*/ 6596174 w 6800841"/>
                <a:gd name="connsiteY54" fmla="*/ 4067486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12474 w 6800841"/>
                <a:gd name="connsiteY53" fmla="*/ 4090457 h 4745608"/>
                <a:gd name="connsiteX54" fmla="*/ 6596174 w 6800841"/>
                <a:gd name="connsiteY54" fmla="*/ 4067486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0841"/>
                <a:gd name="connsiteY0" fmla="*/ 1211958 h 4745608"/>
                <a:gd name="connsiteX1" fmla="*/ 1343911 w 6800841"/>
                <a:gd name="connsiteY1" fmla="*/ 1559828 h 4745608"/>
                <a:gd name="connsiteX2" fmla="*/ 1553023 w 6800841"/>
                <a:gd name="connsiteY2" fmla="*/ 1657728 h 4745608"/>
                <a:gd name="connsiteX3" fmla="*/ 1907353 w 6800841"/>
                <a:gd name="connsiteY3" fmla="*/ 1680588 h 4745608"/>
                <a:gd name="connsiteX4" fmla="*/ 2021653 w 6800841"/>
                <a:gd name="connsiteY4" fmla="*/ 1543428 h 4745608"/>
                <a:gd name="connsiteX5" fmla="*/ 2124523 w 6800841"/>
                <a:gd name="connsiteY5" fmla="*/ 1291968 h 4745608"/>
                <a:gd name="connsiteX6" fmla="*/ 2124523 w 6800841"/>
                <a:gd name="connsiteY6" fmla="*/ 1120518 h 4745608"/>
                <a:gd name="connsiteX7" fmla="*/ 2068029 w 6800841"/>
                <a:gd name="connsiteY7" fmla="*/ 825325 h 4745608"/>
                <a:gd name="connsiteX8" fmla="*/ 2078803 w 6800841"/>
                <a:gd name="connsiteY8" fmla="*/ 777618 h 4745608"/>
                <a:gd name="connsiteX9" fmla="*/ 2170243 w 6800841"/>
                <a:gd name="connsiteY9" fmla="*/ 1086228 h 4745608"/>
                <a:gd name="connsiteX10" fmla="*/ 2215963 w 6800841"/>
                <a:gd name="connsiteY10" fmla="*/ 1269108 h 4745608"/>
                <a:gd name="connsiteX11" fmla="*/ 2284543 w 6800841"/>
                <a:gd name="connsiteY11" fmla="*/ 1303398 h 4745608"/>
                <a:gd name="connsiteX12" fmla="*/ 2330263 w 6800841"/>
                <a:gd name="connsiteY12" fmla="*/ 1166238 h 4745608"/>
                <a:gd name="connsiteX13" fmla="*/ 2467423 w 6800841"/>
                <a:gd name="connsiteY13" fmla="*/ 880488 h 4745608"/>
                <a:gd name="connsiteX14" fmla="*/ 2558863 w 6800841"/>
                <a:gd name="connsiteY14" fmla="*/ 640458 h 4745608"/>
                <a:gd name="connsiteX15" fmla="*/ 2616013 w 6800841"/>
                <a:gd name="connsiteY15" fmla="*/ 537588 h 4745608"/>
                <a:gd name="connsiteX16" fmla="*/ 2558863 w 6800841"/>
                <a:gd name="connsiteY16" fmla="*/ 789048 h 4745608"/>
                <a:gd name="connsiteX17" fmla="*/ 2444563 w 6800841"/>
                <a:gd name="connsiteY17" fmla="*/ 1097658 h 4745608"/>
                <a:gd name="connsiteX18" fmla="*/ 2375983 w 6800841"/>
                <a:gd name="connsiteY18" fmla="*/ 1406268 h 4745608"/>
                <a:gd name="connsiteX19" fmla="*/ 2558863 w 6800841"/>
                <a:gd name="connsiteY19" fmla="*/ 1577718 h 4745608"/>
                <a:gd name="connsiteX20" fmla="*/ 2878903 w 6800841"/>
                <a:gd name="connsiteY20" fmla="*/ 1657728 h 4745608"/>
                <a:gd name="connsiteX21" fmla="*/ 3187513 w 6800841"/>
                <a:gd name="connsiteY21" fmla="*/ 1657728 h 4745608"/>
                <a:gd name="connsiteX22" fmla="*/ 3370393 w 6800841"/>
                <a:gd name="connsiteY22" fmla="*/ 1566288 h 4745608"/>
                <a:gd name="connsiteX23" fmla="*/ 3488066 w 6800841"/>
                <a:gd name="connsiteY23" fmla="*/ 1246753 h 4745608"/>
                <a:gd name="connsiteX24" fmla="*/ 3495138 w 6800841"/>
                <a:gd name="connsiteY24" fmla="*/ 1115548 h 4745608"/>
                <a:gd name="connsiteX25" fmla="*/ 3493650 w 6800841"/>
                <a:gd name="connsiteY25" fmla="*/ 1063976 h 4745608"/>
                <a:gd name="connsiteX26" fmla="*/ 3450403 w 6800841"/>
                <a:gd name="connsiteY26" fmla="*/ 777618 h 4745608"/>
                <a:gd name="connsiteX27" fmla="*/ 3119893 w 6800841"/>
                <a:gd name="connsiteY27" fmla="*/ 321571 h 4745608"/>
                <a:gd name="connsiteX28" fmla="*/ 3497351 w 6800841"/>
                <a:gd name="connsiteY28" fmla="*/ 674883 h 4745608"/>
                <a:gd name="connsiteX29" fmla="*/ 3759013 w 6800841"/>
                <a:gd name="connsiteY29" fmla="*/ 571878 h 4745608"/>
                <a:gd name="connsiteX30" fmla="*/ 3999043 w 6800841"/>
                <a:gd name="connsiteY30" fmla="*/ 91818 h 4745608"/>
                <a:gd name="connsiteX31" fmla="*/ 4033333 w 6800841"/>
                <a:gd name="connsiteY31" fmla="*/ 11808 h 4745608"/>
                <a:gd name="connsiteX32" fmla="*/ 3984569 w 6800841"/>
                <a:gd name="connsiteY32" fmla="*/ 247366 h 4745608"/>
                <a:gd name="connsiteX33" fmla="*/ 3812791 w 6800841"/>
                <a:gd name="connsiteY33" fmla="*/ 647417 h 4745608"/>
                <a:gd name="connsiteX34" fmla="*/ 3592906 w 6800841"/>
                <a:gd name="connsiteY34" fmla="*/ 811408 h 4745608"/>
                <a:gd name="connsiteX35" fmla="*/ 3604425 w 6800841"/>
                <a:gd name="connsiteY35" fmla="*/ 999253 h 4745608"/>
                <a:gd name="connsiteX36" fmla="*/ 3872985 w 6800841"/>
                <a:gd name="connsiteY36" fmla="*/ 881976 h 4745608"/>
                <a:gd name="connsiteX37" fmla="*/ 4200754 w 6800841"/>
                <a:gd name="connsiteY37" fmla="*/ 774136 h 4745608"/>
                <a:gd name="connsiteX38" fmla="*/ 4064251 w 6800841"/>
                <a:gd name="connsiteY38" fmla="*/ 847195 h 4745608"/>
                <a:gd name="connsiteX39" fmla="*/ 3818880 w 6800841"/>
                <a:gd name="connsiteY39" fmla="*/ 991305 h 4745608"/>
                <a:gd name="connsiteX40" fmla="*/ 3658531 w 6800841"/>
                <a:gd name="connsiteY40" fmla="*/ 1093178 h 4745608"/>
                <a:gd name="connsiteX41" fmla="*/ 3622838 w 6800841"/>
                <a:gd name="connsiteY41" fmla="*/ 1221401 h 4745608"/>
                <a:gd name="connsiteX42" fmla="*/ 3577446 w 6800841"/>
                <a:gd name="connsiteY42" fmla="*/ 1500691 h 4745608"/>
                <a:gd name="connsiteX43" fmla="*/ 3461833 w 6800841"/>
                <a:gd name="connsiteY43" fmla="*/ 1726308 h 4745608"/>
                <a:gd name="connsiteX44" fmla="*/ 3278953 w 6800841"/>
                <a:gd name="connsiteY44" fmla="*/ 2034918 h 4745608"/>
                <a:gd name="connsiteX45" fmla="*/ 3288742 w 6800841"/>
                <a:gd name="connsiteY45" fmla="*/ 2273460 h 4745608"/>
                <a:gd name="connsiteX46" fmla="*/ 3434288 w 6800841"/>
                <a:gd name="connsiteY46" fmla="*/ 2417577 h 4745608"/>
                <a:gd name="connsiteX47" fmla="*/ 3641522 w 6800841"/>
                <a:gd name="connsiteY47" fmla="*/ 2521189 h 4745608"/>
                <a:gd name="connsiteX48" fmla="*/ 4079053 w 6800841"/>
                <a:gd name="connsiteY48" fmla="*/ 2777868 h 4745608"/>
                <a:gd name="connsiteX49" fmla="*/ 5882777 w 6800841"/>
                <a:gd name="connsiteY49" fmla="*/ 3521863 h 4745608"/>
                <a:gd name="connsiteX50" fmla="*/ 6625713 w 6800841"/>
                <a:gd name="connsiteY50" fmla="*/ 3781261 h 4745608"/>
                <a:gd name="connsiteX51" fmla="*/ 6784772 w 6800841"/>
                <a:gd name="connsiteY51" fmla="*/ 3866312 h 4745608"/>
                <a:gd name="connsiteX52" fmla="*/ 6793147 w 6800841"/>
                <a:gd name="connsiteY52" fmla="*/ 3943308 h 4745608"/>
                <a:gd name="connsiteX53" fmla="*/ 6712474 w 6800841"/>
                <a:gd name="connsiteY53" fmla="*/ 4090457 h 4745608"/>
                <a:gd name="connsiteX54" fmla="*/ 6596174 w 6800841"/>
                <a:gd name="connsiteY54" fmla="*/ 4067486 h 4745608"/>
                <a:gd name="connsiteX55" fmla="*/ 6110863 w 6800841"/>
                <a:gd name="connsiteY55" fmla="*/ 3868256 h 4745608"/>
                <a:gd name="connsiteX56" fmla="*/ 4940575 w 6800841"/>
                <a:gd name="connsiteY56" fmla="*/ 3376168 h 4745608"/>
                <a:gd name="connsiteX57" fmla="*/ 3944371 w 6800841"/>
                <a:gd name="connsiteY57" fmla="*/ 2976643 h 4745608"/>
                <a:gd name="connsiteX58" fmla="*/ 3460193 w 6800841"/>
                <a:gd name="connsiteY58" fmla="*/ 2852901 h 4745608"/>
                <a:gd name="connsiteX59" fmla="*/ 3217865 w 6800841"/>
                <a:gd name="connsiteY59" fmla="*/ 2829045 h 4745608"/>
                <a:gd name="connsiteX60" fmla="*/ 3025524 w 6800841"/>
                <a:gd name="connsiteY60" fmla="*/ 2858861 h 4745608"/>
                <a:gd name="connsiteX61" fmla="*/ 2832855 w 6800841"/>
                <a:gd name="connsiteY61" fmla="*/ 2930924 h 4745608"/>
                <a:gd name="connsiteX62" fmla="*/ 2820111 w 6800841"/>
                <a:gd name="connsiteY62" fmla="*/ 3026344 h 4745608"/>
                <a:gd name="connsiteX63" fmla="*/ 2959241 w 6800841"/>
                <a:gd name="connsiteY63" fmla="*/ 3167976 h 4745608"/>
                <a:gd name="connsiteX64" fmla="*/ 3176083 w 6800841"/>
                <a:gd name="connsiteY64" fmla="*/ 3269358 h 4745608"/>
                <a:gd name="connsiteX65" fmla="*/ 3388239 w 6800841"/>
                <a:gd name="connsiteY65" fmla="*/ 3442290 h 4745608"/>
                <a:gd name="connsiteX66" fmla="*/ 3212014 w 6800841"/>
                <a:gd name="connsiteY66" fmla="*/ 3336948 h 4745608"/>
                <a:gd name="connsiteX67" fmla="*/ 3004633 w 6800841"/>
                <a:gd name="connsiteY67" fmla="*/ 3276814 h 4745608"/>
                <a:gd name="connsiteX68" fmla="*/ 2771676 w 6800841"/>
                <a:gd name="connsiteY68" fmla="*/ 3166987 h 4745608"/>
                <a:gd name="connsiteX69" fmla="*/ 2638873 w 6800841"/>
                <a:gd name="connsiteY69" fmla="*/ 3097908 h 4745608"/>
                <a:gd name="connsiteX70" fmla="*/ 2570293 w 6800841"/>
                <a:gd name="connsiteY70" fmla="*/ 3109338 h 4745608"/>
                <a:gd name="connsiteX71" fmla="*/ 2525557 w 6800841"/>
                <a:gd name="connsiteY71" fmla="*/ 3326508 h 4745608"/>
                <a:gd name="connsiteX72" fmla="*/ 2584349 w 6800841"/>
                <a:gd name="connsiteY72" fmla="*/ 3577470 h 4745608"/>
                <a:gd name="connsiteX73" fmla="*/ 2663703 w 6800841"/>
                <a:gd name="connsiteY73" fmla="*/ 3996904 h 4745608"/>
                <a:gd name="connsiteX74" fmla="*/ 2633113 w 6800841"/>
                <a:gd name="connsiteY74" fmla="*/ 4192703 h 4745608"/>
                <a:gd name="connsiteX75" fmla="*/ 2539703 w 6800841"/>
                <a:gd name="connsiteY75" fmla="*/ 4455574 h 4745608"/>
                <a:gd name="connsiteX76" fmla="*/ 2595212 w 6800841"/>
                <a:gd name="connsiteY76" fmla="*/ 3945217 h 4745608"/>
                <a:gd name="connsiteX77" fmla="*/ 2481240 w 6800841"/>
                <a:gd name="connsiteY77" fmla="*/ 3566538 h 4745608"/>
                <a:gd name="connsiteX78" fmla="*/ 2307403 w 6800841"/>
                <a:gd name="connsiteY78" fmla="*/ 3166488 h 4745608"/>
                <a:gd name="connsiteX79" fmla="*/ 2261683 w 6800841"/>
                <a:gd name="connsiteY79" fmla="*/ 3063618 h 4745608"/>
                <a:gd name="connsiteX80" fmla="*/ 2078803 w 6800841"/>
                <a:gd name="connsiteY80" fmla="*/ 2949318 h 4745608"/>
                <a:gd name="connsiteX81" fmla="*/ 1824299 w 6800841"/>
                <a:gd name="connsiteY81" fmla="*/ 3002494 h 4745608"/>
                <a:gd name="connsiteX82" fmla="*/ 1412162 w 6800841"/>
                <a:gd name="connsiteY82" fmla="*/ 3235573 h 4745608"/>
                <a:gd name="connsiteX83" fmla="*/ 1381573 w 6800841"/>
                <a:gd name="connsiteY83" fmla="*/ 3680838 h 4745608"/>
                <a:gd name="connsiteX84" fmla="*/ 1340867 w 6800841"/>
                <a:gd name="connsiteY84" fmla="*/ 3980504 h 4745608"/>
                <a:gd name="connsiteX85" fmla="*/ 1197619 w 6800841"/>
                <a:gd name="connsiteY85" fmla="*/ 4738831 h 4745608"/>
                <a:gd name="connsiteX86" fmla="*/ 1220896 w 6800841"/>
                <a:gd name="connsiteY86" fmla="*/ 4338309 h 4745608"/>
                <a:gd name="connsiteX87" fmla="*/ 1242772 w 6800841"/>
                <a:gd name="connsiteY87" fmla="*/ 4080888 h 4745608"/>
                <a:gd name="connsiteX88" fmla="*/ 1198693 w 6800841"/>
                <a:gd name="connsiteY88" fmla="*/ 3909438 h 4745608"/>
                <a:gd name="connsiteX89" fmla="*/ 970093 w 6800841"/>
                <a:gd name="connsiteY89" fmla="*/ 3989448 h 4745608"/>
                <a:gd name="connsiteX90" fmla="*/ 766328 w 6800841"/>
                <a:gd name="connsiteY90" fmla="*/ 4131990 h 4745608"/>
                <a:gd name="connsiteX91" fmla="*/ 555808 w 6800841"/>
                <a:gd name="connsiteY91" fmla="*/ 4355688 h 4745608"/>
                <a:gd name="connsiteX92" fmla="*/ 785900 w 6800841"/>
                <a:gd name="connsiteY92" fmla="*/ 4017771 h 4745608"/>
                <a:gd name="connsiteX93" fmla="*/ 1130113 w 6800841"/>
                <a:gd name="connsiteY93" fmla="*/ 3817500 h 4745608"/>
                <a:gd name="connsiteX94" fmla="*/ 1278703 w 6800841"/>
                <a:gd name="connsiteY94" fmla="*/ 3726558 h 4745608"/>
                <a:gd name="connsiteX95" fmla="*/ 1269661 w 6800841"/>
                <a:gd name="connsiteY95" fmla="*/ 3390117 h 4745608"/>
                <a:gd name="connsiteX96" fmla="*/ 1309620 w 6800841"/>
                <a:gd name="connsiteY96" fmla="*/ 3169963 h 4745608"/>
                <a:gd name="connsiteX97" fmla="*/ 1393003 w 6800841"/>
                <a:gd name="connsiteY97" fmla="*/ 3052188 h 4745608"/>
                <a:gd name="connsiteX98" fmla="*/ 1080693 w 6800841"/>
                <a:gd name="connsiteY98" fmla="*/ 2984604 h 4745608"/>
                <a:gd name="connsiteX99" fmla="*/ 663453 w 6800841"/>
                <a:gd name="connsiteY99" fmla="*/ 3023360 h 4745608"/>
                <a:gd name="connsiteX100" fmla="*/ 235111 w 6800841"/>
                <a:gd name="connsiteY100" fmla="*/ 3217172 h 4745608"/>
                <a:gd name="connsiteX101" fmla="*/ 421453 w 6800841"/>
                <a:gd name="connsiteY101" fmla="*/ 3029328 h 4745608"/>
                <a:gd name="connsiteX102" fmla="*/ 627193 w 6800841"/>
                <a:gd name="connsiteY102" fmla="*/ 2926458 h 4745608"/>
                <a:gd name="connsiteX103" fmla="*/ 854480 w 6800841"/>
                <a:gd name="connsiteY103" fmla="*/ 2889178 h 4745608"/>
                <a:gd name="connsiteX104" fmla="*/ 1149272 w 6800841"/>
                <a:gd name="connsiteY104" fmla="*/ 2889676 h 4745608"/>
                <a:gd name="connsiteX105" fmla="*/ 1531894 w 6800841"/>
                <a:gd name="connsiteY105" fmla="*/ 2917507 h 4745608"/>
                <a:gd name="connsiteX106" fmla="*/ 1860559 w 6800841"/>
                <a:gd name="connsiteY106" fmla="*/ 2766431 h 4745608"/>
                <a:gd name="connsiteX107" fmla="*/ 1701613 w 6800841"/>
                <a:gd name="connsiteY107" fmla="*/ 2263518 h 4745608"/>
                <a:gd name="connsiteX108" fmla="*/ 1690183 w 6800841"/>
                <a:gd name="connsiteY108" fmla="*/ 1966338 h 4745608"/>
                <a:gd name="connsiteX109" fmla="*/ 1381991 w 6800841"/>
                <a:gd name="connsiteY109" fmla="*/ 1841604 h 4745608"/>
                <a:gd name="connsiteX110" fmla="*/ 1095823 w 6800841"/>
                <a:gd name="connsiteY110" fmla="*/ 1714878 h 4745608"/>
                <a:gd name="connsiteX111" fmla="*/ 746507 w 6800841"/>
                <a:gd name="connsiteY111" fmla="*/ 1626415 h 4745608"/>
                <a:gd name="connsiteX112" fmla="*/ 352873 w 6800841"/>
                <a:gd name="connsiteY112" fmla="*/ 1726308 h 4745608"/>
                <a:gd name="connsiteX113" fmla="*/ 113171 w 6800841"/>
                <a:gd name="connsiteY113" fmla="*/ 1763582 h 4745608"/>
                <a:gd name="connsiteX114" fmla="*/ 9973 w 6800841"/>
                <a:gd name="connsiteY114" fmla="*/ 1737738 h 4745608"/>
                <a:gd name="connsiteX115" fmla="*/ 348516 w 6800841"/>
                <a:gd name="connsiteY115" fmla="*/ 1643812 h 4745608"/>
                <a:gd name="connsiteX116" fmla="*/ 653097 w 6800841"/>
                <a:gd name="connsiteY116" fmla="*/ 1543920 h 4745608"/>
                <a:gd name="connsiteX117" fmla="*/ 1072963 w 6800841"/>
                <a:gd name="connsiteY117" fmla="*/ 1612008 h 4745608"/>
                <a:gd name="connsiteX118" fmla="*/ 1244413 w 6800841"/>
                <a:gd name="connsiteY118" fmla="*/ 1657728 h 4745608"/>
                <a:gd name="connsiteX119" fmla="*/ 1205766 w 6800841"/>
                <a:gd name="connsiteY119" fmla="*/ 1451988 h 4745608"/>
                <a:gd name="connsiteX120" fmla="*/ 1046313 w 6800841"/>
                <a:gd name="connsiteY120" fmla="*/ 815409 h 4745608"/>
                <a:gd name="connsiteX121" fmla="*/ 1221553 w 6800841"/>
                <a:gd name="connsiteY121" fmla="*/ 1211958 h 4745608"/>
                <a:gd name="connsiteX0" fmla="*/ 1221553 w 6802288"/>
                <a:gd name="connsiteY0" fmla="*/ 1211958 h 4745608"/>
                <a:gd name="connsiteX1" fmla="*/ 1343911 w 6802288"/>
                <a:gd name="connsiteY1" fmla="*/ 1559828 h 4745608"/>
                <a:gd name="connsiteX2" fmla="*/ 1553023 w 6802288"/>
                <a:gd name="connsiteY2" fmla="*/ 1657728 h 4745608"/>
                <a:gd name="connsiteX3" fmla="*/ 1907353 w 6802288"/>
                <a:gd name="connsiteY3" fmla="*/ 1680588 h 4745608"/>
                <a:gd name="connsiteX4" fmla="*/ 2021653 w 6802288"/>
                <a:gd name="connsiteY4" fmla="*/ 1543428 h 4745608"/>
                <a:gd name="connsiteX5" fmla="*/ 2124523 w 6802288"/>
                <a:gd name="connsiteY5" fmla="*/ 1291968 h 4745608"/>
                <a:gd name="connsiteX6" fmla="*/ 2124523 w 6802288"/>
                <a:gd name="connsiteY6" fmla="*/ 1120518 h 4745608"/>
                <a:gd name="connsiteX7" fmla="*/ 2068029 w 6802288"/>
                <a:gd name="connsiteY7" fmla="*/ 825325 h 4745608"/>
                <a:gd name="connsiteX8" fmla="*/ 2078803 w 6802288"/>
                <a:gd name="connsiteY8" fmla="*/ 777618 h 4745608"/>
                <a:gd name="connsiteX9" fmla="*/ 2170243 w 6802288"/>
                <a:gd name="connsiteY9" fmla="*/ 1086228 h 4745608"/>
                <a:gd name="connsiteX10" fmla="*/ 2215963 w 6802288"/>
                <a:gd name="connsiteY10" fmla="*/ 1269108 h 4745608"/>
                <a:gd name="connsiteX11" fmla="*/ 2284543 w 6802288"/>
                <a:gd name="connsiteY11" fmla="*/ 1303398 h 4745608"/>
                <a:gd name="connsiteX12" fmla="*/ 2330263 w 6802288"/>
                <a:gd name="connsiteY12" fmla="*/ 1166238 h 4745608"/>
                <a:gd name="connsiteX13" fmla="*/ 2467423 w 6802288"/>
                <a:gd name="connsiteY13" fmla="*/ 880488 h 4745608"/>
                <a:gd name="connsiteX14" fmla="*/ 2558863 w 6802288"/>
                <a:gd name="connsiteY14" fmla="*/ 640458 h 4745608"/>
                <a:gd name="connsiteX15" fmla="*/ 2616013 w 6802288"/>
                <a:gd name="connsiteY15" fmla="*/ 537588 h 4745608"/>
                <a:gd name="connsiteX16" fmla="*/ 2558863 w 6802288"/>
                <a:gd name="connsiteY16" fmla="*/ 789048 h 4745608"/>
                <a:gd name="connsiteX17" fmla="*/ 2444563 w 6802288"/>
                <a:gd name="connsiteY17" fmla="*/ 1097658 h 4745608"/>
                <a:gd name="connsiteX18" fmla="*/ 2375983 w 6802288"/>
                <a:gd name="connsiteY18" fmla="*/ 1406268 h 4745608"/>
                <a:gd name="connsiteX19" fmla="*/ 2558863 w 6802288"/>
                <a:gd name="connsiteY19" fmla="*/ 1577718 h 4745608"/>
                <a:gd name="connsiteX20" fmla="*/ 2878903 w 6802288"/>
                <a:gd name="connsiteY20" fmla="*/ 1657728 h 4745608"/>
                <a:gd name="connsiteX21" fmla="*/ 3187513 w 6802288"/>
                <a:gd name="connsiteY21" fmla="*/ 1657728 h 4745608"/>
                <a:gd name="connsiteX22" fmla="*/ 3370393 w 6802288"/>
                <a:gd name="connsiteY22" fmla="*/ 1566288 h 4745608"/>
                <a:gd name="connsiteX23" fmla="*/ 3488066 w 6802288"/>
                <a:gd name="connsiteY23" fmla="*/ 1246753 h 4745608"/>
                <a:gd name="connsiteX24" fmla="*/ 3495138 w 6802288"/>
                <a:gd name="connsiteY24" fmla="*/ 1115548 h 4745608"/>
                <a:gd name="connsiteX25" fmla="*/ 3493650 w 6802288"/>
                <a:gd name="connsiteY25" fmla="*/ 1063976 h 4745608"/>
                <a:gd name="connsiteX26" fmla="*/ 3450403 w 6802288"/>
                <a:gd name="connsiteY26" fmla="*/ 777618 h 4745608"/>
                <a:gd name="connsiteX27" fmla="*/ 3119893 w 6802288"/>
                <a:gd name="connsiteY27" fmla="*/ 321571 h 4745608"/>
                <a:gd name="connsiteX28" fmla="*/ 3497351 w 6802288"/>
                <a:gd name="connsiteY28" fmla="*/ 674883 h 4745608"/>
                <a:gd name="connsiteX29" fmla="*/ 3759013 w 6802288"/>
                <a:gd name="connsiteY29" fmla="*/ 571878 h 4745608"/>
                <a:gd name="connsiteX30" fmla="*/ 3999043 w 6802288"/>
                <a:gd name="connsiteY30" fmla="*/ 91818 h 4745608"/>
                <a:gd name="connsiteX31" fmla="*/ 4033333 w 6802288"/>
                <a:gd name="connsiteY31" fmla="*/ 11808 h 4745608"/>
                <a:gd name="connsiteX32" fmla="*/ 3984569 w 6802288"/>
                <a:gd name="connsiteY32" fmla="*/ 247366 h 4745608"/>
                <a:gd name="connsiteX33" fmla="*/ 3812791 w 6802288"/>
                <a:gd name="connsiteY33" fmla="*/ 647417 h 4745608"/>
                <a:gd name="connsiteX34" fmla="*/ 3592906 w 6802288"/>
                <a:gd name="connsiteY34" fmla="*/ 811408 h 4745608"/>
                <a:gd name="connsiteX35" fmla="*/ 3604425 w 6802288"/>
                <a:gd name="connsiteY35" fmla="*/ 999253 h 4745608"/>
                <a:gd name="connsiteX36" fmla="*/ 3872985 w 6802288"/>
                <a:gd name="connsiteY36" fmla="*/ 881976 h 4745608"/>
                <a:gd name="connsiteX37" fmla="*/ 4200754 w 6802288"/>
                <a:gd name="connsiteY37" fmla="*/ 774136 h 4745608"/>
                <a:gd name="connsiteX38" fmla="*/ 4064251 w 6802288"/>
                <a:gd name="connsiteY38" fmla="*/ 847195 h 4745608"/>
                <a:gd name="connsiteX39" fmla="*/ 3818880 w 6802288"/>
                <a:gd name="connsiteY39" fmla="*/ 991305 h 4745608"/>
                <a:gd name="connsiteX40" fmla="*/ 3658531 w 6802288"/>
                <a:gd name="connsiteY40" fmla="*/ 1093178 h 4745608"/>
                <a:gd name="connsiteX41" fmla="*/ 3622838 w 6802288"/>
                <a:gd name="connsiteY41" fmla="*/ 1221401 h 4745608"/>
                <a:gd name="connsiteX42" fmla="*/ 3577446 w 6802288"/>
                <a:gd name="connsiteY42" fmla="*/ 1500691 h 4745608"/>
                <a:gd name="connsiteX43" fmla="*/ 3461833 w 6802288"/>
                <a:gd name="connsiteY43" fmla="*/ 1726308 h 4745608"/>
                <a:gd name="connsiteX44" fmla="*/ 3278953 w 6802288"/>
                <a:gd name="connsiteY44" fmla="*/ 2034918 h 4745608"/>
                <a:gd name="connsiteX45" fmla="*/ 3288742 w 6802288"/>
                <a:gd name="connsiteY45" fmla="*/ 2273460 h 4745608"/>
                <a:gd name="connsiteX46" fmla="*/ 3434288 w 6802288"/>
                <a:gd name="connsiteY46" fmla="*/ 2417577 h 4745608"/>
                <a:gd name="connsiteX47" fmla="*/ 3641522 w 6802288"/>
                <a:gd name="connsiteY47" fmla="*/ 2521189 h 4745608"/>
                <a:gd name="connsiteX48" fmla="*/ 4079053 w 6802288"/>
                <a:gd name="connsiteY48" fmla="*/ 2777868 h 4745608"/>
                <a:gd name="connsiteX49" fmla="*/ 5882777 w 6802288"/>
                <a:gd name="connsiteY49" fmla="*/ 3521863 h 4745608"/>
                <a:gd name="connsiteX50" fmla="*/ 6625713 w 6802288"/>
                <a:gd name="connsiteY50" fmla="*/ 3781261 h 4745608"/>
                <a:gd name="connsiteX51" fmla="*/ 6784772 w 6802288"/>
                <a:gd name="connsiteY51" fmla="*/ 3866312 h 4745608"/>
                <a:gd name="connsiteX52" fmla="*/ 6798310 w 6802288"/>
                <a:gd name="connsiteY52" fmla="*/ 3978496 h 4745608"/>
                <a:gd name="connsiteX53" fmla="*/ 6712474 w 6802288"/>
                <a:gd name="connsiteY53" fmla="*/ 4090457 h 4745608"/>
                <a:gd name="connsiteX54" fmla="*/ 6596174 w 6802288"/>
                <a:gd name="connsiteY54" fmla="*/ 4067486 h 4745608"/>
                <a:gd name="connsiteX55" fmla="*/ 6110863 w 6802288"/>
                <a:gd name="connsiteY55" fmla="*/ 3868256 h 4745608"/>
                <a:gd name="connsiteX56" fmla="*/ 4940575 w 6802288"/>
                <a:gd name="connsiteY56" fmla="*/ 3376168 h 4745608"/>
                <a:gd name="connsiteX57" fmla="*/ 3944371 w 6802288"/>
                <a:gd name="connsiteY57" fmla="*/ 2976643 h 4745608"/>
                <a:gd name="connsiteX58" fmla="*/ 3460193 w 6802288"/>
                <a:gd name="connsiteY58" fmla="*/ 2852901 h 4745608"/>
                <a:gd name="connsiteX59" fmla="*/ 3217865 w 6802288"/>
                <a:gd name="connsiteY59" fmla="*/ 2829045 h 4745608"/>
                <a:gd name="connsiteX60" fmla="*/ 3025524 w 6802288"/>
                <a:gd name="connsiteY60" fmla="*/ 2858861 h 4745608"/>
                <a:gd name="connsiteX61" fmla="*/ 2832855 w 6802288"/>
                <a:gd name="connsiteY61" fmla="*/ 2930924 h 4745608"/>
                <a:gd name="connsiteX62" fmla="*/ 2820111 w 6802288"/>
                <a:gd name="connsiteY62" fmla="*/ 3026344 h 4745608"/>
                <a:gd name="connsiteX63" fmla="*/ 2959241 w 6802288"/>
                <a:gd name="connsiteY63" fmla="*/ 3167976 h 4745608"/>
                <a:gd name="connsiteX64" fmla="*/ 3176083 w 6802288"/>
                <a:gd name="connsiteY64" fmla="*/ 3269358 h 4745608"/>
                <a:gd name="connsiteX65" fmla="*/ 3388239 w 6802288"/>
                <a:gd name="connsiteY65" fmla="*/ 3442290 h 4745608"/>
                <a:gd name="connsiteX66" fmla="*/ 3212014 w 6802288"/>
                <a:gd name="connsiteY66" fmla="*/ 3336948 h 4745608"/>
                <a:gd name="connsiteX67" fmla="*/ 3004633 w 6802288"/>
                <a:gd name="connsiteY67" fmla="*/ 3276814 h 4745608"/>
                <a:gd name="connsiteX68" fmla="*/ 2771676 w 6802288"/>
                <a:gd name="connsiteY68" fmla="*/ 3166987 h 4745608"/>
                <a:gd name="connsiteX69" fmla="*/ 2638873 w 6802288"/>
                <a:gd name="connsiteY69" fmla="*/ 3097908 h 4745608"/>
                <a:gd name="connsiteX70" fmla="*/ 2570293 w 6802288"/>
                <a:gd name="connsiteY70" fmla="*/ 3109338 h 4745608"/>
                <a:gd name="connsiteX71" fmla="*/ 2525557 w 6802288"/>
                <a:gd name="connsiteY71" fmla="*/ 3326508 h 4745608"/>
                <a:gd name="connsiteX72" fmla="*/ 2584349 w 6802288"/>
                <a:gd name="connsiteY72" fmla="*/ 3577470 h 4745608"/>
                <a:gd name="connsiteX73" fmla="*/ 2663703 w 6802288"/>
                <a:gd name="connsiteY73" fmla="*/ 3996904 h 4745608"/>
                <a:gd name="connsiteX74" fmla="*/ 2633113 w 6802288"/>
                <a:gd name="connsiteY74" fmla="*/ 4192703 h 4745608"/>
                <a:gd name="connsiteX75" fmla="*/ 2539703 w 6802288"/>
                <a:gd name="connsiteY75" fmla="*/ 4455574 h 4745608"/>
                <a:gd name="connsiteX76" fmla="*/ 2595212 w 6802288"/>
                <a:gd name="connsiteY76" fmla="*/ 3945217 h 4745608"/>
                <a:gd name="connsiteX77" fmla="*/ 2481240 w 6802288"/>
                <a:gd name="connsiteY77" fmla="*/ 3566538 h 4745608"/>
                <a:gd name="connsiteX78" fmla="*/ 2307403 w 6802288"/>
                <a:gd name="connsiteY78" fmla="*/ 3166488 h 4745608"/>
                <a:gd name="connsiteX79" fmla="*/ 2261683 w 6802288"/>
                <a:gd name="connsiteY79" fmla="*/ 3063618 h 4745608"/>
                <a:gd name="connsiteX80" fmla="*/ 2078803 w 6802288"/>
                <a:gd name="connsiteY80" fmla="*/ 2949318 h 4745608"/>
                <a:gd name="connsiteX81" fmla="*/ 1824299 w 6802288"/>
                <a:gd name="connsiteY81" fmla="*/ 3002494 h 4745608"/>
                <a:gd name="connsiteX82" fmla="*/ 1412162 w 6802288"/>
                <a:gd name="connsiteY82" fmla="*/ 3235573 h 4745608"/>
                <a:gd name="connsiteX83" fmla="*/ 1381573 w 6802288"/>
                <a:gd name="connsiteY83" fmla="*/ 3680838 h 4745608"/>
                <a:gd name="connsiteX84" fmla="*/ 1340867 w 6802288"/>
                <a:gd name="connsiteY84" fmla="*/ 3980504 h 4745608"/>
                <a:gd name="connsiteX85" fmla="*/ 1197619 w 6802288"/>
                <a:gd name="connsiteY85" fmla="*/ 4738831 h 4745608"/>
                <a:gd name="connsiteX86" fmla="*/ 1220896 w 6802288"/>
                <a:gd name="connsiteY86" fmla="*/ 4338309 h 4745608"/>
                <a:gd name="connsiteX87" fmla="*/ 1242772 w 6802288"/>
                <a:gd name="connsiteY87" fmla="*/ 4080888 h 4745608"/>
                <a:gd name="connsiteX88" fmla="*/ 1198693 w 6802288"/>
                <a:gd name="connsiteY88" fmla="*/ 3909438 h 4745608"/>
                <a:gd name="connsiteX89" fmla="*/ 970093 w 6802288"/>
                <a:gd name="connsiteY89" fmla="*/ 3989448 h 4745608"/>
                <a:gd name="connsiteX90" fmla="*/ 766328 w 6802288"/>
                <a:gd name="connsiteY90" fmla="*/ 4131990 h 4745608"/>
                <a:gd name="connsiteX91" fmla="*/ 555808 w 6802288"/>
                <a:gd name="connsiteY91" fmla="*/ 4355688 h 4745608"/>
                <a:gd name="connsiteX92" fmla="*/ 785900 w 6802288"/>
                <a:gd name="connsiteY92" fmla="*/ 4017771 h 4745608"/>
                <a:gd name="connsiteX93" fmla="*/ 1130113 w 6802288"/>
                <a:gd name="connsiteY93" fmla="*/ 3817500 h 4745608"/>
                <a:gd name="connsiteX94" fmla="*/ 1278703 w 6802288"/>
                <a:gd name="connsiteY94" fmla="*/ 3726558 h 4745608"/>
                <a:gd name="connsiteX95" fmla="*/ 1269661 w 6802288"/>
                <a:gd name="connsiteY95" fmla="*/ 3390117 h 4745608"/>
                <a:gd name="connsiteX96" fmla="*/ 1309620 w 6802288"/>
                <a:gd name="connsiteY96" fmla="*/ 3169963 h 4745608"/>
                <a:gd name="connsiteX97" fmla="*/ 1393003 w 6802288"/>
                <a:gd name="connsiteY97" fmla="*/ 3052188 h 4745608"/>
                <a:gd name="connsiteX98" fmla="*/ 1080693 w 6802288"/>
                <a:gd name="connsiteY98" fmla="*/ 2984604 h 4745608"/>
                <a:gd name="connsiteX99" fmla="*/ 663453 w 6802288"/>
                <a:gd name="connsiteY99" fmla="*/ 3023360 h 4745608"/>
                <a:gd name="connsiteX100" fmla="*/ 235111 w 6802288"/>
                <a:gd name="connsiteY100" fmla="*/ 3217172 h 4745608"/>
                <a:gd name="connsiteX101" fmla="*/ 421453 w 6802288"/>
                <a:gd name="connsiteY101" fmla="*/ 3029328 h 4745608"/>
                <a:gd name="connsiteX102" fmla="*/ 627193 w 6802288"/>
                <a:gd name="connsiteY102" fmla="*/ 2926458 h 4745608"/>
                <a:gd name="connsiteX103" fmla="*/ 854480 w 6802288"/>
                <a:gd name="connsiteY103" fmla="*/ 2889178 h 4745608"/>
                <a:gd name="connsiteX104" fmla="*/ 1149272 w 6802288"/>
                <a:gd name="connsiteY104" fmla="*/ 2889676 h 4745608"/>
                <a:gd name="connsiteX105" fmla="*/ 1531894 w 6802288"/>
                <a:gd name="connsiteY105" fmla="*/ 2917507 h 4745608"/>
                <a:gd name="connsiteX106" fmla="*/ 1860559 w 6802288"/>
                <a:gd name="connsiteY106" fmla="*/ 2766431 h 4745608"/>
                <a:gd name="connsiteX107" fmla="*/ 1701613 w 6802288"/>
                <a:gd name="connsiteY107" fmla="*/ 2263518 h 4745608"/>
                <a:gd name="connsiteX108" fmla="*/ 1690183 w 6802288"/>
                <a:gd name="connsiteY108" fmla="*/ 1966338 h 4745608"/>
                <a:gd name="connsiteX109" fmla="*/ 1381991 w 6802288"/>
                <a:gd name="connsiteY109" fmla="*/ 1841604 h 4745608"/>
                <a:gd name="connsiteX110" fmla="*/ 1095823 w 6802288"/>
                <a:gd name="connsiteY110" fmla="*/ 1714878 h 4745608"/>
                <a:gd name="connsiteX111" fmla="*/ 746507 w 6802288"/>
                <a:gd name="connsiteY111" fmla="*/ 1626415 h 4745608"/>
                <a:gd name="connsiteX112" fmla="*/ 352873 w 6802288"/>
                <a:gd name="connsiteY112" fmla="*/ 1726308 h 4745608"/>
                <a:gd name="connsiteX113" fmla="*/ 113171 w 6802288"/>
                <a:gd name="connsiteY113" fmla="*/ 1763582 h 4745608"/>
                <a:gd name="connsiteX114" fmla="*/ 9973 w 6802288"/>
                <a:gd name="connsiteY114" fmla="*/ 1737738 h 4745608"/>
                <a:gd name="connsiteX115" fmla="*/ 348516 w 6802288"/>
                <a:gd name="connsiteY115" fmla="*/ 1643812 h 4745608"/>
                <a:gd name="connsiteX116" fmla="*/ 653097 w 6802288"/>
                <a:gd name="connsiteY116" fmla="*/ 1543920 h 4745608"/>
                <a:gd name="connsiteX117" fmla="*/ 1072963 w 6802288"/>
                <a:gd name="connsiteY117" fmla="*/ 1612008 h 4745608"/>
                <a:gd name="connsiteX118" fmla="*/ 1244413 w 6802288"/>
                <a:gd name="connsiteY118" fmla="*/ 1657728 h 4745608"/>
                <a:gd name="connsiteX119" fmla="*/ 1205766 w 6802288"/>
                <a:gd name="connsiteY119" fmla="*/ 1451988 h 4745608"/>
                <a:gd name="connsiteX120" fmla="*/ 1046313 w 6802288"/>
                <a:gd name="connsiteY120" fmla="*/ 815409 h 4745608"/>
                <a:gd name="connsiteX121" fmla="*/ 1221553 w 6802288"/>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22799 w 6802287"/>
                <a:gd name="connsiteY53" fmla="*/ 4131510 h 4745608"/>
                <a:gd name="connsiteX54" fmla="*/ 6596174 w 6802287"/>
                <a:gd name="connsiteY54" fmla="*/ 406748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22799 w 6802287"/>
                <a:gd name="connsiteY53" fmla="*/ 4131510 h 4745608"/>
                <a:gd name="connsiteX54" fmla="*/ 6596174 w 6802287"/>
                <a:gd name="connsiteY54" fmla="*/ 406748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22799 w 6802287"/>
                <a:gd name="connsiteY53" fmla="*/ 4131510 h 4745608"/>
                <a:gd name="connsiteX54" fmla="*/ 6580714 w 6802287"/>
                <a:gd name="connsiteY54" fmla="*/ 408153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22799 w 6802287"/>
                <a:gd name="connsiteY53" fmla="*/ 4131510 h 4745608"/>
                <a:gd name="connsiteX54" fmla="*/ 6580714 w 6802287"/>
                <a:gd name="connsiteY54" fmla="*/ 408153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19707 w 6802287"/>
                <a:gd name="connsiteY53" fmla="*/ 4117459 h 4745608"/>
                <a:gd name="connsiteX54" fmla="*/ 6580714 w 6802287"/>
                <a:gd name="connsiteY54" fmla="*/ 408153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02287"/>
                <a:gd name="connsiteY0" fmla="*/ 1211958 h 4745608"/>
                <a:gd name="connsiteX1" fmla="*/ 1343911 w 6802287"/>
                <a:gd name="connsiteY1" fmla="*/ 1559828 h 4745608"/>
                <a:gd name="connsiteX2" fmla="*/ 1553023 w 6802287"/>
                <a:gd name="connsiteY2" fmla="*/ 1657728 h 4745608"/>
                <a:gd name="connsiteX3" fmla="*/ 1907353 w 6802287"/>
                <a:gd name="connsiteY3" fmla="*/ 1680588 h 4745608"/>
                <a:gd name="connsiteX4" fmla="*/ 2021653 w 6802287"/>
                <a:gd name="connsiteY4" fmla="*/ 1543428 h 4745608"/>
                <a:gd name="connsiteX5" fmla="*/ 2124523 w 6802287"/>
                <a:gd name="connsiteY5" fmla="*/ 1291968 h 4745608"/>
                <a:gd name="connsiteX6" fmla="*/ 2124523 w 6802287"/>
                <a:gd name="connsiteY6" fmla="*/ 1120518 h 4745608"/>
                <a:gd name="connsiteX7" fmla="*/ 2068029 w 6802287"/>
                <a:gd name="connsiteY7" fmla="*/ 825325 h 4745608"/>
                <a:gd name="connsiteX8" fmla="*/ 2078803 w 6802287"/>
                <a:gd name="connsiteY8" fmla="*/ 777618 h 4745608"/>
                <a:gd name="connsiteX9" fmla="*/ 2170243 w 6802287"/>
                <a:gd name="connsiteY9" fmla="*/ 1086228 h 4745608"/>
                <a:gd name="connsiteX10" fmla="*/ 2215963 w 6802287"/>
                <a:gd name="connsiteY10" fmla="*/ 1269108 h 4745608"/>
                <a:gd name="connsiteX11" fmla="*/ 2284543 w 6802287"/>
                <a:gd name="connsiteY11" fmla="*/ 1303398 h 4745608"/>
                <a:gd name="connsiteX12" fmla="*/ 2330263 w 6802287"/>
                <a:gd name="connsiteY12" fmla="*/ 1166238 h 4745608"/>
                <a:gd name="connsiteX13" fmla="*/ 2467423 w 6802287"/>
                <a:gd name="connsiteY13" fmla="*/ 880488 h 4745608"/>
                <a:gd name="connsiteX14" fmla="*/ 2558863 w 6802287"/>
                <a:gd name="connsiteY14" fmla="*/ 640458 h 4745608"/>
                <a:gd name="connsiteX15" fmla="*/ 2616013 w 6802287"/>
                <a:gd name="connsiteY15" fmla="*/ 537588 h 4745608"/>
                <a:gd name="connsiteX16" fmla="*/ 2558863 w 6802287"/>
                <a:gd name="connsiteY16" fmla="*/ 789048 h 4745608"/>
                <a:gd name="connsiteX17" fmla="*/ 2444563 w 6802287"/>
                <a:gd name="connsiteY17" fmla="*/ 1097658 h 4745608"/>
                <a:gd name="connsiteX18" fmla="*/ 2375983 w 6802287"/>
                <a:gd name="connsiteY18" fmla="*/ 1406268 h 4745608"/>
                <a:gd name="connsiteX19" fmla="*/ 2558863 w 6802287"/>
                <a:gd name="connsiteY19" fmla="*/ 1577718 h 4745608"/>
                <a:gd name="connsiteX20" fmla="*/ 2878903 w 6802287"/>
                <a:gd name="connsiteY20" fmla="*/ 1657728 h 4745608"/>
                <a:gd name="connsiteX21" fmla="*/ 3187513 w 6802287"/>
                <a:gd name="connsiteY21" fmla="*/ 1657728 h 4745608"/>
                <a:gd name="connsiteX22" fmla="*/ 3370393 w 6802287"/>
                <a:gd name="connsiteY22" fmla="*/ 1566288 h 4745608"/>
                <a:gd name="connsiteX23" fmla="*/ 3488066 w 6802287"/>
                <a:gd name="connsiteY23" fmla="*/ 1246753 h 4745608"/>
                <a:gd name="connsiteX24" fmla="*/ 3495138 w 6802287"/>
                <a:gd name="connsiteY24" fmla="*/ 1115548 h 4745608"/>
                <a:gd name="connsiteX25" fmla="*/ 3493650 w 6802287"/>
                <a:gd name="connsiteY25" fmla="*/ 1063976 h 4745608"/>
                <a:gd name="connsiteX26" fmla="*/ 3450403 w 6802287"/>
                <a:gd name="connsiteY26" fmla="*/ 777618 h 4745608"/>
                <a:gd name="connsiteX27" fmla="*/ 3119893 w 6802287"/>
                <a:gd name="connsiteY27" fmla="*/ 321571 h 4745608"/>
                <a:gd name="connsiteX28" fmla="*/ 3497351 w 6802287"/>
                <a:gd name="connsiteY28" fmla="*/ 674883 h 4745608"/>
                <a:gd name="connsiteX29" fmla="*/ 3759013 w 6802287"/>
                <a:gd name="connsiteY29" fmla="*/ 571878 h 4745608"/>
                <a:gd name="connsiteX30" fmla="*/ 3999043 w 6802287"/>
                <a:gd name="connsiteY30" fmla="*/ 91818 h 4745608"/>
                <a:gd name="connsiteX31" fmla="*/ 4033333 w 6802287"/>
                <a:gd name="connsiteY31" fmla="*/ 11808 h 4745608"/>
                <a:gd name="connsiteX32" fmla="*/ 3984569 w 6802287"/>
                <a:gd name="connsiteY32" fmla="*/ 247366 h 4745608"/>
                <a:gd name="connsiteX33" fmla="*/ 3812791 w 6802287"/>
                <a:gd name="connsiteY33" fmla="*/ 647417 h 4745608"/>
                <a:gd name="connsiteX34" fmla="*/ 3592906 w 6802287"/>
                <a:gd name="connsiteY34" fmla="*/ 811408 h 4745608"/>
                <a:gd name="connsiteX35" fmla="*/ 3604425 w 6802287"/>
                <a:gd name="connsiteY35" fmla="*/ 999253 h 4745608"/>
                <a:gd name="connsiteX36" fmla="*/ 3872985 w 6802287"/>
                <a:gd name="connsiteY36" fmla="*/ 881976 h 4745608"/>
                <a:gd name="connsiteX37" fmla="*/ 4200754 w 6802287"/>
                <a:gd name="connsiteY37" fmla="*/ 774136 h 4745608"/>
                <a:gd name="connsiteX38" fmla="*/ 4064251 w 6802287"/>
                <a:gd name="connsiteY38" fmla="*/ 847195 h 4745608"/>
                <a:gd name="connsiteX39" fmla="*/ 3818880 w 6802287"/>
                <a:gd name="connsiteY39" fmla="*/ 991305 h 4745608"/>
                <a:gd name="connsiteX40" fmla="*/ 3658531 w 6802287"/>
                <a:gd name="connsiteY40" fmla="*/ 1093178 h 4745608"/>
                <a:gd name="connsiteX41" fmla="*/ 3622838 w 6802287"/>
                <a:gd name="connsiteY41" fmla="*/ 1221401 h 4745608"/>
                <a:gd name="connsiteX42" fmla="*/ 3577446 w 6802287"/>
                <a:gd name="connsiteY42" fmla="*/ 1500691 h 4745608"/>
                <a:gd name="connsiteX43" fmla="*/ 3461833 w 6802287"/>
                <a:gd name="connsiteY43" fmla="*/ 1726308 h 4745608"/>
                <a:gd name="connsiteX44" fmla="*/ 3278953 w 6802287"/>
                <a:gd name="connsiteY44" fmla="*/ 2034918 h 4745608"/>
                <a:gd name="connsiteX45" fmla="*/ 3288742 w 6802287"/>
                <a:gd name="connsiteY45" fmla="*/ 2273460 h 4745608"/>
                <a:gd name="connsiteX46" fmla="*/ 3434288 w 6802287"/>
                <a:gd name="connsiteY46" fmla="*/ 2417577 h 4745608"/>
                <a:gd name="connsiteX47" fmla="*/ 3641522 w 6802287"/>
                <a:gd name="connsiteY47" fmla="*/ 2521189 h 4745608"/>
                <a:gd name="connsiteX48" fmla="*/ 4079053 w 6802287"/>
                <a:gd name="connsiteY48" fmla="*/ 2777868 h 4745608"/>
                <a:gd name="connsiteX49" fmla="*/ 5882777 w 6802287"/>
                <a:gd name="connsiteY49" fmla="*/ 3521863 h 4745608"/>
                <a:gd name="connsiteX50" fmla="*/ 6625713 w 6802287"/>
                <a:gd name="connsiteY50" fmla="*/ 3781261 h 4745608"/>
                <a:gd name="connsiteX51" fmla="*/ 6784772 w 6802287"/>
                <a:gd name="connsiteY51" fmla="*/ 3866312 h 4745608"/>
                <a:gd name="connsiteX52" fmla="*/ 6798310 w 6802287"/>
                <a:gd name="connsiteY52" fmla="*/ 3978496 h 4745608"/>
                <a:gd name="connsiteX53" fmla="*/ 6719707 w 6802287"/>
                <a:gd name="connsiteY53" fmla="*/ 4117459 h 4745608"/>
                <a:gd name="connsiteX54" fmla="*/ 6580714 w 6802287"/>
                <a:gd name="connsiteY54" fmla="*/ 4081536 h 4745608"/>
                <a:gd name="connsiteX55" fmla="*/ 6110863 w 6802287"/>
                <a:gd name="connsiteY55" fmla="*/ 3868256 h 4745608"/>
                <a:gd name="connsiteX56" fmla="*/ 4940575 w 6802287"/>
                <a:gd name="connsiteY56" fmla="*/ 3376168 h 4745608"/>
                <a:gd name="connsiteX57" fmla="*/ 3944371 w 6802287"/>
                <a:gd name="connsiteY57" fmla="*/ 2976643 h 4745608"/>
                <a:gd name="connsiteX58" fmla="*/ 3460193 w 6802287"/>
                <a:gd name="connsiteY58" fmla="*/ 2852901 h 4745608"/>
                <a:gd name="connsiteX59" fmla="*/ 3217865 w 6802287"/>
                <a:gd name="connsiteY59" fmla="*/ 2829045 h 4745608"/>
                <a:gd name="connsiteX60" fmla="*/ 3025524 w 6802287"/>
                <a:gd name="connsiteY60" fmla="*/ 2858861 h 4745608"/>
                <a:gd name="connsiteX61" fmla="*/ 2832855 w 6802287"/>
                <a:gd name="connsiteY61" fmla="*/ 2930924 h 4745608"/>
                <a:gd name="connsiteX62" fmla="*/ 2820111 w 6802287"/>
                <a:gd name="connsiteY62" fmla="*/ 3026344 h 4745608"/>
                <a:gd name="connsiteX63" fmla="*/ 2959241 w 6802287"/>
                <a:gd name="connsiteY63" fmla="*/ 3167976 h 4745608"/>
                <a:gd name="connsiteX64" fmla="*/ 3176083 w 6802287"/>
                <a:gd name="connsiteY64" fmla="*/ 3269358 h 4745608"/>
                <a:gd name="connsiteX65" fmla="*/ 3388239 w 6802287"/>
                <a:gd name="connsiteY65" fmla="*/ 3442290 h 4745608"/>
                <a:gd name="connsiteX66" fmla="*/ 3212014 w 6802287"/>
                <a:gd name="connsiteY66" fmla="*/ 3336948 h 4745608"/>
                <a:gd name="connsiteX67" fmla="*/ 3004633 w 6802287"/>
                <a:gd name="connsiteY67" fmla="*/ 3276814 h 4745608"/>
                <a:gd name="connsiteX68" fmla="*/ 2771676 w 6802287"/>
                <a:gd name="connsiteY68" fmla="*/ 3166987 h 4745608"/>
                <a:gd name="connsiteX69" fmla="*/ 2638873 w 6802287"/>
                <a:gd name="connsiteY69" fmla="*/ 3097908 h 4745608"/>
                <a:gd name="connsiteX70" fmla="*/ 2570293 w 6802287"/>
                <a:gd name="connsiteY70" fmla="*/ 3109338 h 4745608"/>
                <a:gd name="connsiteX71" fmla="*/ 2525557 w 6802287"/>
                <a:gd name="connsiteY71" fmla="*/ 3326508 h 4745608"/>
                <a:gd name="connsiteX72" fmla="*/ 2584349 w 6802287"/>
                <a:gd name="connsiteY72" fmla="*/ 3577470 h 4745608"/>
                <a:gd name="connsiteX73" fmla="*/ 2663703 w 6802287"/>
                <a:gd name="connsiteY73" fmla="*/ 3996904 h 4745608"/>
                <a:gd name="connsiteX74" fmla="*/ 2633113 w 6802287"/>
                <a:gd name="connsiteY74" fmla="*/ 4192703 h 4745608"/>
                <a:gd name="connsiteX75" fmla="*/ 2539703 w 6802287"/>
                <a:gd name="connsiteY75" fmla="*/ 4455574 h 4745608"/>
                <a:gd name="connsiteX76" fmla="*/ 2595212 w 6802287"/>
                <a:gd name="connsiteY76" fmla="*/ 3945217 h 4745608"/>
                <a:gd name="connsiteX77" fmla="*/ 2481240 w 6802287"/>
                <a:gd name="connsiteY77" fmla="*/ 3566538 h 4745608"/>
                <a:gd name="connsiteX78" fmla="*/ 2307403 w 6802287"/>
                <a:gd name="connsiteY78" fmla="*/ 3166488 h 4745608"/>
                <a:gd name="connsiteX79" fmla="*/ 2261683 w 6802287"/>
                <a:gd name="connsiteY79" fmla="*/ 3063618 h 4745608"/>
                <a:gd name="connsiteX80" fmla="*/ 2078803 w 6802287"/>
                <a:gd name="connsiteY80" fmla="*/ 2949318 h 4745608"/>
                <a:gd name="connsiteX81" fmla="*/ 1824299 w 6802287"/>
                <a:gd name="connsiteY81" fmla="*/ 3002494 h 4745608"/>
                <a:gd name="connsiteX82" fmla="*/ 1412162 w 6802287"/>
                <a:gd name="connsiteY82" fmla="*/ 3235573 h 4745608"/>
                <a:gd name="connsiteX83" fmla="*/ 1381573 w 6802287"/>
                <a:gd name="connsiteY83" fmla="*/ 3680838 h 4745608"/>
                <a:gd name="connsiteX84" fmla="*/ 1340867 w 6802287"/>
                <a:gd name="connsiteY84" fmla="*/ 3980504 h 4745608"/>
                <a:gd name="connsiteX85" fmla="*/ 1197619 w 6802287"/>
                <a:gd name="connsiteY85" fmla="*/ 4738831 h 4745608"/>
                <a:gd name="connsiteX86" fmla="*/ 1220896 w 6802287"/>
                <a:gd name="connsiteY86" fmla="*/ 4338309 h 4745608"/>
                <a:gd name="connsiteX87" fmla="*/ 1242772 w 6802287"/>
                <a:gd name="connsiteY87" fmla="*/ 4080888 h 4745608"/>
                <a:gd name="connsiteX88" fmla="*/ 1198693 w 6802287"/>
                <a:gd name="connsiteY88" fmla="*/ 3909438 h 4745608"/>
                <a:gd name="connsiteX89" fmla="*/ 970093 w 6802287"/>
                <a:gd name="connsiteY89" fmla="*/ 3989448 h 4745608"/>
                <a:gd name="connsiteX90" fmla="*/ 766328 w 6802287"/>
                <a:gd name="connsiteY90" fmla="*/ 4131990 h 4745608"/>
                <a:gd name="connsiteX91" fmla="*/ 555808 w 6802287"/>
                <a:gd name="connsiteY91" fmla="*/ 4355688 h 4745608"/>
                <a:gd name="connsiteX92" fmla="*/ 785900 w 6802287"/>
                <a:gd name="connsiteY92" fmla="*/ 4017771 h 4745608"/>
                <a:gd name="connsiteX93" fmla="*/ 1130113 w 6802287"/>
                <a:gd name="connsiteY93" fmla="*/ 3817500 h 4745608"/>
                <a:gd name="connsiteX94" fmla="*/ 1278703 w 6802287"/>
                <a:gd name="connsiteY94" fmla="*/ 3726558 h 4745608"/>
                <a:gd name="connsiteX95" fmla="*/ 1269661 w 6802287"/>
                <a:gd name="connsiteY95" fmla="*/ 3390117 h 4745608"/>
                <a:gd name="connsiteX96" fmla="*/ 1309620 w 6802287"/>
                <a:gd name="connsiteY96" fmla="*/ 3169963 h 4745608"/>
                <a:gd name="connsiteX97" fmla="*/ 1393003 w 6802287"/>
                <a:gd name="connsiteY97" fmla="*/ 3052188 h 4745608"/>
                <a:gd name="connsiteX98" fmla="*/ 1080693 w 6802287"/>
                <a:gd name="connsiteY98" fmla="*/ 2984604 h 4745608"/>
                <a:gd name="connsiteX99" fmla="*/ 663453 w 6802287"/>
                <a:gd name="connsiteY99" fmla="*/ 3023360 h 4745608"/>
                <a:gd name="connsiteX100" fmla="*/ 235111 w 6802287"/>
                <a:gd name="connsiteY100" fmla="*/ 3217172 h 4745608"/>
                <a:gd name="connsiteX101" fmla="*/ 421453 w 6802287"/>
                <a:gd name="connsiteY101" fmla="*/ 3029328 h 4745608"/>
                <a:gd name="connsiteX102" fmla="*/ 627193 w 6802287"/>
                <a:gd name="connsiteY102" fmla="*/ 2926458 h 4745608"/>
                <a:gd name="connsiteX103" fmla="*/ 854480 w 6802287"/>
                <a:gd name="connsiteY103" fmla="*/ 2889178 h 4745608"/>
                <a:gd name="connsiteX104" fmla="*/ 1149272 w 6802287"/>
                <a:gd name="connsiteY104" fmla="*/ 2889676 h 4745608"/>
                <a:gd name="connsiteX105" fmla="*/ 1531894 w 6802287"/>
                <a:gd name="connsiteY105" fmla="*/ 2917507 h 4745608"/>
                <a:gd name="connsiteX106" fmla="*/ 1860559 w 6802287"/>
                <a:gd name="connsiteY106" fmla="*/ 2766431 h 4745608"/>
                <a:gd name="connsiteX107" fmla="*/ 1701613 w 6802287"/>
                <a:gd name="connsiteY107" fmla="*/ 2263518 h 4745608"/>
                <a:gd name="connsiteX108" fmla="*/ 1690183 w 6802287"/>
                <a:gd name="connsiteY108" fmla="*/ 1966338 h 4745608"/>
                <a:gd name="connsiteX109" fmla="*/ 1381991 w 6802287"/>
                <a:gd name="connsiteY109" fmla="*/ 1841604 h 4745608"/>
                <a:gd name="connsiteX110" fmla="*/ 1095823 w 6802287"/>
                <a:gd name="connsiteY110" fmla="*/ 1714878 h 4745608"/>
                <a:gd name="connsiteX111" fmla="*/ 746507 w 6802287"/>
                <a:gd name="connsiteY111" fmla="*/ 1626415 h 4745608"/>
                <a:gd name="connsiteX112" fmla="*/ 352873 w 6802287"/>
                <a:gd name="connsiteY112" fmla="*/ 1726308 h 4745608"/>
                <a:gd name="connsiteX113" fmla="*/ 113171 w 6802287"/>
                <a:gd name="connsiteY113" fmla="*/ 1763582 h 4745608"/>
                <a:gd name="connsiteX114" fmla="*/ 9973 w 6802287"/>
                <a:gd name="connsiteY114" fmla="*/ 1737738 h 4745608"/>
                <a:gd name="connsiteX115" fmla="*/ 348516 w 6802287"/>
                <a:gd name="connsiteY115" fmla="*/ 1643812 h 4745608"/>
                <a:gd name="connsiteX116" fmla="*/ 653097 w 6802287"/>
                <a:gd name="connsiteY116" fmla="*/ 1543920 h 4745608"/>
                <a:gd name="connsiteX117" fmla="*/ 1072963 w 6802287"/>
                <a:gd name="connsiteY117" fmla="*/ 1612008 h 4745608"/>
                <a:gd name="connsiteX118" fmla="*/ 1244413 w 6802287"/>
                <a:gd name="connsiteY118" fmla="*/ 1657728 h 4745608"/>
                <a:gd name="connsiteX119" fmla="*/ 1205766 w 6802287"/>
                <a:gd name="connsiteY119" fmla="*/ 1451988 h 4745608"/>
                <a:gd name="connsiteX120" fmla="*/ 1046313 w 6802287"/>
                <a:gd name="connsiteY120" fmla="*/ 815409 h 4745608"/>
                <a:gd name="connsiteX121" fmla="*/ 1221553 w 6802287"/>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19707 w 6829831"/>
                <a:gd name="connsiteY53" fmla="*/ 4117459 h 4745608"/>
                <a:gd name="connsiteX54" fmla="*/ 6580714 w 6829831"/>
                <a:gd name="connsiteY54" fmla="*/ 4081536 h 4745608"/>
                <a:gd name="connsiteX55" fmla="*/ 6110863 w 6829831"/>
                <a:gd name="connsiteY55" fmla="*/ 3868256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80714 w 6829831"/>
                <a:gd name="connsiteY54" fmla="*/ 4081536 h 4745608"/>
                <a:gd name="connsiteX55" fmla="*/ 6110863 w 6829831"/>
                <a:gd name="connsiteY55" fmla="*/ 3868256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93083 w 6829831"/>
                <a:gd name="connsiteY54" fmla="*/ 4042896 h 4745608"/>
                <a:gd name="connsiteX55" fmla="*/ 6110863 w 6829831"/>
                <a:gd name="connsiteY55" fmla="*/ 3868256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93083 w 6829831"/>
                <a:gd name="connsiteY54" fmla="*/ 4042896 h 4745608"/>
                <a:gd name="connsiteX55" fmla="*/ 6110863 w 6829831"/>
                <a:gd name="connsiteY55" fmla="*/ 3868256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93083 w 6829831"/>
                <a:gd name="connsiteY54" fmla="*/ 4042896 h 4745608"/>
                <a:gd name="connsiteX55" fmla="*/ 6110863 w 6829831"/>
                <a:gd name="connsiteY55" fmla="*/ 3840155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86898 w 6829831"/>
                <a:gd name="connsiteY54" fmla="*/ 4018307 h 4745608"/>
                <a:gd name="connsiteX55" fmla="*/ 6110863 w 6829831"/>
                <a:gd name="connsiteY55" fmla="*/ 3840155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86898 w 6829831"/>
                <a:gd name="connsiteY54" fmla="*/ 4018307 h 4745608"/>
                <a:gd name="connsiteX55" fmla="*/ 6110863 w 6829831"/>
                <a:gd name="connsiteY55" fmla="*/ 3840155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2076 w 6829831"/>
                <a:gd name="connsiteY53" fmla="*/ 4089358 h 4745608"/>
                <a:gd name="connsiteX54" fmla="*/ 6586898 w 6829831"/>
                <a:gd name="connsiteY54" fmla="*/ 4018307 h 4745608"/>
                <a:gd name="connsiteX55" fmla="*/ 6110863 w 6829831"/>
                <a:gd name="connsiteY55" fmla="*/ 3840155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 name="connsiteX0" fmla="*/ 1221553 w 6829831"/>
                <a:gd name="connsiteY0" fmla="*/ 1211958 h 4745608"/>
                <a:gd name="connsiteX1" fmla="*/ 1343911 w 6829831"/>
                <a:gd name="connsiteY1" fmla="*/ 1559828 h 4745608"/>
                <a:gd name="connsiteX2" fmla="*/ 1553023 w 6829831"/>
                <a:gd name="connsiteY2" fmla="*/ 1657728 h 4745608"/>
                <a:gd name="connsiteX3" fmla="*/ 1907353 w 6829831"/>
                <a:gd name="connsiteY3" fmla="*/ 1680588 h 4745608"/>
                <a:gd name="connsiteX4" fmla="*/ 2021653 w 6829831"/>
                <a:gd name="connsiteY4" fmla="*/ 1543428 h 4745608"/>
                <a:gd name="connsiteX5" fmla="*/ 2124523 w 6829831"/>
                <a:gd name="connsiteY5" fmla="*/ 1291968 h 4745608"/>
                <a:gd name="connsiteX6" fmla="*/ 2124523 w 6829831"/>
                <a:gd name="connsiteY6" fmla="*/ 1120518 h 4745608"/>
                <a:gd name="connsiteX7" fmla="*/ 2068029 w 6829831"/>
                <a:gd name="connsiteY7" fmla="*/ 825325 h 4745608"/>
                <a:gd name="connsiteX8" fmla="*/ 2078803 w 6829831"/>
                <a:gd name="connsiteY8" fmla="*/ 777618 h 4745608"/>
                <a:gd name="connsiteX9" fmla="*/ 2170243 w 6829831"/>
                <a:gd name="connsiteY9" fmla="*/ 1086228 h 4745608"/>
                <a:gd name="connsiteX10" fmla="*/ 2215963 w 6829831"/>
                <a:gd name="connsiteY10" fmla="*/ 1269108 h 4745608"/>
                <a:gd name="connsiteX11" fmla="*/ 2284543 w 6829831"/>
                <a:gd name="connsiteY11" fmla="*/ 1303398 h 4745608"/>
                <a:gd name="connsiteX12" fmla="*/ 2330263 w 6829831"/>
                <a:gd name="connsiteY12" fmla="*/ 1166238 h 4745608"/>
                <a:gd name="connsiteX13" fmla="*/ 2467423 w 6829831"/>
                <a:gd name="connsiteY13" fmla="*/ 880488 h 4745608"/>
                <a:gd name="connsiteX14" fmla="*/ 2558863 w 6829831"/>
                <a:gd name="connsiteY14" fmla="*/ 640458 h 4745608"/>
                <a:gd name="connsiteX15" fmla="*/ 2616013 w 6829831"/>
                <a:gd name="connsiteY15" fmla="*/ 537588 h 4745608"/>
                <a:gd name="connsiteX16" fmla="*/ 2558863 w 6829831"/>
                <a:gd name="connsiteY16" fmla="*/ 789048 h 4745608"/>
                <a:gd name="connsiteX17" fmla="*/ 2444563 w 6829831"/>
                <a:gd name="connsiteY17" fmla="*/ 1097658 h 4745608"/>
                <a:gd name="connsiteX18" fmla="*/ 2375983 w 6829831"/>
                <a:gd name="connsiteY18" fmla="*/ 1406268 h 4745608"/>
                <a:gd name="connsiteX19" fmla="*/ 2558863 w 6829831"/>
                <a:gd name="connsiteY19" fmla="*/ 1577718 h 4745608"/>
                <a:gd name="connsiteX20" fmla="*/ 2878903 w 6829831"/>
                <a:gd name="connsiteY20" fmla="*/ 1657728 h 4745608"/>
                <a:gd name="connsiteX21" fmla="*/ 3187513 w 6829831"/>
                <a:gd name="connsiteY21" fmla="*/ 1657728 h 4745608"/>
                <a:gd name="connsiteX22" fmla="*/ 3370393 w 6829831"/>
                <a:gd name="connsiteY22" fmla="*/ 1566288 h 4745608"/>
                <a:gd name="connsiteX23" fmla="*/ 3488066 w 6829831"/>
                <a:gd name="connsiteY23" fmla="*/ 1246753 h 4745608"/>
                <a:gd name="connsiteX24" fmla="*/ 3495138 w 6829831"/>
                <a:gd name="connsiteY24" fmla="*/ 1115548 h 4745608"/>
                <a:gd name="connsiteX25" fmla="*/ 3493650 w 6829831"/>
                <a:gd name="connsiteY25" fmla="*/ 1063976 h 4745608"/>
                <a:gd name="connsiteX26" fmla="*/ 3450403 w 6829831"/>
                <a:gd name="connsiteY26" fmla="*/ 777618 h 4745608"/>
                <a:gd name="connsiteX27" fmla="*/ 3119893 w 6829831"/>
                <a:gd name="connsiteY27" fmla="*/ 321571 h 4745608"/>
                <a:gd name="connsiteX28" fmla="*/ 3497351 w 6829831"/>
                <a:gd name="connsiteY28" fmla="*/ 674883 h 4745608"/>
                <a:gd name="connsiteX29" fmla="*/ 3759013 w 6829831"/>
                <a:gd name="connsiteY29" fmla="*/ 571878 h 4745608"/>
                <a:gd name="connsiteX30" fmla="*/ 3999043 w 6829831"/>
                <a:gd name="connsiteY30" fmla="*/ 91818 h 4745608"/>
                <a:gd name="connsiteX31" fmla="*/ 4033333 w 6829831"/>
                <a:gd name="connsiteY31" fmla="*/ 11808 h 4745608"/>
                <a:gd name="connsiteX32" fmla="*/ 3984569 w 6829831"/>
                <a:gd name="connsiteY32" fmla="*/ 247366 h 4745608"/>
                <a:gd name="connsiteX33" fmla="*/ 3812791 w 6829831"/>
                <a:gd name="connsiteY33" fmla="*/ 647417 h 4745608"/>
                <a:gd name="connsiteX34" fmla="*/ 3592906 w 6829831"/>
                <a:gd name="connsiteY34" fmla="*/ 811408 h 4745608"/>
                <a:gd name="connsiteX35" fmla="*/ 3604425 w 6829831"/>
                <a:gd name="connsiteY35" fmla="*/ 999253 h 4745608"/>
                <a:gd name="connsiteX36" fmla="*/ 3872985 w 6829831"/>
                <a:gd name="connsiteY36" fmla="*/ 881976 h 4745608"/>
                <a:gd name="connsiteX37" fmla="*/ 4200754 w 6829831"/>
                <a:gd name="connsiteY37" fmla="*/ 774136 h 4745608"/>
                <a:gd name="connsiteX38" fmla="*/ 4064251 w 6829831"/>
                <a:gd name="connsiteY38" fmla="*/ 847195 h 4745608"/>
                <a:gd name="connsiteX39" fmla="*/ 3818880 w 6829831"/>
                <a:gd name="connsiteY39" fmla="*/ 991305 h 4745608"/>
                <a:gd name="connsiteX40" fmla="*/ 3658531 w 6829831"/>
                <a:gd name="connsiteY40" fmla="*/ 1093178 h 4745608"/>
                <a:gd name="connsiteX41" fmla="*/ 3622838 w 6829831"/>
                <a:gd name="connsiteY41" fmla="*/ 1221401 h 4745608"/>
                <a:gd name="connsiteX42" fmla="*/ 3577446 w 6829831"/>
                <a:gd name="connsiteY42" fmla="*/ 1500691 h 4745608"/>
                <a:gd name="connsiteX43" fmla="*/ 3461833 w 6829831"/>
                <a:gd name="connsiteY43" fmla="*/ 1726308 h 4745608"/>
                <a:gd name="connsiteX44" fmla="*/ 3278953 w 6829831"/>
                <a:gd name="connsiteY44" fmla="*/ 2034918 h 4745608"/>
                <a:gd name="connsiteX45" fmla="*/ 3288742 w 6829831"/>
                <a:gd name="connsiteY45" fmla="*/ 2273460 h 4745608"/>
                <a:gd name="connsiteX46" fmla="*/ 3434288 w 6829831"/>
                <a:gd name="connsiteY46" fmla="*/ 2417577 h 4745608"/>
                <a:gd name="connsiteX47" fmla="*/ 3641522 w 6829831"/>
                <a:gd name="connsiteY47" fmla="*/ 2521189 h 4745608"/>
                <a:gd name="connsiteX48" fmla="*/ 4079053 w 6829831"/>
                <a:gd name="connsiteY48" fmla="*/ 2777868 h 4745608"/>
                <a:gd name="connsiteX49" fmla="*/ 5882777 w 6829831"/>
                <a:gd name="connsiteY49" fmla="*/ 3521863 h 4745608"/>
                <a:gd name="connsiteX50" fmla="*/ 6625713 w 6829831"/>
                <a:gd name="connsiteY50" fmla="*/ 3781261 h 4745608"/>
                <a:gd name="connsiteX51" fmla="*/ 6818787 w 6829831"/>
                <a:gd name="connsiteY51" fmla="*/ 3845235 h 4745608"/>
                <a:gd name="connsiteX52" fmla="*/ 6798310 w 6829831"/>
                <a:gd name="connsiteY52" fmla="*/ 3978496 h 4745608"/>
                <a:gd name="connsiteX53" fmla="*/ 6735168 w 6829831"/>
                <a:gd name="connsiteY53" fmla="*/ 4071794 h 4745608"/>
                <a:gd name="connsiteX54" fmla="*/ 6586898 w 6829831"/>
                <a:gd name="connsiteY54" fmla="*/ 4018307 h 4745608"/>
                <a:gd name="connsiteX55" fmla="*/ 6110863 w 6829831"/>
                <a:gd name="connsiteY55" fmla="*/ 3840155 h 4745608"/>
                <a:gd name="connsiteX56" fmla="*/ 4940575 w 6829831"/>
                <a:gd name="connsiteY56" fmla="*/ 3376168 h 4745608"/>
                <a:gd name="connsiteX57" fmla="*/ 3944371 w 6829831"/>
                <a:gd name="connsiteY57" fmla="*/ 2976643 h 4745608"/>
                <a:gd name="connsiteX58" fmla="*/ 3460193 w 6829831"/>
                <a:gd name="connsiteY58" fmla="*/ 2852901 h 4745608"/>
                <a:gd name="connsiteX59" fmla="*/ 3217865 w 6829831"/>
                <a:gd name="connsiteY59" fmla="*/ 2829045 h 4745608"/>
                <a:gd name="connsiteX60" fmla="*/ 3025524 w 6829831"/>
                <a:gd name="connsiteY60" fmla="*/ 2858861 h 4745608"/>
                <a:gd name="connsiteX61" fmla="*/ 2832855 w 6829831"/>
                <a:gd name="connsiteY61" fmla="*/ 2930924 h 4745608"/>
                <a:gd name="connsiteX62" fmla="*/ 2820111 w 6829831"/>
                <a:gd name="connsiteY62" fmla="*/ 3026344 h 4745608"/>
                <a:gd name="connsiteX63" fmla="*/ 2959241 w 6829831"/>
                <a:gd name="connsiteY63" fmla="*/ 3167976 h 4745608"/>
                <a:gd name="connsiteX64" fmla="*/ 3176083 w 6829831"/>
                <a:gd name="connsiteY64" fmla="*/ 3269358 h 4745608"/>
                <a:gd name="connsiteX65" fmla="*/ 3388239 w 6829831"/>
                <a:gd name="connsiteY65" fmla="*/ 3442290 h 4745608"/>
                <a:gd name="connsiteX66" fmla="*/ 3212014 w 6829831"/>
                <a:gd name="connsiteY66" fmla="*/ 3336948 h 4745608"/>
                <a:gd name="connsiteX67" fmla="*/ 3004633 w 6829831"/>
                <a:gd name="connsiteY67" fmla="*/ 3276814 h 4745608"/>
                <a:gd name="connsiteX68" fmla="*/ 2771676 w 6829831"/>
                <a:gd name="connsiteY68" fmla="*/ 3166987 h 4745608"/>
                <a:gd name="connsiteX69" fmla="*/ 2638873 w 6829831"/>
                <a:gd name="connsiteY69" fmla="*/ 3097908 h 4745608"/>
                <a:gd name="connsiteX70" fmla="*/ 2570293 w 6829831"/>
                <a:gd name="connsiteY70" fmla="*/ 3109338 h 4745608"/>
                <a:gd name="connsiteX71" fmla="*/ 2525557 w 6829831"/>
                <a:gd name="connsiteY71" fmla="*/ 3326508 h 4745608"/>
                <a:gd name="connsiteX72" fmla="*/ 2584349 w 6829831"/>
                <a:gd name="connsiteY72" fmla="*/ 3577470 h 4745608"/>
                <a:gd name="connsiteX73" fmla="*/ 2663703 w 6829831"/>
                <a:gd name="connsiteY73" fmla="*/ 3996904 h 4745608"/>
                <a:gd name="connsiteX74" fmla="*/ 2633113 w 6829831"/>
                <a:gd name="connsiteY74" fmla="*/ 4192703 h 4745608"/>
                <a:gd name="connsiteX75" fmla="*/ 2539703 w 6829831"/>
                <a:gd name="connsiteY75" fmla="*/ 4455574 h 4745608"/>
                <a:gd name="connsiteX76" fmla="*/ 2595212 w 6829831"/>
                <a:gd name="connsiteY76" fmla="*/ 3945217 h 4745608"/>
                <a:gd name="connsiteX77" fmla="*/ 2481240 w 6829831"/>
                <a:gd name="connsiteY77" fmla="*/ 3566538 h 4745608"/>
                <a:gd name="connsiteX78" fmla="*/ 2307403 w 6829831"/>
                <a:gd name="connsiteY78" fmla="*/ 3166488 h 4745608"/>
                <a:gd name="connsiteX79" fmla="*/ 2261683 w 6829831"/>
                <a:gd name="connsiteY79" fmla="*/ 3063618 h 4745608"/>
                <a:gd name="connsiteX80" fmla="*/ 2078803 w 6829831"/>
                <a:gd name="connsiteY80" fmla="*/ 2949318 h 4745608"/>
                <a:gd name="connsiteX81" fmla="*/ 1824299 w 6829831"/>
                <a:gd name="connsiteY81" fmla="*/ 3002494 h 4745608"/>
                <a:gd name="connsiteX82" fmla="*/ 1412162 w 6829831"/>
                <a:gd name="connsiteY82" fmla="*/ 3235573 h 4745608"/>
                <a:gd name="connsiteX83" fmla="*/ 1381573 w 6829831"/>
                <a:gd name="connsiteY83" fmla="*/ 3680838 h 4745608"/>
                <a:gd name="connsiteX84" fmla="*/ 1340867 w 6829831"/>
                <a:gd name="connsiteY84" fmla="*/ 3980504 h 4745608"/>
                <a:gd name="connsiteX85" fmla="*/ 1197619 w 6829831"/>
                <a:gd name="connsiteY85" fmla="*/ 4738831 h 4745608"/>
                <a:gd name="connsiteX86" fmla="*/ 1220896 w 6829831"/>
                <a:gd name="connsiteY86" fmla="*/ 4338309 h 4745608"/>
                <a:gd name="connsiteX87" fmla="*/ 1242772 w 6829831"/>
                <a:gd name="connsiteY87" fmla="*/ 4080888 h 4745608"/>
                <a:gd name="connsiteX88" fmla="*/ 1198693 w 6829831"/>
                <a:gd name="connsiteY88" fmla="*/ 3909438 h 4745608"/>
                <a:gd name="connsiteX89" fmla="*/ 970093 w 6829831"/>
                <a:gd name="connsiteY89" fmla="*/ 3989448 h 4745608"/>
                <a:gd name="connsiteX90" fmla="*/ 766328 w 6829831"/>
                <a:gd name="connsiteY90" fmla="*/ 4131990 h 4745608"/>
                <a:gd name="connsiteX91" fmla="*/ 555808 w 6829831"/>
                <a:gd name="connsiteY91" fmla="*/ 4355688 h 4745608"/>
                <a:gd name="connsiteX92" fmla="*/ 785900 w 6829831"/>
                <a:gd name="connsiteY92" fmla="*/ 4017771 h 4745608"/>
                <a:gd name="connsiteX93" fmla="*/ 1130113 w 6829831"/>
                <a:gd name="connsiteY93" fmla="*/ 3817500 h 4745608"/>
                <a:gd name="connsiteX94" fmla="*/ 1278703 w 6829831"/>
                <a:gd name="connsiteY94" fmla="*/ 3726558 h 4745608"/>
                <a:gd name="connsiteX95" fmla="*/ 1269661 w 6829831"/>
                <a:gd name="connsiteY95" fmla="*/ 3390117 h 4745608"/>
                <a:gd name="connsiteX96" fmla="*/ 1309620 w 6829831"/>
                <a:gd name="connsiteY96" fmla="*/ 3169963 h 4745608"/>
                <a:gd name="connsiteX97" fmla="*/ 1393003 w 6829831"/>
                <a:gd name="connsiteY97" fmla="*/ 3052188 h 4745608"/>
                <a:gd name="connsiteX98" fmla="*/ 1080693 w 6829831"/>
                <a:gd name="connsiteY98" fmla="*/ 2984604 h 4745608"/>
                <a:gd name="connsiteX99" fmla="*/ 663453 w 6829831"/>
                <a:gd name="connsiteY99" fmla="*/ 3023360 h 4745608"/>
                <a:gd name="connsiteX100" fmla="*/ 235111 w 6829831"/>
                <a:gd name="connsiteY100" fmla="*/ 3217172 h 4745608"/>
                <a:gd name="connsiteX101" fmla="*/ 421453 w 6829831"/>
                <a:gd name="connsiteY101" fmla="*/ 3029328 h 4745608"/>
                <a:gd name="connsiteX102" fmla="*/ 627193 w 6829831"/>
                <a:gd name="connsiteY102" fmla="*/ 2926458 h 4745608"/>
                <a:gd name="connsiteX103" fmla="*/ 854480 w 6829831"/>
                <a:gd name="connsiteY103" fmla="*/ 2889178 h 4745608"/>
                <a:gd name="connsiteX104" fmla="*/ 1149272 w 6829831"/>
                <a:gd name="connsiteY104" fmla="*/ 2889676 h 4745608"/>
                <a:gd name="connsiteX105" fmla="*/ 1531894 w 6829831"/>
                <a:gd name="connsiteY105" fmla="*/ 2917507 h 4745608"/>
                <a:gd name="connsiteX106" fmla="*/ 1860559 w 6829831"/>
                <a:gd name="connsiteY106" fmla="*/ 2766431 h 4745608"/>
                <a:gd name="connsiteX107" fmla="*/ 1701613 w 6829831"/>
                <a:gd name="connsiteY107" fmla="*/ 2263518 h 4745608"/>
                <a:gd name="connsiteX108" fmla="*/ 1690183 w 6829831"/>
                <a:gd name="connsiteY108" fmla="*/ 1966338 h 4745608"/>
                <a:gd name="connsiteX109" fmla="*/ 1381991 w 6829831"/>
                <a:gd name="connsiteY109" fmla="*/ 1841604 h 4745608"/>
                <a:gd name="connsiteX110" fmla="*/ 1095823 w 6829831"/>
                <a:gd name="connsiteY110" fmla="*/ 1714878 h 4745608"/>
                <a:gd name="connsiteX111" fmla="*/ 746507 w 6829831"/>
                <a:gd name="connsiteY111" fmla="*/ 1626415 h 4745608"/>
                <a:gd name="connsiteX112" fmla="*/ 352873 w 6829831"/>
                <a:gd name="connsiteY112" fmla="*/ 1726308 h 4745608"/>
                <a:gd name="connsiteX113" fmla="*/ 113171 w 6829831"/>
                <a:gd name="connsiteY113" fmla="*/ 1763582 h 4745608"/>
                <a:gd name="connsiteX114" fmla="*/ 9973 w 6829831"/>
                <a:gd name="connsiteY114" fmla="*/ 1737738 h 4745608"/>
                <a:gd name="connsiteX115" fmla="*/ 348516 w 6829831"/>
                <a:gd name="connsiteY115" fmla="*/ 1643812 h 4745608"/>
                <a:gd name="connsiteX116" fmla="*/ 653097 w 6829831"/>
                <a:gd name="connsiteY116" fmla="*/ 1543920 h 4745608"/>
                <a:gd name="connsiteX117" fmla="*/ 1072963 w 6829831"/>
                <a:gd name="connsiteY117" fmla="*/ 1612008 h 4745608"/>
                <a:gd name="connsiteX118" fmla="*/ 1244413 w 6829831"/>
                <a:gd name="connsiteY118" fmla="*/ 1657728 h 4745608"/>
                <a:gd name="connsiteX119" fmla="*/ 1205766 w 6829831"/>
                <a:gd name="connsiteY119" fmla="*/ 1451988 h 4745608"/>
                <a:gd name="connsiteX120" fmla="*/ 1046313 w 6829831"/>
                <a:gd name="connsiteY120" fmla="*/ 815409 h 4745608"/>
                <a:gd name="connsiteX121" fmla="*/ 1221553 w 6829831"/>
                <a:gd name="connsiteY121" fmla="*/ 1211958 h 474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829831" h="4745608">
                  <a:moveTo>
                    <a:pt x="1221553" y="1211958"/>
                  </a:moveTo>
                  <a:cubicBezTo>
                    <a:pt x="1271153" y="1336028"/>
                    <a:pt x="1288666" y="1485533"/>
                    <a:pt x="1343911" y="1559828"/>
                  </a:cubicBezTo>
                  <a:cubicBezTo>
                    <a:pt x="1399156" y="1634123"/>
                    <a:pt x="1459116" y="1637601"/>
                    <a:pt x="1553023" y="1657728"/>
                  </a:cubicBezTo>
                  <a:cubicBezTo>
                    <a:pt x="1646930" y="1677855"/>
                    <a:pt x="1829248" y="1699638"/>
                    <a:pt x="1907353" y="1680588"/>
                  </a:cubicBezTo>
                  <a:cubicBezTo>
                    <a:pt x="1985458" y="1661538"/>
                    <a:pt x="1985458" y="1608198"/>
                    <a:pt x="2021653" y="1543428"/>
                  </a:cubicBezTo>
                  <a:cubicBezTo>
                    <a:pt x="2057848" y="1478658"/>
                    <a:pt x="2107378" y="1362453"/>
                    <a:pt x="2124523" y="1291968"/>
                  </a:cubicBezTo>
                  <a:cubicBezTo>
                    <a:pt x="2141668" y="1221483"/>
                    <a:pt x="2133939" y="1198292"/>
                    <a:pt x="2124523" y="1120518"/>
                  </a:cubicBezTo>
                  <a:cubicBezTo>
                    <a:pt x="2115107" y="1042744"/>
                    <a:pt x="2075649" y="882475"/>
                    <a:pt x="2068029" y="825325"/>
                  </a:cubicBezTo>
                  <a:cubicBezTo>
                    <a:pt x="2060409" y="768175"/>
                    <a:pt x="2061767" y="734134"/>
                    <a:pt x="2078803" y="777618"/>
                  </a:cubicBezTo>
                  <a:cubicBezTo>
                    <a:pt x="2095839" y="821102"/>
                    <a:pt x="2147383" y="1004313"/>
                    <a:pt x="2170243" y="1086228"/>
                  </a:cubicBezTo>
                  <a:cubicBezTo>
                    <a:pt x="2193103" y="1168143"/>
                    <a:pt x="2196913" y="1232913"/>
                    <a:pt x="2215963" y="1269108"/>
                  </a:cubicBezTo>
                  <a:cubicBezTo>
                    <a:pt x="2235013" y="1305303"/>
                    <a:pt x="2265493" y="1320543"/>
                    <a:pt x="2284543" y="1303398"/>
                  </a:cubicBezTo>
                  <a:cubicBezTo>
                    <a:pt x="2303593" y="1286253"/>
                    <a:pt x="2299783" y="1236723"/>
                    <a:pt x="2330263" y="1166238"/>
                  </a:cubicBezTo>
                  <a:cubicBezTo>
                    <a:pt x="2360743" y="1095753"/>
                    <a:pt x="2429323" y="968118"/>
                    <a:pt x="2467423" y="880488"/>
                  </a:cubicBezTo>
                  <a:cubicBezTo>
                    <a:pt x="2505523" y="792858"/>
                    <a:pt x="2534098" y="697608"/>
                    <a:pt x="2558863" y="640458"/>
                  </a:cubicBezTo>
                  <a:cubicBezTo>
                    <a:pt x="2583628" y="583308"/>
                    <a:pt x="2616013" y="512823"/>
                    <a:pt x="2616013" y="537588"/>
                  </a:cubicBezTo>
                  <a:cubicBezTo>
                    <a:pt x="2616013" y="562353"/>
                    <a:pt x="2587438" y="695703"/>
                    <a:pt x="2558863" y="789048"/>
                  </a:cubicBezTo>
                  <a:cubicBezTo>
                    <a:pt x="2530288" y="882393"/>
                    <a:pt x="2475043" y="994788"/>
                    <a:pt x="2444563" y="1097658"/>
                  </a:cubicBezTo>
                  <a:cubicBezTo>
                    <a:pt x="2414083" y="1200528"/>
                    <a:pt x="2356933" y="1326258"/>
                    <a:pt x="2375983" y="1406268"/>
                  </a:cubicBezTo>
                  <a:cubicBezTo>
                    <a:pt x="2395033" y="1486278"/>
                    <a:pt x="2475043" y="1535808"/>
                    <a:pt x="2558863" y="1577718"/>
                  </a:cubicBezTo>
                  <a:cubicBezTo>
                    <a:pt x="2642683" y="1619628"/>
                    <a:pt x="2774128" y="1644393"/>
                    <a:pt x="2878903" y="1657728"/>
                  </a:cubicBezTo>
                  <a:cubicBezTo>
                    <a:pt x="2983678" y="1671063"/>
                    <a:pt x="3105598" y="1672968"/>
                    <a:pt x="3187513" y="1657728"/>
                  </a:cubicBezTo>
                  <a:cubicBezTo>
                    <a:pt x="3269428" y="1642488"/>
                    <a:pt x="3320301" y="1634784"/>
                    <a:pt x="3370393" y="1566288"/>
                  </a:cubicBezTo>
                  <a:cubicBezTo>
                    <a:pt x="3420485" y="1497792"/>
                    <a:pt x="3467275" y="1321876"/>
                    <a:pt x="3488066" y="1246753"/>
                  </a:cubicBezTo>
                  <a:cubicBezTo>
                    <a:pt x="3508857" y="1171630"/>
                    <a:pt x="3494207" y="1146011"/>
                    <a:pt x="3495138" y="1115548"/>
                  </a:cubicBezTo>
                  <a:cubicBezTo>
                    <a:pt x="3496069" y="1085085"/>
                    <a:pt x="3495555" y="1117316"/>
                    <a:pt x="3493650" y="1063976"/>
                  </a:cubicBezTo>
                  <a:cubicBezTo>
                    <a:pt x="3491745" y="1010636"/>
                    <a:pt x="3512696" y="901352"/>
                    <a:pt x="3450403" y="777618"/>
                  </a:cubicBezTo>
                  <a:cubicBezTo>
                    <a:pt x="3388110" y="653884"/>
                    <a:pt x="3101583" y="362546"/>
                    <a:pt x="3119893" y="321571"/>
                  </a:cubicBezTo>
                  <a:cubicBezTo>
                    <a:pt x="3138203" y="280596"/>
                    <a:pt x="3390831" y="633165"/>
                    <a:pt x="3497351" y="674883"/>
                  </a:cubicBezTo>
                  <a:cubicBezTo>
                    <a:pt x="3529859" y="730018"/>
                    <a:pt x="3675398" y="669055"/>
                    <a:pt x="3759013" y="571878"/>
                  </a:cubicBezTo>
                  <a:cubicBezTo>
                    <a:pt x="3842628" y="474701"/>
                    <a:pt x="3953323" y="185163"/>
                    <a:pt x="3999043" y="91818"/>
                  </a:cubicBezTo>
                  <a:cubicBezTo>
                    <a:pt x="4044763" y="-1527"/>
                    <a:pt x="4035745" y="-14117"/>
                    <a:pt x="4033333" y="11808"/>
                  </a:cubicBezTo>
                  <a:cubicBezTo>
                    <a:pt x="4030921" y="37733"/>
                    <a:pt x="4021326" y="141431"/>
                    <a:pt x="3984569" y="247366"/>
                  </a:cubicBezTo>
                  <a:cubicBezTo>
                    <a:pt x="3947812" y="353301"/>
                    <a:pt x="3878068" y="553410"/>
                    <a:pt x="3812791" y="647417"/>
                  </a:cubicBezTo>
                  <a:cubicBezTo>
                    <a:pt x="3747514" y="741424"/>
                    <a:pt x="3627634" y="752769"/>
                    <a:pt x="3592906" y="811408"/>
                  </a:cubicBezTo>
                  <a:cubicBezTo>
                    <a:pt x="3558178" y="870047"/>
                    <a:pt x="3557745" y="987492"/>
                    <a:pt x="3604425" y="999253"/>
                  </a:cubicBezTo>
                  <a:cubicBezTo>
                    <a:pt x="3651105" y="1011014"/>
                    <a:pt x="3773597" y="919495"/>
                    <a:pt x="3872985" y="881976"/>
                  </a:cubicBezTo>
                  <a:cubicBezTo>
                    <a:pt x="3972373" y="844457"/>
                    <a:pt x="4168876" y="779933"/>
                    <a:pt x="4200754" y="774136"/>
                  </a:cubicBezTo>
                  <a:cubicBezTo>
                    <a:pt x="4232632" y="768339"/>
                    <a:pt x="4127897" y="811000"/>
                    <a:pt x="4064251" y="847195"/>
                  </a:cubicBezTo>
                  <a:cubicBezTo>
                    <a:pt x="4000605" y="883390"/>
                    <a:pt x="3886500" y="950308"/>
                    <a:pt x="3818880" y="991305"/>
                  </a:cubicBezTo>
                  <a:cubicBezTo>
                    <a:pt x="3751260" y="1032302"/>
                    <a:pt x="3691205" y="1054829"/>
                    <a:pt x="3658531" y="1093178"/>
                  </a:cubicBezTo>
                  <a:cubicBezTo>
                    <a:pt x="3625857" y="1131527"/>
                    <a:pt x="3636352" y="1153482"/>
                    <a:pt x="3622838" y="1221401"/>
                  </a:cubicBezTo>
                  <a:cubicBezTo>
                    <a:pt x="3609324" y="1289320"/>
                    <a:pt x="3604280" y="1416540"/>
                    <a:pt x="3577446" y="1500691"/>
                  </a:cubicBezTo>
                  <a:cubicBezTo>
                    <a:pt x="3550612" y="1584842"/>
                    <a:pt x="3511582" y="1637270"/>
                    <a:pt x="3461833" y="1726308"/>
                  </a:cubicBezTo>
                  <a:cubicBezTo>
                    <a:pt x="3412084" y="1815346"/>
                    <a:pt x="3307802" y="1943726"/>
                    <a:pt x="3278953" y="2034918"/>
                  </a:cubicBezTo>
                  <a:cubicBezTo>
                    <a:pt x="3250105" y="2126110"/>
                    <a:pt x="3262853" y="2209684"/>
                    <a:pt x="3288742" y="2273460"/>
                  </a:cubicBezTo>
                  <a:cubicBezTo>
                    <a:pt x="3314631" y="2337237"/>
                    <a:pt x="3375491" y="2376289"/>
                    <a:pt x="3434288" y="2417577"/>
                  </a:cubicBezTo>
                  <a:cubicBezTo>
                    <a:pt x="3493085" y="2458865"/>
                    <a:pt x="3560925" y="2473348"/>
                    <a:pt x="3641522" y="2521189"/>
                  </a:cubicBezTo>
                  <a:cubicBezTo>
                    <a:pt x="3722119" y="2569030"/>
                    <a:pt x="3705511" y="2611089"/>
                    <a:pt x="4079053" y="2777868"/>
                  </a:cubicBezTo>
                  <a:cubicBezTo>
                    <a:pt x="4452595" y="2944647"/>
                    <a:pt x="5458334" y="3354631"/>
                    <a:pt x="5882777" y="3521863"/>
                  </a:cubicBezTo>
                  <a:cubicBezTo>
                    <a:pt x="6307220" y="3689095"/>
                    <a:pt x="6378068" y="3694795"/>
                    <a:pt x="6625713" y="3781261"/>
                  </a:cubicBezTo>
                  <a:cubicBezTo>
                    <a:pt x="6737155" y="3800509"/>
                    <a:pt x="6773426" y="3827821"/>
                    <a:pt x="6818787" y="3845235"/>
                  </a:cubicBezTo>
                  <a:cubicBezTo>
                    <a:pt x="6855893" y="3862711"/>
                    <a:pt x="6786636" y="3954271"/>
                    <a:pt x="6798310" y="3978496"/>
                  </a:cubicBezTo>
                  <a:cubicBezTo>
                    <a:pt x="6771763" y="4073517"/>
                    <a:pt x="6787327" y="4059899"/>
                    <a:pt x="6735168" y="4071794"/>
                  </a:cubicBezTo>
                  <a:cubicBezTo>
                    <a:pt x="6678476" y="4061718"/>
                    <a:pt x="6636267" y="4039453"/>
                    <a:pt x="6586898" y="4018307"/>
                  </a:cubicBezTo>
                  <a:cubicBezTo>
                    <a:pt x="6524141" y="3993588"/>
                    <a:pt x="6444405" y="3958703"/>
                    <a:pt x="6110863" y="3840155"/>
                  </a:cubicBezTo>
                  <a:cubicBezTo>
                    <a:pt x="5356781" y="3538946"/>
                    <a:pt x="5708350" y="3675939"/>
                    <a:pt x="4940575" y="3376168"/>
                  </a:cubicBezTo>
                  <a:cubicBezTo>
                    <a:pt x="4909493" y="3379480"/>
                    <a:pt x="4191101" y="3063854"/>
                    <a:pt x="3944371" y="2976643"/>
                  </a:cubicBezTo>
                  <a:cubicBezTo>
                    <a:pt x="3697641" y="2889432"/>
                    <a:pt x="3581277" y="2877501"/>
                    <a:pt x="3460193" y="2852901"/>
                  </a:cubicBezTo>
                  <a:cubicBezTo>
                    <a:pt x="3339109" y="2828301"/>
                    <a:pt x="3290310" y="2828052"/>
                    <a:pt x="3217865" y="2829045"/>
                  </a:cubicBezTo>
                  <a:cubicBezTo>
                    <a:pt x="3145420" y="2830038"/>
                    <a:pt x="3089692" y="2841881"/>
                    <a:pt x="3025524" y="2858861"/>
                  </a:cubicBezTo>
                  <a:cubicBezTo>
                    <a:pt x="2961356" y="2875841"/>
                    <a:pt x="2867091" y="2903010"/>
                    <a:pt x="2832855" y="2930924"/>
                  </a:cubicBezTo>
                  <a:cubicBezTo>
                    <a:pt x="2798620" y="2958838"/>
                    <a:pt x="2799047" y="2986835"/>
                    <a:pt x="2820111" y="3026344"/>
                  </a:cubicBezTo>
                  <a:cubicBezTo>
                    <a:pt x="2841175" y="3065853"/>
                    <a:pt x="2899912" y="3127474"/>
                    <a:pt x="2959241" y="3167976"/>
                  </a:cubicBezTo>
                  <a:cubicBezTo>
                    <a:pt x="3018570" y="3208478"/>
                    <a:pt x="3104583" y="3223639"/>
                    <a:pt x="3176083" y="3269358"/>
                  </a:cubicBezTo>
                  <a:cubicBezTo>
                    <a:pt x="3247583" y="3315077"/>
                    <a:pt x="3382251" y="3431025"/>
                    <a:pt x="3388239" y="3442290"/>
                  </a:cubicBezTo>
                  <a:cubicBezTo>
                    <a:pt x="3394228" y="3453555"/>
                    <a:pt x="3275948" y="3364527"/>
                    <a:pt x="3212014" y="3336948"/>
                  </a:cubicBezTo>
                  <a:cubicBezTo>
                    <a:pt x="3148080" y="3309369"/>
                    <a:pt x="3078023" y="3305141"/>
                    <a:pt x="3004633" y="3276814"/>
                  </a:cubicBezTo>
                  <a:cubicBezTo>
                    <a:pt x="2931243" y="3248487"/>
                    <a:pt x="2832636" y="3196805"/>
                    <a:pt x="2771676" y="3166987"/>
                  </a:cubicBezTo>
                  <a:cubicBezTo>
                    <a:pt x="2710716" y="3137169"/>
                    <a:pt x="2672437" y="3107516"/>
                    <a:pt x="2638873" y="3097908"/>
                  </a:cubicBezTo>
                  <a:cubicBezTo>
                    <a:pt x="2605309" y="3088300"/>
                    <a:pt x="2589179" y="3071238"/>
                    <a:pt x="2570293" y="3109338"/>
                  </a:cubicBezTo>
                  <a:cubicBezTo>
                    <a:pt x="2551407" y="3147438"/>
                    <a:pt x="2523214" y="3248486"/>
                    <a:pt x="2525557" y="3326508"/>
                  </a:cubicBezTo>
                  <a:cubicBezTo>
                    <a:pt x="2527900" y="3404530"/>
                    <a:pt x="2561325" y="3465737"/>
                    <a:pt x="2584349" y="3577470"/>
                  </a:cubicBezTo>
                  <a:cubicBezTo>
                    <a:pt x="2607373" y="3689203"/>
                    <a:pt x="2655576" y="3894365"/>
                    <a:pt x="2663703" y="3996904"/>
                  </a:cubicBezTo>
                  <a:cubicBezTo>
                    <a:pt x="2671830" y="4099443"/>
                    <a:pt x="2653780" y="4116258"/>
                    <a:pt x="2633113" y="4192703"/>
                  </a:cubicBezTo>
                  <a:cubicBezTo>
                    <a:pt x="2612446" y="4269148"/>
                    <a:pt x="2546020" y="4496822"/>
                    <a:pt x="2539703" y="4455574"/>
                  </a:cubicBezTo>
                  <a:cubicBezTo>
                    <a:pt x="2533386" y="4414326"/>
                    <a:pt x="2604956" y="4093390"/>
                    <a:pt x="2595212" y="3945217"/>
                  </a:cubicBezTo>
                  <a:cubicBezTo>
                    <a:pt x="2585468" y="3797044"/>
                    <a:pt x="2529208" y="3696326"/>
                    <a:pt x="2481240" y="3566538"/>
                  </a:cubicBezTo>
                  <a:cubicBezTo>
                    <a:pt x="2433272" y="3436750"/>
                    <a:pt x="2343996" y="3250308"/>
                    <a:pt x="2307403" y="3166488"/>
                  </a:cubicBezTo>
                  <a:cubicBezTo>
                    <a:pt x="2270810" y="3082668"/>
                    <a:pt x="2299783" y="3099813"/>
                    <a:pt x="2261683" y="3063618"/>
                  </a:cubicBezTo>
                  <a:cubicBezTo>
                    <a:pt x="2223583" y="3027423"/>
                    <a:pt x="2151700" y="2959505"/>
                    <a:pt x="2078803" y="2949318"/>
                  </a:cubicBezTo>
                  <a:cubicBezTo>
                    <a:pt x="2005906" y="2939131"/>
                    <a:pt x="1935406" y="2954785"/>
                    <a:pt x="1824299" y="3002494"/>
                  </a:cubicBezTo>
                  <a:cubicBezTo>
                    <a:pt x="1713192" y="3050203"/>
                    <a:pt x="1485950" y="3122516"/>
                    <a:pt x="1412162" y="3235573"/>
                  </a:cubicBezTo>
                  <a:cubicBezTo>
                    <a:pt x="1338374" y="3348630"/>
                    <a:pt x="1393455" y="3556683"/>
                    <a:pt x="1381573" y="3680838"/>
                  </a:cubicBezTo>
                  <a:cubicBezTo>
                    <a:pt x="1369691" y="3804993"/>
                    <a:pt x="1371526" y="3804172"/>
                    <a:pt x="1340867" y="3980504"/>
                  </a:cubicBezTo>
                  <a:cubicBezTo>
                    <a:pt x="1310208" y="4156836"/>
                    <a:pt x="1217614" y="4679197"/>
                    <a:pt x="1197619" y="4738831"/>
                  </a:cubicBezTo>
                  <a:cubicBezTo>
                    <a:pt x="1177624" y="4798465"/>
                    <a:pt x="1213371" y="4447966"/>
                    <a:pt x="1220896" y="4338309"/>
                  </a:cubicBezTo>
                  <a:cubicBezTo>
                    <a:pt x="1228421" y="4228652"/>
                    <a:pt x="1246473" y="4152367"/>
                    <a:pt x="1242772" y="4080888"/>
                  </a:cubicBezTo>
                  <a:cubicBezTo>
                    <a:pt x="1239072" y="4009410"/>
                    <a:pt x="1244139" y="3924678"/>
                    <a:pt x="1198693" y="3909438"/>
                  </a:cubicBezTo>
                  <a:cubicBezTo>
                    <a:pt x="1153247" y="3894198"/>
                    <a:pt x="1042154" y="3952356"/>
                    <a:pt x="970093" y="3989448"/>
                  </a:cubicBezTo>
                  <a:cubicBezTo>
                    <a:pt x="898032" y="4026540"/>
                    <a:pt x="835376" y="4070950"/>
                    <a:pt x="766328" y="4131990"/>
                  </a:cubicBezTo>
                  <a:cubicBezTo>
                    <a:pt x="697281" y="4193030"/>
                    <a:pt x="552546" y="4374724"/>
                    <a:pt x="555808" y="4355688"/>
                  </a:cubicBezTo>
                  <a:cubicBezTo>
                    <a:pt x="559070" y="4336652"/>
                    <a:pt x="690183" y="4107469"/>
                    <a:pt x="785900" y="4017771"/>
                  </a:cubicBezTo>
                  <a:cubicBezTo>
                    <a:pt x="881618" y="3928073"/>
                    <a:pt x="1047979" y="3866035"/>
                    <a:pt x="1130113" y="3817500"/>
                  </a:cubicBezTo>
                  <a:cubicBezTo>
                    <a:pt x="1212247" y="3768965"/>
                    <a:pt x="1255445" y="3797788"/>
                    <a:pt x="1278703" y="3726558"/>
                  </a:cubicBezTo>
                  <a:cubicBezTo>
                    <a:pt x="1301961" y="3655328"/>
                    <a:pt x="1264508" y="3482883"/>
                    <a:pt x="1269661" y="3390117"/>
                  </a:cubicBezTo>
                  <a:cubicBezTo>
                    <a:pt x="1274814" y="3297351"/>
                    <a:pt x="1289063" y="3226285"/>
                    <a:pt x="1309620" y="3169963"/>
                  </a:cubicBezTo>
                  <a:cubicBezTo>
                    <a:pt x="1330177" y="3113642"/>
                    <a:pt x="1431158" y="3083081"/>
                    <a:pt x="1393003" y="3052188"/>
                  </a:cubicBezTo>
                  <a:cubicBezTo>
                    <a:pt x="1354849" y="3021295"/>
                    <a:pt x="1202285" y="2989409"/>
                    <a:pt x="1080693" y="2984604"/>
                  </a:cubicBezTo>
                  <a:cubicBezTo>
                    <a:pt x="959101" y="2979799"/>
                    <a:pt x="804383" y="2984599"/>
                    <a:pt x="663453" y="3023360"/>
                  </a:cubicBezTo>
                  <a:cubicBezTo>
                    <a:pt x="522523" y="3062121"/>
                    <a:pt x="275444" y="3216177"/>
                    <a:pt x="235111" y="3217172"/>
                  </a:cubicBezTo>
                  <a:cubicBezTo>
                    <a:pt x="194778" y="3218167"/>
                    <a:pt x="356106" y="3077780"/>
                    <a:pt x="421453" y="3029328"/>
                  </a:cubicBezTo>
                  <a:cubicBezTo>
                    <a:pt x="486800" y="2980876"/>
                    <a:pt x="555022" y="2949816"/>
                    <a:pt x="627193" y="2926458"/>
                  </a:cubicBezTo>
                  <a:cubicBezTo>
                    <a:pt x="699364" y="2903100"/>
                    <a:pt x="767467" y="2895308"/>
                    <a:pt x="854480" y="2889178"/>
                  </a:cubicBezTo>
                  <a:cubicBezTo>
                    <a:pt x="941493" y="2883048"/>
                    <a:pt x="1036370" y="2884954"/>
                    <a:pt x="1149272" y="2889676"/>
                  </a:cubicBezTo>
                  <a:cubicBezTo>
                    <a:pt x="1262174" y="2894398"/>
                    <a:pt x="1413346" y="2938048"/>
                    <a:pt x="1531894" y="2917507"/>
                  </a:cubicBezTo>
                  <a:cubicBezTo>
                    <a:pt x="1650442" y="2896966"/>
                    <a:pt x="1832273" y="2875429"/>
                    <a:pt x="1860559" y="2766431"/>
                  </a:cubicBezTo>
                  <a:cubicBezTo>
                    <a:pt x="1888846" y="2657433"/>
                    <a:pt x="1730009" y="2396867"/>
                    <a:pt x="1701613" y="2263518"/>
                  </a:cubicBezTo>
                  <a:cubicBezTo>
                    <a:pt x="1673217" y="2130169"/>
                    <a:pt x="1743453" y="2036657"/>
                    <a:pt x="1690183" y="1966338"/>
                  </a:cubicBezTo>
                  <a:cubicBezTo>
                    <a:pt x="1636913" y="1896019"/>
                    <a:pt x="1481051" y="1883514"/>
                    <a:pt x="1381991" y="1841604"/>
                  </a:cubicBezTo>
                  <a:cubicBezTo>
                    <a:pt x="1282931" y="1799694"/>
                    <a:pt x="1201737" y="1750743"/>
                    <a:pt x="1095823" y="1714878"/>
                  </a:cubicBezTo>
                  <a:cubicBezTo>
                    <a:pt x="989909" y="1679013"/>
                    <a:pt x="870332" y="1624510"/>
                    <a:pt x="746507" y="1626415"/>
                  </a:cubicBezTo>
                  <a:cubicBezTo>
                    <a:pt x="622682" y="1628320"/>
                    <a:pt x="458429" y="1703447"/>
                    <a:pt x="352873" y="1726308"/>
                  </a:cubicBezTo>
                  <a:cubicBezTo>
                    <a:pt x="247317" y="1749169"/>
                    <a:pt x="170321" y="1761677"/>
                    <a:pt x="113171" y="1763582"/>
                  </a:cubicBezTo>
                  <a:cubicBezTo>
                    <a:pt x="56021" y="1765487"/>
                    <a:pt x="-29251" y="1757700"/>
                    <a:pt x="9973" y="1737738"/>
                  </a:cubicBezTo>
                  <a:cubicBezTo>
                    <a:pt x="49197" y="1717776"/>
                    <a:pt x="241329" y="1676115"/>
                    <a:pt x="348516" y="1643812"/>
                  </a:cubicBezTo>
                  <a:cubicBezTo>
                    <a:pt x="455703" y="1611509"/>
                    <a:pt x="532356" y="1549221"/>
                    <a:pt x="653097" y="1543920"/>
                  </a:cubicBezTo>
                  <a:cubicBezTo>
                    <a:pt x="773838" y="1538619"/>
                    <a:pt x="974410" y="1593040"/>
                    <a:pt x="1072963" y="1612008"/>
                  </a:cubicBezTo>
                  <a:cubicBezTo>
                    <a:pt x="1171516" y="1630976"/>
                    <a:pt x="1222279" y="1684398"/>
                    <a:pt x="1244413" y="1657728"/>
                  </a:cubicBezTo>
                  <a:cubicBezTo>
                    <a:pt x="1266547" y="1631058"/>
                    <a:pt x="1217196" y="1531998"/>
                    <a:pt x="1205766" y="1451988"/>
                  </a:cubicBezTo>
                  <a:cubicBezTo>
                    <a:pt x="1194336" y="1371978"/>
                    <a:pt x="1043682" y="855414"/>
                    <a:pt x="1046313" y="815409"/>
                  </a:cubicBezTo>
                  <a:cubicBezTo>
                    <a:pt x="1048944" y="775404"/>
                    <a:pt x="1171953" y="1087888"/>
                    <a:pt x="1221553" y="121195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 name="Volný tvar 2"/>
            <p:cNvSpPr/>
            <p:nvPr/>
          </p:nvSpPr>
          <p:spPr>
            <a:xfrm>
              <a:off x="1437410" y="4044343"/>
              <a:ext cx="607197" cy="632982"/>
            </a:xfrm>
            <a:custGeom>
              <a:avLst/>
              <a:gdLst>
                <a:gd name="connsiteX0" fmla="*/ 36656 w 151592"/>
                <a:gd name="connsiteY0" fmla="*/ 4692 h 633054"/>
                <a:gd name="connsiteX1" fmla="*/ 80 w 151592"/>
                <a:gd name="connsiteY1" fmla="*/ 198545 h 633054"/>
                <a:gd name="connsiteX2" fmla="*/ 29341 w 151592"/>
                <a:gd name="connsiteY2" fmla="*/ 352164 h 633054"/>
                <a:gd name="connsiteX3" fmla="*/ 106151 w 151592"/>
                <a:gd name="connsiteY3" fmla="*/ 450919 h 633054"/>
                <a:gd name="connsiteX4" fmla="*/ 150042 w 151592"/>
                <a:gd name="connsiteY4" fmla="*/ 630142 h 633054"/>
                <a:gd name="connsiteX5" fmla="*/ 139069 w 151592"/>
                <a:gd name="connsiteY5" fmla="*/ 553332 h 633054"/>
                <a:gd name="connsiteX6" fmla="*/ 113466 w 151592"/>
                <a:gd name="connsiteY6" fmla="*/ 439947 h 633054"/>
                <a:gd name="connsiteX7" fmla="*/ 51287 w 151592"/>
                <a:gd name="connsiteY7" fmla="*/ 333876 h 633054"/>
                <a:gd name="connsiteX8" fmla="*/ 18368 w 151592"/>
                <a:gd name="connsiteY8" fmla="*/ 209518 h 633054"/>
                <a:gd name="connsiteX9" fmla="*/ 32999 w 151592"/>
                <a:gd name="connsiteY9" fmla="*/ 74187 h 633054"/>
                <a:gd name="connsiteX10" fmla="*/ 36656 w 151592"/>
                <a:gd name="connsiteY10" fmla="*/ 4692 h 633054"/>
                <a:gd name="connsiteX0" fmla="*/ 36656 w 151592"/>
                <a:gd name="connsiteY0" fmla="*/ 5662 h 634024"/>
                <a:gd name="connsiteX1" fmla="*/ 80 w 151592"/>
                <a:gd name="connsiteY1" fmla="*/ 199515 h 634024"/>
                <a:gd name="connsiteX2" fmla="*/ 29341 w 151592"/>
                <a:gd name="connsiteY2" fmla="*/ 353134 h 634024"/>
                <a:gd name="connsiteX3" fmla="*/ 106151 w 151592"/>
                <a:gd name="connsiteY3" fmla="*/ 451889 h 634024"/>
                <a:gd name="connsiteX4" fmla="*/ 150042 w 151592"/>
                <a:gd name="connsiteY4" fmla="*/ 631112 h 634024"/>
                <a:gd name="connsiteX5" fmla="*/ 139069 w 151592"/>
                <a:gd name="connsiteY5" fmla="*/ 554302 h 634024"/>
                <a:gd name="connsiteX6" fmla="*/ 113466 w 151592"/>
                <a:gd name="connsiteY6" fmla="*/ 440917 h 634024"/>
                <a:gd name="connsiteX7" fmla="*/ 51287 w 151592"/>
                <a:gd name="connsiteY7" fmla="*/ 334846 h 634024"/>
                <a:gd name="connsiteX8" fmla="*/ 18368 w 151592"/>
                <a:gd name="connsiteY8" fmla="*/ 210488 h 634024"/>
                <a:gd name="connsiteX9" fmla="*/ 47629 w 151592"/>
                <a:gd name="connsiteY9" fmla="*/ 67842 h 634024"/>
                <a:gd name="connsiteX10" fmla="*/ 36656 w 151592"/>
                <a:gd name="connsiteY10" fmla="*/ 5662 h 634024"/>
                <a:gd name="connsiteX0" fmla="*/ 36576 w 151512"/>
                <a:gd name="connsiteY0" fmla="*/ 5662 h 634024"/>
                <a:gd name="connsiteX1" fmla="*/ 0 w 151512"/>
                <a:gd name="connsiteY1" fmla="*/ 199515 h 634024"/>
                <a:gd name="connsiteX2" fmla="*/ 36576 w 151512"/>
                <a:gd name="connsiteY2" fmla="*/ 342161 h 634024"/>
                <a:gd name="connsiteX3" fmla="*/ 106071 w 151512"/>
                <a:gd name="connsiteY3" fmla="*/ 451889 h 634024"/>
                <a:gd name="connsiteX4" fmla="*/ 149962 w 151512"/>
                <a:gd name="connsiteY4" fmla="*/ 631112 h 634024"/>
                <a:gd name="connsiteX5" fmla="*/ 138989 w 151512"/>
                <a:gd name="connsiteY5" fmla="*/ 554302 h 634024"/>
                <a:gd name="connsiteX6" fmla="*/ 113386 w 151512"/>
                <a:gd name="connsiteY6" fmla="*/ 440917 h 634024"/>
                <a:gd name="connsiteX7" fmla="*/ 51207 w 151512"/>
                <a:gd name="connsiteY7" fmla="*/ 334846 h 634024"/>
                <a:gd name="connsiteX8" fmla="*/ 18288 w 151512"/>
                <a:gd name="connsiteY8" fmla="*/ 210488 h 634024"/>
                <a:gd name="connsiteX9" fmla="*/ 47549 w 151512"/>
                <a:gd name="connsiteY9" fmla="*/ 67842 h 634024"/>
                <a:gd name="connsiteX10" fmla="*/ 36576 w 151512"/>
                <a:gd name="connsiteY10" fmla="*/ 5662 h 634024"/>
                <a:gd name="connsiteX0" fmla="*/ 187092 w 302028"/>
                <a:gd name="connsiteY0" fmla="*/ 5662 h 634024"/>
                <a:gd name="connsiteX1" fmla="*/ 150516 w 302028"/>
                <a:gd name="connsiteY1" fmla="*/ 199515 h 634024"/>
                <a:gd name="connsiteX2" fmla="*/ 187092 w 302028"/>
                <a:gd name="connsiteY2" fmla="*/ 342161 h 634024"/>
                <a:gd name="connsiteX3" fmla="*/ 555 w 302028"/>
                <a:gd name="connsiteY3" fmla="*/ 561617 h 634024"/>
                <a:gd name="connsiteX4" fmla="*/ 256587 w 302028"/>
                <a:gd name="connsiteY4" fmla="*/ 451889 h 634024"/>
                <a:gd name="connsiteX5" fmla="*/ 300478 w 302028"/>
                <a:gd name="connsiteY5" fmla="*/ 631112 h 634024"/>
                <a:gd name="connsiteX6" fmla="*/ 289505 w 302028"/>
                <a:gd name="connsiteY6" fmla="*/ 554302 h 634024"/>
                <a:gd name="connsiteX7" fmla="*/ 263902 w 302028"/>
                <a:gd name="connsiteY7" fmla="*/ 440917 h 634024"/>
                <a:gd name="connsiteX8" fmla="*/ 201723 w 302028"/>
                <a:gd name="connsiteY8" fmla="*/ 334846 h 634024"/>
                <a:gd name="connsiteX9" fmla="*/ 168804 w 302028"/>
                <a:gd name="connsiteY9" fmla="*/ 210488 h 634024"/>
                <a:gd name="connsiteX10" fmla="*/ 198065 w 302028"/>
                <a:gd name="connsiteY10" fmla="*/ 67842 h 634024"/>
                <a:gd name="connsiteX11" fmla="*/ 187092 w 302028"/>
                <a:gd name="connsiteY11" fmla="*/ 5662 h 634024"/>
                <a:gd name="connsiteX0" fmla="*/ 186564 w 301500"/>
                <a:gd name="connsiteY0" fmla="*/ 5662 h 634024"/>
                <a:gd name="connsiteX1" fmla="*/ 149988 w 301500"/>
                <a:gd name="connsiteY1" fmla="*/ 199515 h 634024"/>
                <a:gd name="connsiteX2" fmla="*/ 186564 w 301500"/>
                <a:gd name="connsiteY2" fmla="*/ 342161 h 634024"/>
                <a:gd name="connsiteX3" fmla="*/ 27 w 301500"/>
                <a:gd name="connsiteY3" fmla="*/ 561617 h 634024"/>
                <a:gd name="connsiteX4" fmla="*/ 186564 w 301500"/>
                <a:gd name="connsiteY4" fmla="*/ 371422 h 634024"/>
                <a:gd name="connsiteX5" fmla="*/ 256059 w 301500"/>
                <a:gd name="connsiteY5" fmla="*/ 451889 h 634024"/>
                <a:gd name="connsiteX6" fmla="*/ 299950 w 301500"/>
                <a:gd name="connsiteY6" fmla="*/ 631112 h 634024"/>
                <a:gd name="connsiteX7" fmla="*/ 288977 w 301500"/>
                <a:gd name="connsiteY7" fmla="*/ 554302 h 634024"/>
                <a:gd name="connsiteX8" fmla="*/ 263374 w 301500"/>
                <a:gd name="connsiteY8" fmla="*/ 440917 h 634024"/>
                <a:gd name="connsiteX9" fmla="*/ 201195 w 301500"/>
                <a:gd name="connsiteY9" fmla="*/ 334846 h 634024"/>
                <a:gd name="connsiteX10" fmla="*/ 168276 w 301500"/>
                <a:gd name="connsiteY10" fmla="*/ 210488 h 634024"/>
                <a:gd name="connsiteX11" fmla="*/ 197537 w 301500"/>
                <a:gd name="connsiteY11" fmla="*/ 67842 h 634024"/>
                <a:gd name="connsiteX12" fmla="*/ 186564 w 301500"/>
                <a:gd name="connsiteY12" fmla="*/ 5662 h 634024"/>
                <a:gd name="connsiteX0" fmla="*/ 186564 w 577983"/>
                <a:gd name="connsiteY0" fmla="*/ 5710 h 634072"/>
                <a:gd name="connsiteX1" fmla="*/ 149988 w 577983"/>
                <a:gd name="connsiteY1" fmla="*/ 199563 h 634072"/>
                <a:gd name="connsiteX2" fmla="*/ 186564 w 577983"/>
                <a:gd name="connsiteY2" fmla="*/ 342209 h 634072"/>
                <a:gd name="connsiteX3" fmla="*/ 27 w 577983"/>
                <a:gd name="connsiteY3" fmla="*/ 561665 h 634072"/>
                <a:gd name="connsiteX4" fmla="*/ 186564 w 577983"/>
                <a:gd name="connsiteY4" fmla="*/ 371470 h 634072"/>
                <a:gd name="connsiteX5" fmla="*/ 256059 w 577983"/>
                <a:gd name="connsiteY5" fmla="*/ 451937 h 634072"/>
                <a:gd name="connsiteX6" fmla="*/ 299950 w 577983"/>
                <a:gd name="connsiteY6" fmla="*/ 631160 h 634072"/>
                <a:gd name="connsiteX7" fmla="*/ 288977 w 577983"/>
                <a:gd name="connsiteY7" fmla="*/ 554350 h 634072"/>
                <a:gd name="connsiteX8" fmla="*/ 263374 w 577983"/>
                <a:gd name="connsiteY8" fmla="*/ 440965 h 634072"/>
                <a:gd name="connsiteX9" fmla="*/ 201195 w 577983"/>
                <a:gd name="connsiteY9" fmla="*/ 334894 h 634072"/>
                <a:gd name="connsiteX10" fmla="*/ 168276 w 577983"/>
                <a:gd name="connsiteY10" fmla="*/ 210536 h 634072"/>
                <a:gd name="connsiteX11" fmla="*/ 577928 w 577983"/>
                <a:gd name="connsiteY11" fmla="*/ 236139 h 634072"/>
                <a:gd name="connsiteX12" fmla="*/ 197537 w 577983"/>
                <a:gd name="connsiteY12" fmla="*/ 67890 h 634072"/>
                <a:gd name="connsiteX13" fmla="*/ 186564 w 577983"/>
                <a:gd name="connsiteY13" fmla="*/ 5710 h 634072"/>
                <a:gd name="connsiteX0" fmla="*/ 186564 w 577928"/>
                <a:gd name="connsiteY0" fmla="*/ 5710 h 634072"/>
                <a:gd name="connsiteX1" fmla="*/ 149988 w 577928"/>
                <a:gd name="connsiteY1" fmla="*/ 199563 h 634072"/>
                <a:gd name="connsiteX2" fmla="*/ 186564 w 577928"/>
                <a:gd name="connsiteY2" fmla="*/ 342209 h 634072"/>
                <a:gd name="connsiteX3" fmla="*/ 27 w 577928"/>
                <a:gd name="connsiteY3" fmla="*/ 561665 h 634072"/>
                <a:gd name="connsiteX4" fmla="*/ 186564 w 577928"/>
                <a:gd name="connsiteY4" fmla="*/ 371470 h 634072"/>
                <a:gd name="connsiteX5" fmla="*/ 256059 w 577928"/>
                <a:gd name="connsiteY5" fmla="*/ 451937 h 634072"/>
                <a:gd name="connsiteX6" fmla="*/ 299950 w 577928"/>
                <a:gd name="connsiteY6" fmla="*/ 631160 h 634072"/>
                <a:gd name="connsiteX7" fmla="*/ 288977 w 577928"/>
                <a:gd name="connsiteY7" fmla="*/ 554350 h 634072"/>
                <a:gd name="connsiteX8" fmla="*/ 263374 w 577928"/>
                <a:gd name="connsiteY8" fmla="*/ 440965 h 634072"/>
                <a:gd name="connsiteX9" fmla="*/ 201195 w 577928"/>
                <a:gd name="connsiteY9" fmla="*/ 334894 h 634072"/>
                <a:gd name="connsiteX10" fmla="*/ 168276 w 577928"/>
                <a:gd name="connsiteY10" fmla="*/ 210536 h 634072"/>
                <a:gd name="connsiteX11" fmla="*/ 193880 w 577928"/>
                <a:gd name="connsiteY11" fmla="*/ 93493 h 634072"/>
                <a:gd name="connsiteX12" fmla="*/ 577928 w 577928"/>
                <a:gd name="connsiteY12" fmla="*/ 236139 h 634072"/>
                <a:gd name="connsiteX13" fmla="*/ 197537 w 577928"/>
                <a:gd name="connsiteY13" fmla="*/ 67890 h 634072"/>
                <a:gd name="connsiteX14" fmla="*/ 186564 w 577928"/>
                <a:gd name="connsiteY14" fmla="*/ 5710 h 634072"/>
                <a:gd name="connsiteX0" fmla="*/ 186564 w 607189"/>
                <a:gd name="connsiteY0" fmla="*/ 6910 h 635272"/>
                <a:gd name="connsiteX1" fmla="*/ 149988 w 607189"/>
                <a:gd name="connsiteY1" fmla="*/ 200763 h 635272"/>
                <a:gd name="connsiteX2" fmla="*/ 186564 w 607189"/>
                <a:gd name="connsiteY2" fmla="*/ 343409 h 635272"/>
                <a:gd name="connsiteX3" fmla="*/ 27 w 607189"/>
                <a:gd name="connsiteY3" fmla="*/ 562865 h 635272"/>
                <a:gd name="connsiteX4" fmla="*/ 186564 w 607189"/>
                <a:gd name="connsiteY4" fmla="*/ 372670 h 635272"/>
                <a:gd name="connsiteX5" fmla="*/ 256059 w 607189"/>
                <a:gd name="connsiteY5" fmla="*/ 453137 h 635272"/>
                <a:gd name="connsiteX6" fmla="*/ 299950 w 607189"/>
                <a:gd name="connsiteY6" fmla="*/ 632360 h 635272"/>
                <a:gd name="connsiteX7" fmla="*/ 288977 w 607189"/>
                <a:gd name="connsiteY7" fmla="*/ 555550 h 635272"/>
                <a:gd name="connsiteX8" fmla="*/ 263374 w 607189"/>
                <a:gd name="connsiteY8" fmla="*/ 442165 h 635272"/>
                <a:gd name="connsiteX9" fmla="*/ 201195 w 607189"/>
                <a:gd name="connsiteY9" fmla="*/ 336094 h 635272"/>
                <a:gd name="connsiteX10" fmla="*/ 168276 w 607189"/>
                <a:gd name="connsiteY10" fmla="*/ 211736 h 635272"/>
                <a:gd name="connsiteX11" fmla="*/ 193880 w 607189"/>
                <a:gd name="connsiteY11" fmla="*/ 94693 h 635272"/>
                <a:gd name="connsiteX12" fmla="*/ 607189 w 607189"/>
                <a:gd name="connsiteY12" fmla="*/ 314149 h 635272"/>
                <a:gd name="connsiteX13" fmla="*/ 197537 w 607189"/>
                <a:gd name="connsiteY13" fmla="*/ 69090 h 635272"/>
                <a:gd name="connsiteX14" fmla="*/ 186564 w 607189"/>
                <a:gd name="connsiteY14" fmla="*/ 6910 h 635272"/>
                <a:gd name="connsiteX0" fmla="*/ 186564 w 611330"/>
                <a:gd name="connsiteY0" fmla="*/ 4620 h 632982"/>
                <a:gd name="connsiteX1" fmla="*/ 149988 w 611330"/>
                <a:gd name="connsiteY1" fmla="*/ 198473 h 632982"/>
                <a:gd name="connsiteX2" fmla="*/ 186564 w 611330"/>
                <a:gd name="connsiteY2" fmla="*/ 341119 h 632982"/>
                <a:gd name="connsiteX3" fmla="*/ 27 w 611330"/>
                <a:gd name="connsiteY3" fmla="*/ 560575 h 632982"/>
                <a:gd name="connsiteX4" fmla="*/ 186564 w 611330"/>
                <a:gd name="connsiteY4" fmla="*/ 370380 h 632982"/>
                <a:gd name="connsiteX5" fmla="*/ 256059 w 611330"/>
                <a:gd name="connsiteY5" fmla="*/ 450847 h 632982"/>
                <a:gd name="connsiteX6" fmla="*/ 299950 w 611330"/>
                <a:gd name="connsiteY6" fmla="*/ 630070 h 632982"/>
                <a:gd name="connsiteX7" fmla="*/ 288977 w 611330"/>
                <a:gd name="connsiteY7" fmla="*/ 553260 h 632982"/>
                <a:gd name="connsiteX8" fmla="*/ 263374 w 611330"/>
                <a:gd name="connsiteY8" fmla="*/ 439875 h 632982"/>
                <a:gd name="connsiteX9" fmla="*/ 201195 w 611330"/>
                <a:gd name="connsiteY9" fmla="*/ 333804 h 632982"/>
                <a:gd name="connsiteX10" fmla="*/ 168276 w 611330"/>
                <a:gd name="connsiteY10" fmla="*/ 209446 h 632982"/>
                <a:gd name="connsiteX11" fmla="*/ 193880 w 611330"/>
                <a:gd name="connsiteY11" fmla="*/ 92403 h 632982"/>
                <a:gd name="connsiteX12" fmla="*/ 607189 w 611330"/>
                <a:gd name="connsiteY12" fmla="*/ 311859 h 632982"/>
                <a:gd name="connsiteX13" fmla="*/ 406020 w 611330"/>
                <a:gd name="connsiteY13" fmla="*/ 136294 h 632982"/>
                <a:gd name="connsiteX14" fmla="*/ 197537 w 611330"/>
                <a:gd name="connsiteY14" fmla="*/ 66800 h 632982"/>
                <a:gd name="connsiteX15" fmla="*/ 186564 w 611330"/>
                <a:gd name="connsiteY15" fmla="*/ 4620 h 632982"/>
                <a:gd name="connsiteX0" fmla="*/ 186564 w 607197"/>
                <a:gd name="connsiteY0" fmla="*/ 4620 h 632982"/>
                <a:gd name="connsiteX1" fmla="*/ 149988 w 607197"/>
                <a:gd name="connsiteY1" fmla="*/ 198473 h 632982"/>
                <a:gd name="connsiteX2" fmla="*/ 186564 w 607197"/>
                <a:gd name="connsiteY2" fmla="*/ 341119 h 632982"/>
                <a:gd name="connsiteX3" fmla="*/ 27 w 607197"/>
                <a:gd name="connsiteY3" fmla="*/ 560575 h 632982"/>
                <a:gd name="connsiteX4" fmla="*/ 186564 w 607197"/>
                <a:gd name="connsiteY4" fmla="*/ 370380 h 632982"/>
                <a:gd name="connsiteX5" fmla="*/ 256059 w 607197"/>
                <a:gd name="connsiteY5" fmla="*/ 450847 h 632982"/>
                <a:gd name="connsiteX6" fmla="*/ 299950 w 607197"/>
                <a:gd name="connsiteY6" fmla="*/ 630070 h 632982"/>
                <a:gd name="connsiteX7" fmla="*/ 288977 w 607197"/>
                <a:gd name="connsiteY7" fmla="*/ 553260 h 632982"/>
                <a:gd name="connsiteX8" fmla="*/ 263374 w 607197"/>
                <a:gd name="connsiteY8" fmla="*/ 439875 h 632982"/>
                <a:gd name="connsiteX9" fmla="*/ 201195 w 607197"/>
                <a:gd name="connsiteY9" fmla="*/ 333804 h 632982"/>
                <a:gd name="connsiteX10" fmla="*/ 168276 w 607197"/>
                <a:gd name="connsiteY10" fmla="*/ 209446 h 632982"/>
                <a:gd name="connsiteX11" fmla="*/ 193880 w 607197"/>
                <a:gd name="connsiteY11" fmla="*/ 92403 h 632982"/>
                <a:gd name="connsiteX12" fmla="*/ 409677 w 607197"/>
                <a:gd name="connsiteY12" fmla="*/ 154582 h 632982"/>
                <a:gd name="connsiteX13" fmla="*/ 607189 w 607197"/>
                <a:gd name="connsiteY13" fmla="*/ 311859 h 632982"/>
                <a:gd name="connsiteX14" fmla="*/ 406020 w 607197"/>
                <a:gd name="connsiteY14" fmla="*/ 136294 h 632982"/>
                <a:gd name="connsiteX15" fmla="*/ 197537 w 607197"/>
                <a:gd name="connsiteY15" fmla="*/ 66800 h 632982"/>
                <a:gd name="connsiteX16" fmla="*/ 186564 w 607197"/>
                <a:gd name="connsiteY16" fmla="*/ 4620 h 6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197" h="632982">
                  <a:moveTo>
                    <a:pt x="186564" y="4620"/>
                  </a:moveTo>
                  <a:cubicBezTo>
                    <a:pt x="178639" y="26566"/>
                    <a:pt x="149988" y="142390"/>
                    <a:pt x="149988" y="198473"/>
                  </a:cubicBezTo>
                  <a:cubicBezTo>
                    <a:pt x="149988" y="254556"/>
                    <a:pt x="211558" y="280769"/>
                    <a:pt x="186564" y="341119"/>
                  </a:cubicBezTo>
                  <a:cubicBezTo>
                    <a:pt x="161570" y="401469"/>
                    <a:pt x="-2411" y="539239"/>
                    <a:pt x="27" y="560575"/>
                  </a:cubicBezTo>
                  <a:cubicBezTo>
                    <a:pt x="2465" y="581911"/>
                    <a:pt x="143892" y="388668"/>
                    <a:pt x="186564" y="370380"/>
                  </a:cubicBezTo>
                  <a:cubicBezTo>
                    <a:pt x="229236" y="352092"/>
                    <a:pt x="237161" y="407565"/>
                    <a:pt x="256059" y="450847"/>
                  </a:cubicBezTo>
                  <a:cubicBezTo>
                    <a:pt x="274957" y="494129"/>
                    <a:pt x="294464" y="613001"/>
                    <a:pt x="299950" y="630070"/>
                  </a:cubicBezTo>
                  <a:cubicBezTo>
                    <a:pt x="305436" y="647139"/>
                    <a:pt x="295073" y="584959"/>
                    <a:pt x="288977" y="553260"/>
                  </a:cubicBezTo>
                  <a:cubicBezTo>
                    <a:pt x="282881" y="521561"/>
                    <a:pt x="278004" y="476451"/>
                    <a:pt x="263374" y="439875"/>
                  </a:cubicBezTo>
                  <a:cubicBezTo>
                    <a:pt x="248744" y="403299"/>
                    <a:pt x="217045" y="372209"/>
                    <a:pt x="201195" y="333804"/>
                  </a:cubicBezTo>
                  <a:cubicBezTo>
                    <a:pt x="185345" y="295399"/>
                    <a:pt x="169495" y="231391"/>
                    <a:pt x="168276" y="209446"/>
                  </a:cubicBezTo>
                  <a:cubicBezTo>
                    <a:pt x="167057" y="187501"/>
                    <a:pt x="155475" y="96061"/>
                    <a:pt x="193880" y="92403"/>
                  </a:cubicBezTo>
                  <a:cubicBezTo>
                    <a:pt x="232285" y="88745"/>
                    <a:pt x="340792" y="118006"/>
                    <a:pt x="409677" y="154582"/>
                  </a:cubicBezTo>
                  <a:cubicBezTo>
                    <a:pt x="478562" y="191158"/>
                    <a:pt x="605970" y="320393"/>
                    <a:pt x="607189" y="311859"/>
                  </a:cubicBezTo>
                  <a:cubicBezTo>
                    <a:pt x="608408" y="303325"/>
                    <a:pt x="474295" y="177137"/>
                    <a:pt x="406020" y="136294"/>
                  </a:cubicBezTo>
                  <a:cubicBezTo>
                    <a:pt x="337745" y="95451"/>
                    <a:pt x="234113" y="88746"/>
                    <a:pt x="197537" y="66800"/>
                  </a:cubicBezTo>
                  <a:cubicBezTo>
                    <a:pt x="160961" y="44854"/>
                    <a:pt x="194489" y="-17326"/>
                    <a:pt x="186564" y="462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 name="Volný tvar 3"/>
            <p:cNvSpPr/>
            <p:nvPr/>
          </p:nvSpPr>
          <p:spPr>
            <a:xfrm>
              <a:off x="328256" y="3664913"/>
              <a:ext cx="814942" cy="690610"/>
            </a:xfrm>
            <a:custGeom>
              <a:avLst/>
              <a:gdLst>
                <a:gd name="connsiteX0" fmla="*/ 812913 w 823432"/>
                <a:gd name="connsiteY0" fmla="*/ 69 h 584609"/>
                <a:gd name="connsiteX1" fmla="*/ 736104 w 823432"/>
                <a:gd name="connsiteY1" fmla="*/ 95167 h 584609"/>
                <a:gd name="connsiteX2" fmla="*/ 593457 w 823432"/>
                <a:gd name="connsiteY2" fmla="*/ 47618 h 584609"/>
                <a:gd name="connsiteX3" fmla="*/ 392289 w 823432"/>
                <a:gd name="connsiteY3" fmla="*/ 73221 h 584609"/>
                <a:gd name="connsiteX4" fmla="*/ 194779 w 823432"/>
                <a:gd name="connsiteY4" fmla="*/ 128085 h 584609"/>
                <a:gd name="connsiteX5" fmla="*/ 132600 w 823432"/>
                <a:gd name="connsiteY5" fmla="*/ 373144 h 584609"/>
                <a:gd name="connsiteX6" fmla="*/ 926 w 823432"/>
                <a:gd name="connsiteY6" fmla="*/ 581627 h 584609"/>
                <a:gd name="connsiteX7" fmla="*/ 77736 w 823432"/>
                <a:gd name="connsiteY7" fmla="*/ 486530 h 584609"/>
                <a:gd name="connsiteX8" fmla="*/ 150888 w 823432"/>
                <a:gd name="connsiteY8" fmla="*/ 351199 h 584609"/>
                <a:gd name="connsiteX9" fmla="*/ 191121 w 823432"/>
                <a:gd name="connsiteY9" fmla="*/ 182949 h 584609"/>
                <a:gd name="connsiteX10" fmla="*/ 256958 w 823432"/>
                <a:gd name="connsiteY10" fmla="*/ 109797 h 584609"/>
                <a:gd name="connsiteX11" fmla="*/ 344741 w 823432"/>
                <a:gd name="connsiteY11" fmla="*/ 98824 h 584609"/>
                <a:gd name="connsiteX12" fmla="*/ 469099 w 823432"/>
                <a:gd name="connsiteY12" fmla="*/ 84194 h 584609"/>
                <a:gd name="connsiteX13" fmla="*/ 597115 w 823432"/>
                <a:gd name="connsiteY13" fmla="*/ 65906 h 584609"/>
                <a:gd name="connsiteX14" fmla="*/ 699528 w 823432"/>
                <a:gd name="connsiteY14" fmla="*/ 106139 h 584609"/>
                <a:gd name="connsiteX15" fmla="*/ 809256 w 823432"/>
                <a:gd name="connsiteY15" fmla="*/ 80536 h 584609"/>
                <a:gd name="connsiteX16" fmla="*/ 812913 w 823432"/>
                <a:gd name="connsiteY16" fmla="*/ 69 h 5846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194779 w 814941"/>
                <a:gd name="connsiteY4" fmla="*/ 128185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1121 w 814941"/>
                <a:gd name="connsiteY9" fmla="*/ 183049 h 584709"/>
                <a:gd name="connsiteX10" fmla="*/ 256958 w 814941"/>
                <a:gd name="connsiteY10" fmla="*/ 109897 h 584709"/>
                <a:gd name="connsiteX11" fmla="*/ 344741 w 814941"/>
                <a:gd name="connsiteY11" fmla="*/ 98924 h 584709"/>
                <a:gd name="connsiteX12" fmla="*/ 469099 w 814941"/>
                <a:gd name="connsiteY12" fmla="*/ 84294 h 584709"/>
                <a:gd name="connsiteX13" fmla="*/ 597115 w 814941"/>
                <a:gd name="connsiteY13" fmla="*/ 66006 h 584709"/>
                <a:gd name="connsiteX14" fmla="*/ 699528 w 814941"/>
                <a:gd name="connsiteY14" fmla="*/ 106239 h 584709"/>
                <a:gd name="connsiteX15" fmla="*/ 783653 w 814941"/>
                <a:gd name="connsiteY15" fmla="*/ 73321 h 584709"/>
                <a:gd name="connsiteX16" fmla="*/ 812913 w 814941"/>
                <a:gd name="connsiteY16"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194779 w 814941"/>
                <a:gd name="connsiteY4" fmla="*/ 128185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1121 w 814941"/>
                <a:gd name="connsiteY9" fmla="*/ 183049 h 584709"/>
                <a:gd name="connsiteX10" fmla="*/ 253301 w 814941"/>
                <a:gd name="connsiteY10" fmla="*/ 146473 h 584709"/>
                <a:gd name="connsiteX11" fmla="*/ 344741 w 814941"/>
                <a:gd name="connsiteY11" fmla="*/ 98924 h 584709"/>
                <a:gd name="connsiteX12" fmla="*/ 469099 w 814941"/>
                <a:gd name="connsiteY12" fmla="*/ 84294 h 584709"/>
                <a:gd name="connsiteX13" fmla="*/ 597115 w 814941"/>
                <a:gd name="connsiteY13" fmla="*/ 66006 h 584709"/>
                <a:gd name="connsiteX14" fmla="*/ 699528 w 814941"/>
                <a:gd name="connsiteY14" fmla="*/ 106239 h 584709"/>
                <a:gd name="connsiteX15" fmla="*/ 783653 w 814941"/>
                <a:gd name="connsiteY15" fmla="*/ 73321 h 584709"/>
                <a:gd name="connsiteX16" fmla="*/ 812913 w 814941"/>
                <a:gd name="connsiteY16"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194779 w 814941"/>
                <a:gd name="connsiteY4" fmla="*/ 128185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9099 w 814941"/>
                <a:gd name="connsiteY12" fmla="*/ 84294 h 584709"/>
                <a:gd name="connsiteX13" fmla="*/ 597115 w 814941"/>
                <a:gd name="connsiteY13" fmla="*/ 66006 h 584709"/>
                <a:gd name="connsiteX14" fmla="*/ 699528 w 814941"/>
                <a:gd name="connsiteY14" fmla="*/ 106239 h 584709"/>
                <a:gd name="connsiteX15" fmla="*/ 783653 w 814941"/>
                <a:gd name="connsiteY15" fmla="*/ 73321 h 584709"/>
                <a:gd name="connsiteX16" fmla="*/ 812913 w 814941"/>
                <a:gd name="connsiteY16"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9099 w 814941"/>
                <a:gd name="connsiteY12" fmla="*/ 84294 h 584709"/>
                <a:gd name="connsiteX13" fmla="*/ 597115 w 814941"/>
                <a:gd name="connsiteY13" fmla="*/ 66006 h 584709"/>
                <a:gd name="connsiteX14" fmla="*/ 699528 w 814941"/>
                <a:gd name="connsiteY14" fmla="*/ 106239 h 584709"/>
                <a:gd name="connsiteX15" fmla="*/ 783653 w 814941"/>
                <a:gd name="connsiteY15" fmla="*/ 73321 h 584709"/>
                <a:gd name="connsiteX16" fmla="*/ 812913 w 814941"/>
                <a:gd name="connsiteY16"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1784 w 814941"/>
                <a:gd name="connsiteY12" fmla="*/ 73321 h 584709"/>
                <a:gd name="connsiteX13" fmla="*/ 597115 w 814941"/>
                <a:gd name="connsiteY13" fmla="*/ 66006 h 584709"/>
                <a:gd name="connsiteX14" fmla="*/ 699528 w 814941"/>
                <a:gd name="connsiteY14" fmla="*/ 106239 h 584709"/>
                <a:gd name="connsiteX15" fmla="*/ 783653 w 814941"/>
                <a:gd name="connsiteY15" fmla="*/ 73321 h 584709"/>
                <a:gd name="connsiteX16" fmla="*/ 812913 w 814941"/>
                <a:gd name="connsiteY16"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1784 w 814941"/>
                <a:gd name="connsiteY12" fmla="*/ 73321 h 584709"/>
                <a:gd name="connsiteX13" fmla="*/ 586144 w 814941"/>
                <a:gd name="connsiteY13" fmla="*/ 296435 h 584709"/>
                <a:gd name="connsiteX14" fmla="*/ 597115 w 814941"/>
                <a:gd name="connsiteY14" fmla="*/ 66006 h 584709"/>
                <a:gd name="connsiteX15" fmla="*/ 699528 w 814941"/>
                <a:gd name="connsiteY15" fmla="*/ 106239 h 584709"/>
                <a:gd name="connsiteX16" fmla="*/ 783653 w 814941"/>
                <a:gd name="connsiteY16" fmla="*/ 73321 h 584709"/>
                <a:gd name="connsiteX17" fmla="*/ 812913 w 814941"/>
                <a:gd name="connsiteY17"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1784 w 814941"/>
                <a:gd name="connsiteY12" fmla="*/ 73321 h 584709"/>
                <a:gd name="connsiteX13" fmla="*/ 604432 w 814941"/>
                <a:gd name="connsiteY13" fmla="*/ 556125 h 584709"/>
                <a:gd name="connsiteX14" fmla="*/ 597115 w 814941"/>
                <a:gd name="connsiteY14" fmla="*/ 66006 h 584709"/>
                <a:gd name="connsiteX15" fmla="*/ 699528 w 814941"/>
                <a:gd name="connsiteY15" fmla="*/ 106239 h 584709"/>
                <a:gd name="connsiteX16" fmla="*/ 783653 w 814941"/>
                <a:gd name="connsiteY16" fmla="*/ 73321 h 584709"/>
                <a:gd name="connsiteX17" fmla="*/ 812913 w 814941"/>
                <a:gd name="connsiteY17"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1784 w 814941"/>
                <a:gd name="connsiteY12" fmla="*/ 73321 h 584709"/>
                <a:gd name="connsiteX13" fmla="*/ 578828 w 814941"/>
                <a:gd name="connsiteY13" fmla="*/ 285462 h 584709"/>
                <a:gd name="connsiteX14" fmla="*/ 604432 w 814941"/>
                <a:gd name="connsiteY14" fmla="*/ 556125 h 584709"/>
                <a:gd name="connsiteX15" fmla="*/ 597115 w 814941"/>
                <a:gd name="connsiteY15" fmla="*/ 66006 h 584709"/>
                <a:gd name="connsiteX16" fmla="*/ 699528 w 814941"/>
                <a:gd name="connsiteY16" fmla="*/ 106239 h 584709"/>
                <a:gd name="connsiteX17" fmla="*/ 783653 w 814941"/>
                <a:gd name="connsiteY17" fmla="*/ 73321 h 584709"/>
                <a:gd name="connsiteX18" fmla="*/ 812913 w 814941"/>
                <a:gd name="connsiteY18" fmla="*/ 169 h 584709"/>
                <a:gd name="connsiteX0" fmla="*/ 812913 w 814941"/>
                <a:gd name="connsiteY0" fmla="*/ 169 h 584709"/>
                <a:gd name="connsiteX1" fmla="*/ 736104 w 814941"/>
                <a:gd name="connsiteY1" fmla="*/ 95267 h 584709"/>
                <a:gd name="connsiteX2" fmla="*/ 593457 w 814941"/>
                <a:gd name="connsiteY2" fmla="*/ 47718 h 584709"/>
                <a:gd name="connsiteX3" fmla="*/ 392289 w 814941"/>
                <a:gd name="connsiteY3" fmla="*/ 73321 h 584709"/>
                <a:gd name="connsiteX4" fmla="*/ 205752 w 814941"/>
                <a:gd name="connsiteY4" fmla="*/ 161103 h 584709"/>
                <a:gd name="connsiteX5" fmla="*/ 132600 w 814941"/>
                <a:gd name="connsiteY5" fmla="*/ 373244 h 584709"/>
                <a:gd name="connsiteX6" fmla="*/ 926 w 814941"/>
                <a:gd name="connsiteY6" fmla="*/ 581727 h 584709"/>
                <a:gd name="connsiteX7" fmla="*/ 77736 w 814941"/>
                <a:gd name="connsiteY7" fmla="*/ 486630 h 584709"/>
                <a:gd name="connsiteX8" fmla="*/ 150888 w 814941"/>
                <a:gd name="connsiteY8" fmla="*/ 351299 h 584709"/>
                <a:gd name="connsiteX9" fmla="*/ 198437 w 814941"/>
                <a:gd name="connsiteY9" fmla="*/ 219625 h 584709"/>
                <a:gd name="connsiteX10" fmla="*/ 253301 w 814941"/>
                <a:gd name="connsiteY10" fmla="*/ 146473 h 584709"/>
                <a:gd name="connsiteX11" fmla="*/ 344741 w 814941"/>
                <a:gd name="connsiteY11" fmla="*/ 98924 h 584709"/>
                <a:gd name="connsiteX12" fmla="*/ 461784 w 814941"/>
                <a:gd name="connsiteY12" fmla="*/ 73321 h 584709"/>
                <a:gd name="connsiteX13" fmla="*/ 575171 w 814941"/>
                <a:gd name="connsiteY13" fmla="*/ 84294 h 584709"/>
                <a:gd name="connsiteX14" fmla="*/ 578828 w 814941"/>
                <a:gd name="connsiteY14" fmla="*/ 285462 h 584709"/>
                <a:gd name="connsiteX15" fmla="*/ 604432 w 814941"/>
                <a:gd name="connsiteY15" fmla="*/ 556125 h 584709"/>
                <a:gd name="connsiteX16" fmla="*/ 597115 w 814941"/>
                <a:gd name="connsiteY16" fmla="*/ 66006 h 584709"/>
                <a:gd name="connsiteX17" fmla="*/ 699528 w 814941"/>
                <a:gd name="connsiteY17" fmla="*/ 106239 h 584709"/>
                <a:gd name="connsiteX18" fmla="*/ 783653 w 814941"/>
                <a:gd name="connsiteY18" fmla="*/ 73321 h 584709"/>
                <a:gd name="connsiteX19" fmla="*/ 812913 w 814941"/>
                <a:gd name="connsiteY19" fmla="*/ 169 h 584709"/>
                <a:gd name="connsiteX0" fmla="*/ 840412 w 842440"/>
                <a:gd name="connsiteY0" fmla="*/ 59677 h 644217"/>
                <a:gd name="connsiteX1" fmla="*/ 763603 w 842440"/>
                <a:gd name="connsiteY1" fmla="*/ 154775 h 644217"/>
                <a:gd name="connsiteX2" fmla="*/ 620956 w 842440"/>
                <a:gd name="connsiteY2" fmla="*/ 107226 h 644217"/>
                <a:gd name="connsiteX3" fmla="*/ 419788 w 842440"/>
                <a:gd name="connsiteY3" fmla="*/ 132829 h 644217"/>
                <a:gd name="connsiteX4" fmla="*/ 2823 w 842440"/>
                <a:gd name="connsiteY4" fmla="*/ 1156 h 644217"/>
                <a:gd name="connsiteX5" fmla="*/ 233251 w 842440"/>
                <a:gd name="connsiteY5" fmla="*/ 220611 h 644217"/>
                <a:gd name="connsiteX6" fmla="*/ 160099 w 842440"/>
                <a:gd name="connsiteY6" fmla="*/ 432752 h 644217"/>
                <a:gd name="connsiteX7" fmla="*/ 28425 w 842440"/>
                <a:gd name="connsiteY7" fmla="*/ 641235 h 644217"/>
                <a:gd name="connsiteX8" fmla="*/ 105235 w 842440"/>
                <a:gd name="connsiteY8" fmla="*/ 546138 h 644217"/>
                <a:gd name="connsiteX9" fmla="*/ 178387 w 842440"/>
                <a:gd name="connsiteY9" fmla="*/ 410807 h 644217"/>
                <a:gd name="connsiteX10" fmla="*/ 225936 w 842440"/>
                <a:gd name="connsiteY10" fmla="*/ 279133 h 644217"/>
                <a:gd name="connsiteX11" fmla="*/ 280800 w 842440"/>
                <a:gd name="connsiteY11" fmla="*/ 205981 h 644217"/>
                <a:gd name="connsiteX12" fmla="*/ 372240 w 842440"/>
                <a:gd name="connsiteY12" fmla="*/ 158432 h 644217"/>
                <a:gd name="connsiteX13" fmla="*/ 489283 w 842440"/>
                <a:gd name="connsiteY13" fmla="*/ 132829 h 644217"/>
                <a:gd name="connsiteX14" fmla="*/ 602670 w 842440"/>
                <a:gd name="connsiteY14" fmla="*/ 143802 h 644217"/>
                <a:gd name="connsiteX15" fmla="*/ 606327 w 842440"/>
                <a:gd name="connsiteY15" fmla="*/ 344970 h 644217"/>
                <a:gd name="connsiteX16" fmla="*/ 631931 w 842440"/>
                <a:gd name="connsiteY16" fmla="*/ 615633 h 644217"/>
                <a:gd name="connsiteX17" fmla="*/ 624614 w 842440"/>
                <a:gd name="connsiteY17" fmla="*/ 125514 h 644217"/>
                <a:gd name="connsiteX18" fmla="*/ 727027 w 842440"/>
                <a:gd name="connsiteY18" fmla="*/ 165747 h 644217"/>
                <a:gd name="connsiteX19" fmla="*/ 811152 w 842440"/>
                <a:gd name="connsiteY19" fmla="*/ 132829 h 644217"/>
                <a:gd name="connsiteX20" fmla="*/ 840412 w 842440"/>
                <a:gd name="connsiteY20" fmla="*/ 59677 h 644217"/>
                <a:gd name="connsiteX0" fmla="*/ 837592 w 839620"/>
                <a:gd name="connsiteY0" fmla="*/ 61402 h 645942"/>
                <a:gd name="connsiteX1" fmla="*/ 760783 w 839620"/>
                <a:gd name="connsiteY1" fmla="*/ 156500 h 645942"/>
                <a:gd name="connsiteX2" fmla="*/ 618136 w 839620"/>
                <a:gd name="connsiteY2" fmla="*/ 108951 h 645942"/>
                <a:gd name="connsiteX3" fmla="*/ 416968 w 839620"/>
                <a:gd name="connsiteY3" fmla="*/ 134554 h 645942"/>
                <a:gd name="connsiteX4" fmla="*/ 190199 w 839620"/>
                <a:gd name="connsiteY4" fmla="*/ 138212 h 645942"/>
                <a:gd name="connsiteX5" fmla="*/ 3 w 839620"/>
                <a:gd name="connsiteY5" fmla="*/ 2881 h 645942"/>
                <a:gd name="connsiteX6" fmla="*/ 230431 w 839620"/>
                <a:gd name="connsiteY6" fmla="*/ 222336 h 645942"/>
                <a:gd name="connsiteX7" fmla="*/ 157279 w 839620"/>
                <a:gd name="connsiteY7" fmla="*/ 434477 h 645942"/>
                <a:gd name="connsiteX8" fmla="*/ 25605 w 839620"/>
                <a:gd name="connsiteY8" fmla="*/ 642960 h 645942"/>
                <a:gd name="connsiteX9" fmla="*/ 102415 w 839620"/>
                <a:gd name="connsiteY9" fmla="*/ 547863 h 645942"/>
                <a:gd name="connsiteX10" fmla="*/ 175567 w 839620"/>
                <a:gd name="connsiteY10" fmla="*/ 412532 h 645942"/>
                <a:gd name="connsiteX11" fmla="*/ 223116 w 839620"/>
                <a:gd name="connsiteY11" fmla="*/ 280858 h 645942"/>
                <a:gd name="connsiteX12" fmla="*/ 277980 w 839620"/>
                <a:gd name="connsiteY12" fmla="*/ 207706 h 645942"/>
                <a:gd name="connsiteX13" fmla="*/ 369420 w 839620"/>
                <a:gd name="connsiteY13" fmla="*/ 160157 h 645942"/>
                <a:gd name="connsiteX14" fmla="*/ 486463 w 839620"/>
                <a:gd name="connsiteY14" fmla="*/ 134554 h 645942"/>
                <a:gd name="connsiteX15" fmla="*/ 599850 w 839620"/>
                <a:gd name="connsiteY15" fmla="*/ 145527 h 645942"/>
                <a:gd name="connsiteX16" fmla="*/ 603507 w 839620"/>
                <a:gd name="connsiteY16" fmla="*/ 346695 h 645942"/>
                <a:gd name="connsiteX17" fmla="*/ 629111 w 839620"/>
                <a:gd name="connsiteY17" fmla="*/ 617358 h 645942"/>
                <a:gd name="connsiteX18" fmla="*/ 621794 w 839620"/>
                <a:gd name="connsiteY18" fmla="*/ 127239 h 645942"/>
                <a:gd name="connsiteX19" fmla="*/ 724207 w 839620"/>
                <a:gd name="connsiteY19" fmla="*/ 167472 h 645942"/>
                <a:gd name="connsiteX20" fmla="*/ 808332 w 839620"/>
                <a:gd name="connsiteY20" fmla="*/ 134554 h 645942"/>
                <a:gd name="connsiteX21" fmla="*/ 837592 w 839620"/>
                <a:gd name="connsiteY21" fmla="*/ 61402 h 645942"/>
                <a:gd name="connsiteX0" fmla="*/ 837591 w 839619"/>
                <a:gd name="connsiteY0" fmla="*/ 61413 h 645953"/>
                <a:gd name="connsiteX1" fmla="*/ 760782 w 839619"/>
                <a:gd name="connsiteY1" fmla="*/ 156511 h 645953"/>
                <a:gd name="connsiteX2" fmla="*/ 618135 w 839619"/>
                <a:gd name="connsiteY2" fmla="*/ 108962 h 645953"/>
                <a:gd name="connsiteX3" fmla="*/ 416967 w 839619"/>
                <a:gd name="connsiteY3" fmla="*/ 134565 h 645953"/>
                <a:gd name="connsiteX4" fmla="*/ 248719 w 839619"/>
                <a:gd name="connsiteY4" fmla="*/ 196745 h 645953"/>
                <a:gd name="connsiteX5" fmla="*/ 190198 w 839619"/>
                <a:gd name="connsiteY5" fmla="*/ 138223 h 645953"/>
                <a:gd name="connsiteX6" fmla="*/ 2 w 839619"/>
                <a:gd name="connsiteY6" fmla="*/ 2892 h 645953"/>
                <a:gd name="connsiteX7" fmla="*/ 230430 w 839619"/>
                <a:gd name="connsiteY7" fmla="*/ 222347 h 645953"/>
                <a:gd name="connsiteX8" fmla="*/ 157278 w 839619"/>
                <a:gd name="connsiteY8" fmla="*/ 434488 h 645953"/>
                <a:gd name="connsiteX9" fmla="*/ 25604 w 839619"/>
                <a:gd name="connsiteY9" fmla="*/ 642971 h 645953"/>
                <a:gd name="connsiteX10" fmla="*/ 102414 w 839619"/>
                <a:gd name="connsiteY10" fmla="*/ 547874 h 645953"/>
                <a:gd name="connsiteX11" fmla="*/ 175566 w 839619"/>
                <a:gd name="connsiteY11" fmla="*/ 412543 h 645953"/>
                <a:gd name="connsiteX12" fmla="*/ 223115 w 839619"/>
                <a:gd name="connsiteY12" fmla="*/ 280869 h 645953"/>
                <a:gd name="connsiteX13" fmla="*/ 277979 w 839619"/>
                <a:gd name="connsiteY13" fmla="*/ 207717 h 645953"/>
                <a:gd name="connsiteX14" fmla="*/ 369419 w 839619"/>
                <a:gd name="connsiteY14" fmla="*/ 160168 h 645953"/>
                <a:gd name="connsiteX15" fmla="*/ 486462 w 839619"/>
                <a:gd name="connsiteY15" fmla="*/ 134565 h 645953"/>
                <a:gd name="connsiteX16" fmla="*/ 599849 w 839619"/>
                <a:gd name="connsiteY16" fmla="*/ 145538 h 645953"/>
                <a:gd name="connsiteX17" fmla="*/ 603506 w 839619"/>
                <a:gd name="connsiteY17" fmla="*/ 346706 h 645953"/>
                <a:gd name="connsiteX18" fmla="*/ 629110 w 839619"/>
                <a:gd name="connsiteY18" fmla="*/ 617369 h 645953"/>
                <a:gd name="connsiteX19" fmla="*/ 621793 w 839619"/>
                <a:gd name="connsiteY19" fmla="*/ 127250 h 645953"/>
                <a:gd name="connsiteX20" fmla="*/ 724206 w 839619"/>
                <a:gd name="connsiteY20" fmla="*/ 167483 h 645953"/>
                <a:gd name="connsiteX21" fmla="*/ 808331 w 839619"/>
                <a:gd name="connsiteY21" fmla="*/ 134565 h 645953"/>
                <a:gd name="connsiteX22" fmla="*/ 837591 w 839619"/>
                <a:gd name="connsiteY22" fmla="*/ 61413 h 645953"/>
                <a:gd name="connsiteX0" fmla="*/ 812914 w 814942"/>
                <a:gd name="connsiteY0" fmla="*/ 108282 h 692822"/>
                <a:gd name="connsiteX1" fmla="*/ 736105 w 814942"/>
                <a:gd name="connsiteY1" fmla="*/ 203380 h 692822"/>
                <a:gd name="connsiteX2" fmla="*/ 593458 w 814942"/>
                <a:gd name="connsiteY2" fmla="*/ 155831 h 692822"/>
                <a:gd name="connsiteX3" fmla="*/ 392290 w 814942"/>
                <a:gd name="connsiteY3" fmla="*/ 181434 h 692822"/>
                <a:gd name="connsiteX4" fmla="*/ 224042 w 814942"/>
                <a:gd name="connsiteY4" fmla="*/ 243614 h 692822"/>
                <a:gd name="connsiteX5" fmla="*/ 165521 w 814942"/>
                <a:gd name="connsiteY5" fmla="*/ 185092 h 692822"/>
                <a:gd name="connsiteX6" fmla="*/ 41161 w 814942"/>
                <a:gd name="connsiteY6" fmla="*/ 2212 h 692822"/>
                <a:gd name="connsiteX7" fmla="*/ 205753 w 814942"/>
                <a:gd name="connsiteY7" fmla="*/ 269216 h 692822"/>
                <a:gd name="connsiteX8" fmla="*/ 132601 w 814942"/>
                <a:gd name="connsiteY8" fmla="*/ 481357 h 692822"/>
                <a:gd name="connsiteX9" fmla="*/ 927 w 814942"/>
                <a:gd name="connsiteY9" fmla="*/ 689840 h 692822"/>
                <a:gd name="connsiteX10" fmla="*/ 77737 w 814942"/>
                <a:gd name="connsiteY10" fmla="*/ 594743 h 692822"/>
                <a:gd name="connsiteX11" fmla="*/ 150889 w 814942"/>
                <a:gd name="connsiteY11" fmla="*/ 459412 h 692822"/>
                <a:gd name="connsiteX12" fmla="*/ 198438 w 814942"/>
                <a:gd name="connsiteY12" fmla="*/ 327738 h 692822"/>
                <a:gd name="connsiteX13" fmla="*/ 253302 w 814942"/>
                <a:gd name="connsiteY13" fmla="*/ 254586 h 692822"/>
                <a:gd name="connsiteX14" fmla="*/ 344742 w 814942"/>
                <a:gd name="connsiteY14" fmla="*/ 207037 h 692822"/>
                <a:gd name="connsiteX15" fmla="*/ 461785 w 814942"/>
                <a:gd name="connsiteY15" fmla="*/ 181434 h 692822"/>
                <a:gd name="connsiteX16" fmla="*/ 575172 w 814942"/>
                <a:gd name="connsiteY16" fmla="*/ 192407 h 692822"/>
                <a:gd name="connsiteX17" fmla="*/ 578829 w 814942"/>
                <a:gd name="connsiteY17" fmla="*/ 393575 h 692822"/>
                <a:gd name="connsiteX18" fmla="*/ 604433 w 814942"/>
                <a:gd name="connsiteY18" fmla="*/ 664238 h 692822"/>
                <a:gd name="connsiteX19" fmla="*/ 597116 w 814942"/>
                <a:gd name="connsiteY19" fmla="*/ 174119 h 692822"/>
                <a:gd name="connsiteX20" fmla="*/ 699529 w 814942"/>
                <a:gd name="connsiteY20" fmla="*/ 214352 h 692822"/>
                <a:gd name="connsiteX21" fmla="*/ 783654 w 814942"/>
                <a:gd name="connsiteY21" fmla="*/ 181434 h 692822"/>
                <a:gd name="connsiteX22" fmla="*/ 812914 w 814942"/>
                <a:gd name="connsiteY22" fmla="*/ 108282 h 692822"/>
                <a:gd name="connsiteX0" fmla="*/ 812914 w 814942"/>
                <a:gd name="connsiteY0" fmla="*/ 106950 h 691490"/>
                <a:gd name="connsiteX1" fmla="*/ 736105 w 814942"/>
                <a:gd name="connsiteY1" fmla="*/ 202048 h 691490"/>
                <a:gd name="connsiteX2" fmla="*/ 593458 w 814942"/>
                <a:gd name="connsiteY2" fmla="*/ 154499 h 691490"/>
                <a:gd name="connsiteX3" fmla="*/ 392290 w 814942"/>
                <a:gd name="connsiteY3" fmla="*/ 180102 h 691490"/>
                <a:gd name="connsiteX4" fmla="*/ 224042 w 814942"/>
                <a:gd name="connsiteY4" fmla="*/ 242282 h 691490"/>
                <a:gd name="connsiteX5" fmla="*/ 165521 w 814942"/>
                <a:gd name="connsiteY5" fmla="*/ 183760 h 691490"/>
                <a:gd name="connsiteX6" fmla="*/ 41161 w 814942"/>
                <a:gd name="connsiteY6" fmla="*/ 880 h 691490"/>
                <a:gd name="connsiteX7" fmla="*/ 74080 w 814942"/>
                <a:gd name="connsiteY7" fmla="*/ 128897 h 691490"/>
                <a:gd name="connsiteX8" fmla="*/ 205753 w 814942"/>
                <a:gd name="connsiteY8" fmla="*/ 267884 h 691490"/>
                <a:gd name="connsiteX9" fmla="*/ 132601 w 814942"/>
                <a:gd name="connsiteY9" fmla="*/ 480025 h 691490"/>
                <a:gd name="connsiteX10" fmla="*/ 927 w 814942"/>
                <a:gd name="connsiteY10" fmla="*/ 688508 h 691490"/>
                <a:gd name="connsiteX11" fmla="*/ 77737 w 814942"/>
                <a:gd name="connsiteY11" fmla="*/ 593411 h 691490"/>
                <a:gd name="connsiteX12" fmla="*/ 150889 w 814942"/>
                <a:gd name="connsiteY12" fmla="*/ 458080 h 691490"/>
                <a:gd name="connsiteX13" fmla="*/ 198438 w 814942"/>
                <a:gd name="connsiteY13" fmla="*/ 326406 h 691490"/>
                <a:gd name="connsiteX14" fmla="*/ 253302 w 814942"/>
                <a:gd name="connsiteY14" fmla="*/ 253254 h 691490"/>
                <a:gd name="connsiteX15" fmla="*/ 344742 w 814942"/>
                <a:gd name="connsiteY15" fmla="*/ 205705 h 691490"/>
                <a:gd name="connsiteX16" fmla="*/ 461785 w 814942"/>
                <a:gd name="connsiteY16" fmla="*/ 180102 h 691490"/>
                <a:gd name="connsiteX17" fmla="*/ 575172 w 814942"/>
                <a:gd name="connsiteY17" fmla="*/ 191075 h 691490"/>
                <a:gd name="connsiteX18" fmla="*/ 578829 w 814942"/>
                <a:gd name="connsiteY18" fmla="*/ 392243 h 691490"/>
                <a:gd name="connsiteX19" fmla="*/ 604433 w 814942"/>
                <a:gd name="connsiteY19" fmla="*/ 662906 h 691490"/>
                <a:gd name="connsiteX20" fmla="*/ 597116 w 814942"/>
                <a:gd name="connsiteY20" fmla="*/ 172787 h 691490"/>
                <a:gd name="connsiteX21" fmla="*/ 699529 w 814942"/>
                <a:gd name="connsiteY21" fmla="*/ 213020 h 691490"/>
                <a:gd name="connsiteX22" fmla="*/ 783654 w 814942"/>
                <a:gd name="connsiteY22" fmla="*/ 180102 h 691490"/>
                <a:gd name="connsiteX23" fmla="*/ 812914 w 814942"/>
                <a:gd name="connsiteY23" fmla="*/ 106950 h 691490"/>
                <a:gd name="connsiteX0" fmla="*/ 812914 w 814942"/>
                <a:gd name="connsiteY0" fmla="*/ 106070 h 690610"/>
                <a:gd name="connsiteX1" fmla="*/ 736105 w 814942"/>
                <a:gd name="connsiteY1" fmla="*/ 201168 h 690610"/>
                <a:gd name="connsiteX2" fmla="*/ 593458 w 814942"/>
                <a:gd name="connsiteY2" fmla="*/ 153619 h 690610"/>
                <a:gd name="connsiteX3" fmla="*/ 392290 w 814942"/>
                <a:gd name="connsiteY3" fmla="*/ 179222 h 690610"/>
                <a:gd name="connsiteX4" fmla="*/ 224042 w 814942"/>
                <a:gd name="connsiteY4" fmla="*/ 241402 h 690610"/>
                <a:gd name="connsiteX5" fmla="*/ 165521 w 814942"/>
                <a:gd name="connsiteY5" fmla="*/ 182880 h 690610"/>
                <a:gd name="connsiteX6" fmla="*/ 88710 w 814942"/>
                <a:gd name="connsiteY6" fmla="*/ 135332 h 690610"/>
                <a:gd name="connsiteX7" fmla="*/ 41161 w 814942"/>
                <a:gd name="connsiteY7" fmla="*/ 0 h 690610"/>
                <a:gd name="connsiteX8" fmla="*/ 74080 w 814942"/>
                <a:gd name="connsiteY8" fmla="*/ 128017 h 690610"/>
                <a:gd name="connsiteX9" fmla="*/ 205753 w 814942"/>
                <a:gd name="connsiteY9" fmla="*/ 267004 h 690610"/>
                <a:gd name="connsiteX10" fmla="*/ 132601 w 814942"/>
                <a:gd name="connsiteY10" fmla="*/ 479145 h 690610"/>
                <a:gd name="connsiteX11" fmla="*/ 927 w 814942"/>
                <a:gd name="connsiteY11" fmla="*/ 687628 h 690610"/>
                <a:gd name="connsiteX12" fmla="*/ 77737 w 814942"/>
                <a:gd name="connsiteY12" fmla="*/ 592531 h 690610"/>
                <a:gd name="connsiteX13" fmla="*/ 150889 w 814942"/>
                <a:gd name="connsiteY13" fmla="*/ 457200 h 690610"/>
                <a:gd name="connsiteX14" fmla="*/ 198438 w 814942"/>
                <a:gd name="connsiteY14" fmla="*/ 325526 h 690610"/>
                <a:gd name="connsiteX15" fmla="*/ 253302 w 814942"/>
                <a:gd name="connsiteY15" fmla="*/ 252374 h 690610"/>
                <a:gd name="connsiteX16" fmla="*/ 344742 w 814942"/>
                <a:gd name="connsiteY16" fmla="*/ 204825 h 690610"/>
                <a:gd name="connsiteX17" fmla="*/ 461785 w 814942"/>
                <a:gd name="connsiteY17" fmla="*/ 179222 h 690610"/>
                <a:gd name="connsiteX18" fmla="*/ 575172 w 814942"/>
                <a:gd name="connsiteY18" fmla="*/ 190195 h 690610"/>
                <a:gd name="connsiteX19" fmla="*/ 578829 w 814942"/>
                <a:gd name="connsiteY19" fmla="*/ 391363 h 690610"/>
                <a:gd name="connsiteX20" fmla="*/ 604433 w 814942"/>
                <a:gd name="connsiteY20" fmla="*/ 662026 h 690610"/>
                <a:gd name="connsiteX21" fmla="*/ 597116 w 814942"/>
                <a:gd name="connsiteY21" fmla="*/ 171907 h 690610"/>
                <a:gd name="connsiteX22" fmla="*/ 699529 w 814942"/>
                <a:gd name="connsiteY22" fmla="*/ 212140 h 690610"/>
                <a:gd name="connsiteX23" fmla="*/ 783654 w 814942"/>
                <a:gd name="connsiteY23" fmla="*/ 179222 h 690610"/>
                <a:gd name="connsiteX24" fmla="*/ 812914 w 814942"/>
                <a:gd name="connsiteY24" fmla="*/ 106070 h 690610"/>
                <a:gd name="connsiteX0" fmla="*/ 812914 w 814942"/>
                <a:gd name="connsiteY0" fmla="*/ 106070 h 690610"/>
                <a:gd name="connsiteX1" fmla="*/ 736105 w 814942"/>
                <a:gd name="connsiteY1" fmla="*/ 201168 h 690610"/>
                <a:gd name="connsiteX2" fmla="*/ 593458 w 814942"/>
                <a:gd name="connsiteY2" fmla="*/ 153619 h 690610"/>
                <a:gd name="connsiteX3" fmla="*/ 392290 w 814942"/>
                <a:gd name="connsiteY3" fmla="*/ 179222 h 690610"/>
                <a:gd name="connsiteX4" fmla="*/ 224042 w 814942"/>
                <a:gd name="connsiteY4" fmla="*/ 241402 h 690610"/>
                <a:gd name="connsiteX5" fmla="*/ 165521 w 814942"/>
                <a:gd name="connsiteY5" fmla="*/ 182880 h 690610"/>
                <a:gd name="connsiteX6" fmla="*/ 88710 w 814942"/>
                <a:gd name="connsiteY6" fmla="*/ 135332 h 690610"/>
                <a:gd name="connsiteX7" fmla="*/ 41161 w 814942"/>
                <a:gd name="connsiteY7" fmla="*/ 0 h 690610"/>
                <a:gd name="connsiteX8" fmla="*/ 74080 w 814942"/>
                <a:gd name="connsiteY8" fmla="*/ 128017 h 690610"/>
                <a:gd name="connsiteX9" fmla="*/ 205753 w 814942"/>
                <a:gd name="connsiteY9" fmla="*/ 267004 h 690610"/>
                <a:gd name="connsiteX10" fmla="*/ 132601 w 814942"/>
                <a:gd name="connsiteY10" fmla="*/ 479145 h 690610"/>
                <a:gd name="connsiteX11" fmla="*/ 927 w 814942"/>
                <a:gd name="connsiteY11" fmla="*/ 687628 h 690610"/>
                <a:gd name="connsiteX12" fmla="*/ 77737 w 814942"/>
                <a:gd name="connsiteY12" fmla="*/ 592531 h 690610"/>
                <a:gd name="connsiteX13" fmla="*/ 150889 w 814942"/>
                <a:gd name="connsiteY13" fmla="*/ 457200 h 690610"/>
                <a:gd name="connsiteX14" fmla="*/ 198438 w 814942"/>
                <a:gd name="connsiteY14" fmla="*/ 325526 h 690610"/>
                <a:gd name="connsiteX15" fmla="*/ 253302 w 814942"/>
                <a:gd name="connsiteY15" fmla="*/ 252374 h 690610"/>
                <a:gd name="connsiteX16" fmla="*/ 344742 w 814942"/>
                <a:gd name="connsiteY16" fmla="*/ 204825 h 690610"/>
                <a:gd name="connsiteX17" fmla="*/ 461785 w 814942"/>
                <a:gd name="connsiteY17" fmla="*/ 179222 h 690610"/>
                <a:gd name="connsiteX18" fmla="*/ 575172 w 814942"/>
                <a:gd name="connsiteY18" fmla="*/ 190195 h 690610"/>
                <a:gd name="connsiteX19" fmla="*/ 578829 w 814942"/>
                <a:gd name="connsiteY19" fmla="*/ 391363 h 690610"/>
                <a:gd name="connsiteX20" fmla="*/ 604433 w 814942"/>
                <a:gd name="connsiteY20" fmla="*/ 662026 h 690610"/>
                <a:gd name="connsiteX21" fmla="*/ 593458 w 814942"/>
                <a:gd name="connsiteY21" fmla="*/ 212140 h 690610"/>
                <a:gd name="connsiteX22" fmla="*/ 699529 w 814942"/>
                <a:gd name="connsiteY22" fmla="*/ 212140 h 690610"/>
                <a:gd name="connsiteX23" fmla="*/ 783654 w 814942"/>
                <a:gd name="connsiteY23" fmla="*/ 179222 h 690610"/>
                <a:gd name="connsiteX24" fmla="*/ 812914 w 814942"/>
                <a:gd name="connsiteY24" fmla="*/ 106070 h 690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4942" h="690610">
                  <a:moveTo>
                    <a:pt x="812914" y="106070"/>
                  </a:moveTo>
                  <a:cubicBezTo>
                    <a:pt x="804989" y="109728"/>
                    <a:pt x="772681" y="193243"/>
                    <a:pt x="736105" y="201168"/>
                  </a:cubicBezTo>
                  <a:cubicBezTo>
                    <a:pt x="699529" y="209093"/>
                    <a:pt x="650760" y="157277"/>
                    <a:pt x="593458" y="153619"/>
                  </a:cubicBezTo>
                  <a:cubicBezTo>
                    <a:pt x="536156" y="149961"/>
                    <a:pt x="453859" y="164592"/>
                    <a:pt x="392290" y="179222"/>
                  </a:cubicBezTo>
                  <a:cubicBezTo>
                    <a:pt x="330721" y="193852"/>
                    <a:pt x="261837" y="240792"/>
                    <a:pt x="224042" y="241402"/>
                  </a:cubicBezTo>
                  <a:cubicBezTo>
                    <a:pt x="186247" y="242012"/>
                    <a:pt x="183200" y="201778"/>
                    <a:pt x="165521" y="182880"/>
                  </a:cubicBezTo>
                  <a:cubicBezTo>
                    <a:pt x="147843" y="163983"/>
                    <a:pt x="109437" y="165812"/>
                    <a:pt x="88710" y="135332"/>
                  </a:cubicBezTo>
                  <a:cubicBezTo>
                    <a:pt x="67983" y="104852"/>
                    <a:pt x="48476" y="0"/>
                    <a:pt x="41161" y="0"/>
                  </a:cubicBezTo>
                  <a:cubicBezTo>
                    <a:pt x="33846" y="0"/>
                    <a:pt x="46648" y="83516"/>
                    <a:pt x="74080" y="128017"/>
                  </a:cubicBezTo>
                  <a:cubicBezTo>
                    <a:pt x="101512" y="172518"/>
                    <a:pt x="196000" y="208483"/>
                    <a:pt x="205753" y="267004"/>
                  </a:cubicBezTo>
                  <a:cubicBezTo>
                    <a:pt x="215507" y="325525"/>
                    <a:pt x="166739" y="409041"/>
                    <a:pt x="132601" y="479145"/>
                  </a:cubicBezTo>
                  <a:cubicBezTo>
                    <a:pt x="98463" y="549249"/>
                    <a:pt x="10071" y="668730"/>
                    <a:pt x="927" y="687628"/>
                  </a:cubicBezTo>
                  <a:cubicBezTo>
                    <a:pt x="-8217" y="706526"/>
                    <a:pt x="52743" y="630936"/>
                    <a:pt x="77737" y="592531"/>
                  </a:cubicBezTo>
                  <a:cubicBezTo>
                    <a:pt x="102731" y="554126"/>
                    <a:pt x="130772" y="501701"/>
                    <a:pt x="150889" y="457200"/>
                  </a:cubicBezTo>
                  <a:cubicBezTo>
                    <a:pt x="171006" y="412699"/>
                    <a:pt x="181369" y="359664"/>
                    <a:pt x="198438" y="325526"/>
                  </a:cubicBezTo>
                  <a:cubicBezTo>
                    <a:pt x="215507" y="291388"/>
                    <a:pt x="228918" y="272491"/>
                    <a:pt x="253302" y="252374"/>
                  </a:cubicBezTo>
                  <a:cubicBezTo>
                    <a:pt x="277686" y="232257"/>
                    <a:pt x="309995" y="217017"/>
                    <a:pt x="344742" y="204825"/>
                  </a:cubicBezTo>
                  <a:cubicBezTo>
                    <a:pt x="379489" y="192633"/>
                    <a:pt x="423380" y="181660"/>
                    <a:pt x="461785" y="179222"/>
                  </a:cubicBezTo>
                  <a:cubicBezTo>
                    <a:pt x="500190" y="176784"/>
                    <a:pt x="555665" y="154838"/>
                    <a:pt x="575172" y="190195"/>
                  </a:cubicBezTo>
                  <a:cubicBezTo>
                    <a:pt x="594679" y="225552"/>
                    <a:pt x="564808" y="324307"/>
                    <a:pt x="578829" y="391363"/>
                  </a:cubicBezTo>
                  <a:cubicBezTo>
                    <a:pt x="592850" y="458419"/>
                    <a:pt x="592851" y="699212"/>
                    <a:pt x="604433" y="662026"/>
                  </a:cubicBezTo>
                  <a:cubicBezTo>
                    <a:pt x="616015" y="624840"/>
                    <a:pt x="577609" y="287121"/>
                    <a:pt x="593458" y="212140"/>
                  </a:cubicBezTo>
                  <a:cubicBezTo>
                    <a:pt x="609307" y="137159"/>
                    <a:pt x="664172" y="209702"/>
                    <a:pt x="699529" y="212140"/>
                  </a:cubicBezTo>
                  <a:cubicBezTo>
                    <a:pt x="734886" y="214578"/>
                    <a:pt x="762928" y="199339"/>
                    <a:pt x="783654" y="179222"/>
                  </a:cubicBezTo>
                  <a:cubicBezTo>
                    <a:pt x="804380" y="159105"/>
                    <a:pt x="820839" y="102412"/>
                    <a:pt x="812914" y="10607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 name="Volný tvar 5"/>
            <p:cNvSpPr/>
            <p:nvPr/>
          </p:nvSpPr>
          <p:spPr>
            <a:xfrm>
              <a:off x="127978" y="2991383"/>
              <a:ext cx="798924" cy="421791"/>
            </a:xfrm>
            <a:custGeom>
              <a:avLst/>
              <a:gdLst>
                <a:gd name="connsiteX0" fmla="*/ 790081 w 790527"/>
                <a:gd name="connsiteY0" fmla="*/ 2973 h 376741"/>
                <a:gd name="connsiteX1" fmla="*/ 676695 w 790527"/>
                <a:gd name="connsiteY1" fmla="*/ 68810 h 376741"/>
                <a:gd name="connsiteX2" fmla="*/ 621831 w 790527"/>
                <a:gd name="connsiteY2" fmla="*/ 167565 h 376741"/>
                <a:gd name="connsiteX3" fmla="*/ 395060 w 790527"/>
                <a:gd name="connsiteY3" fmla="*/ 354103 h 376741"/>
                <a:gd name="connsiteX4" fmla="*/ 208522 w 790527"/>
                <a:gd name="connsiteY4" fmla="*/ 365076 h 376741"/>
                <a:gd name="connsiteX5" fmla="*/ 40273 w 790527"/>
                <a:gd name="connsiteY5" fmla="*/ 277293 h 376741"/>
                <a:gd name="connsiteX6" fmla="*/ 39 w 790527"/>
                <a:gd name="connsiteY6" fmla="*/ 120017 h 376741"/>
                <a:gd name="connsiteX7" fmla="*/ 43930 w 790527"/>
                <a:gd name="connsiteY7" fmla="*/ 273636 h 376741"/>
                <a:gd name="connsiteX8" fmla="*/ 201207 w 790527"/>
                <a:gd name="connsiteY8" fmla="*/ 343130 h 376741"/>
                <a:gd name="connsiteX9" fmla="*/ 358484 w 790527"/>
                <a:gd name="connsiteY9" fmla="*/ 350445 h 376741"/>
                <a:gd name="connsiteX10" fmla="*/ 523076 w 790527"/>
                <a:gd name="connsiteY10" fmla="*/ 251690 h 376741"/>
                <a:gd name="connsiteX11" fmla="*/ 636461 w 790527"/>
                <a:gd name="connsiteY11" fmla="*/ 109044 h 376741"/>
                <a:gd name="connsiteX12" fmla="*/ 713271 w 790527"/>
                <a:gd name="connsiteY12" fmla="*/ 21261 h 376741"/>
                <a:gd name="connsiteX13" fmla="*/ 790081 w 790527"/>
                <a:gd name="connsiteY13" fmla="*/ 2973 h 376741"/>
                <a:gd name="connsiteX0" fmla="*/ 790081 w 790527"/>
                <a:gd name="connsiteY0" fmla="*/ 2973 h 377192"/>
                <a:gd name="connsiteX1" fmla="*/ 676695 w 790527"/>
                <a:gd name="connsiteY1" fmla="*/ 68810 h 377192"/>
                <a:gd name="connsiteX2" fmla="*/ 621831 w 790527"/>
                <a:gd name="connsiteY2" fmla="*/ 160250 h 377192"/>
                <a:gd name="connsiteX3" fmla="*/ 395060 w 790527"/>
                <a:gd name="connsiteY3" fmla="*/ 354103 h 377192"/>
                <a:gd name="connsiteX4" fmla="*/ 208522 w 790527"/>
                <a:gd name="connsiteY4" fmla="*/ 365076 h 377192"/>
                <a:gd name="connsiteX5" fmla="*/ 40273 w 790527"/>
                <a:gd name="connsiteY5" fmla="*/ 277293 h 377192"/>
                <a:gd name="connsiteX6" fmla="*/ 39 w 790527"/>
                <a:gd name="connsiteY6" fmla="*/ 120017 h 377192"/>
                <a:gd name="connsiteX7" fmla="*/ 43930 w 790527"/>
                <a:gd name="connsiteY7" fmla="*/ 273636 h 377192"/>
                <a:gd name="connsiteX8" fmla="*/ 201207 w 790527"/>
                <a:gd name="connsiteY8" fmla="*/ 343130 h 377192"/>
                <a:gd name="connsiteX9" fmla="*/ 358484 w 790527"/>
                <a:gd name="connsiteY9" fmla="*/ 350445 h 377192"/>
                <a:gd name="connsiteX10" fmla="*/ 523076 w 790527"/>
                <a:gd name="connsiteY10" fmla="*/ 251690 h 377192"/>
                <a:gd name="connsiteX11" fmla="*/ 636461 w 790527"/>
                <a:gd name="connsiteY11" fmla="*/ 109044 h 377192"/>
                <a:gd name="connsiteX12" fmla="*/ 713271 w 790527"/>
                <a:gd name="connsiteY12" fmla="*/ 21261 h 377192"/>
                <a:gd name="connsiteX13" fmla="*/ 790081 w 790527"/>
                <a:gd name="connsiteY13" fmla="*/ 2973 h 377192"/>
                <a:gd name="connsiteX0" fmla="*/ 790081 w 798924"/>
                <a:gd name="connsiteY0" fmla="*/ 22479 h 396698"/>
                <a:gd name="connsiteX1" fmla="*/ 676695 w 798924"/>
                <a:gd name="connsiteY1" fmla="*/ 88316 h 396698"/>
                <a:gd name="connsiteX2" fmla="*/ 621831 w 798924"/>
                <a:gd name="connsiteY2" fmla="*/ 179756 h 396698"/>
                <a:gd name="connsiteX3" fmla="*/ 395060 w 798924"/>
                <a:gd name="connsiteY3" fmla="*/ 373609 h 396698"/>
                <a:gd name="connsiteX4" fmla="*/ 208522 w 798924"/>
                <a:gd name="connsiteY4" fmla="*/ 384582 h 396698"/>
                <a:gd name="connsiteX5" fmla="*/ 40273 w 798924"/>
                <a:gd name="connsiteY5" fmla="*/ 296799 h 396698"/>
                <a:gd name="connsiteX6" fmla="*/ 39 w 798924"/>
                <a:gd name="connsiteY6" fmla="*/ 139523 h 396698"/>
                <a:gd name="connsiteX7" fmla="*/ 43930 w 798924"/>
                <a:gd name="connsiteY7" fmla="*/ 293142 h 396698"/>
                <a:gd name="connsiteX8" fmla="*/ 201207 w 798924"/>
                <a:gd name="connsiteY8" fmla="*/ 362636 h 396698"/>
                <a:gd name="connsiteX9" fmla="*/ 358484 w 798924"/>
                <a:gd name="connsiteY9" fmla="*/ 369951 h 396698"/>
                <a:gd name="connsiteX10" fmla="*/ 523076 w 798924"/>
                <a:gd name="connsiteY10" fmla="*/ 271196 h 396698"/>
                <a:gd name="connsiteX11" fmla="*/ 636461 w 798924"/>
                <a:gd name="connsiteY11" fmla="*/ 128550 h 396698"/>
                <a:gd name="connsiteX12" fmla="*/ 713271 w 798924"/>
                <a:gd name="connsiteY12" fmla="*/ 40767 h 396698"/>
                <a:gd name="connsiteX13" fmla="*/ 782765 w 798924"/>
                <a:gd name="connsiteY13" fmla="*/ 533 h 396698"/>
                <a:gd name="connsiteX14" fmla="*/ 790081 w 798924"/>
                <a:gd name="connsiteY14" fmla="*/ 22479 h 396698"/>
                <a:gd name="connsiteX0" fmla="*/ 790081 w 798924"/>
                <a:gd name="connsiteY0" fmla="*/ 22479 h 425918"/>
                <a:gd name="connsiteX1" fmla="*/ 676695 w 798924"/>
                <a:gd name="connsiteY1" fmla="*/ 88316 h 425918"/>
                <a:gd name="connsiteX2" fmla="*/ 621831 w 798924"/>
                <a:gd name="connsiteY2" fmla="*/ 179756 h 425918"/>
                <a:gd name="connsiteX3" fmla="*/ 614515 w 798924"/>
                <a:gd name="connsiteY3" fmla="*/ 417499 h 425918"/>
                <a:gd name="connsiteX4" fmla="*/ 395060 w 798924"/>
                <a:gd name="connsiteY4" fmla="*/ 373609 h 425918"/>
                <a:gd name="connsiteX5" fmla="*/ 208522 w 798924"/>
                <a:gd name="connsiteY5" fmla="*/ 384582 h 425918"/>
                <a:gd name="connsiteX6" fmla="*/ 40273 w 798924"/>
                <a:gd name="connsiteY6" fmla="*/ 296799 h 425918"/>
                <a:gd name="connsiteX7" fmla="*/ 39 w 798924"/>
                <a:gd name="connsiteY7" fmla="*/ 139523 h 425918"/>
                <a:gd name="connsiteX8" fmla="*/ 43930 w 798924"/>
                <a:gd name="connsiteY8" fmla="*/ 293142 h 425918"/>
                <a:gd name="connsiteX9" fmla="*/ 201207 w 798924"/>
                <a:gd name="connsiteY9" fmla="*/ 362636 h 425918"/>
                <a:gd name="connsiteX10" fmla="*/ 358484 w 798924"/>
                <a:gd name="connsiteY10" fmla="*/ 369951 h 425918"/>
                <a:gd name="connsiteX11" fmla="*/ 523076 w 798924"/>
                <a:gd name="connsiteY11" fmla="*/ 271196 h 425918"/>
                <a:gd name="connsiteX12" fmla="*/ 636461 w 798924"/>
                <a:gd name="connsiteY12" fmla="*/ 128550 h 425918"/>
                <a:gd name="connsiteX13" fmla="*/ 713271 w 798924"/>
                <a:gd name="connsiteY13" fmla="*/ 40767 h 425918"/>
                <a:gd name="connsiteX14" fmla="*/ 782765 w 798924"/>
                <a:gd name="connsiteY14" fmla="*/ 533 h 425918"/>
                <a:gd name="connsiteX15" fmla="*/ 790081 w 798924"/>
                <a:gd name="connsiteY15" fmla="*/ 22479 h 425918"/>
                <a:gd name="connsiteX0" fmla="*/ 790081 w 798924"/>
                <a:gd name="connsiteY0" fmla="*/ 22479 h 421547"/>
                <a:gd name="connsiteX1" fmla="*/ 676695 w 798924"/>
                <a:gd name="connsiteY1" fmla="*/ 88316 h 421547"/>
                <a:gd name="connsiteX2" fmla="*/ 621831 w 798924"/>
                <a:gd name="connsiteY2" fmla="*/ 179756 h 421547"/>
                <a:gd name="connsiteX3" fmla="*/ 614515 w 798924"/>
                <a:gd name="connsiteY3" fmla="*/ 417499 h 421547"/>
                <a:gd name="connsiteX4" fmla="*/ 596227 w 798924"/>
                <a:gd name="connsiteY4" fmla="*/ 216331 h 421547"/>
                <a:gd name="connsiteX5" fmla="*/ 395060 w 798924"/>
                <a:gd name="connsiteY5" fmla="*/ 373609 h 421547"/>
                <a:gd name="connsiteX6" fmla="*/ 208522 w 798924"/>
                <a:gd name="connsiteY6" fmla="*/ 384582 h 421547"/>
                <a:gd name="connsiteX7" fmla="*/ 40273 w 798924"/>
                <a:gd name="connsiteY7" fmla="*/ 296799 h 421547"/>
                <a:gd name="connsiteX8" fmla="*/ 39 w 798924"/>
                <a:gd name="connsiteY8" fmla="*/ 139523 h 421547"/>
                <a:gd name="connsiteX9" fmla="*/ 43930 w 798924"/>
                <a:gd name="connsiteY9" fmla="*/ 293142 h 421547"/>
                <a:gd name="connsiteX10" fmla="*/ 201207 w 798924"/>
                <a:gd name="connsiteY10" fmla="*/ 362636 h 421547"/>
                <a:gd name="connsiteX11" fmla="*/ 358484 w 798924"/>
                <a:gd name="connsiteY11" fmla="*/ 369951 h 421547"/>
                <a:gd name="connsiteX12" fmla="*/ 523076 w 798924"/>
                <a:gd name="connsiteY12" fmla="*/ 271196 h 421547"/>
                <a:gd name="connsiteX13" fmla="*/ 636461 w 798924"/>
                <a:gd name="connsiteY13" fmla="*/ 128550 h 421547"/>
                <a:gd name="connsiteX14" fmla="*/ 713271 w 798924"/>
                <a:gd name="connsiteY14" fmla="*/ 40767 h 421547"/>
                <a:gd name="connsiteX15" fmla="*/ 782765 w 798924"/>
                <a:gd name="connsiteY15" fmla="*/ 533 h 421547"/>
                <a:gd name="connsiteX16" fmla="*/ 790081 w 798924"/>
                <a:gd name="connsiteY16" fmla="*/ 22479 h 421547"/>
                <a:gd name="connsiteX0" fmla="*/ 790081 w 798924"/>
                <a:gd name="connsiteY0" fmla="*/ 22479 h 421791"/>
                <a:gd name="connsiteX1" fmla="*/ 676695 w 798924"/>
                <a:gd name="connsiteY1" fmla="*/ 88316 h 421791"/>
                <a:gd name="connsiteX2" fmla="*/ 621831 w 798924"/>
                <a:gd name="connsiteY2" fmla="*/ 179756 h 421791"/>
                <a:gd name="connsiteX3" fmla="*/ 614515 w 798924"/>
                <a:gd name="connsiteY3" fmla="*/ 417499 h 421791"/>
                <a:gd name="connsiteX4" fmla="*/ 599885 w 798924"/>
                <a:gd name="connsiteY4" fmla="*/ 230962 h 421791"/>
                <a:gd name="connsiteX5" fmla="*/ 395060 w 798924"/>
                <a:gd name="connsiteY5" fmla="*/ 373609 h 421791"/>
                <a:gd name="connsiteX6" fmla="*/ 208522 w 798924"/>
                <a:gd name="connsiteY6" fmla="*/ 384582 h 421791"/>
                <a:gd name="connsiteX7" fmla="*/ 40273 w 798924"/>
                <a:gd name="connsiteY7" fmla="*/ 296799 h 421791"/>
                <a:gd name="connsiteX8" fmla="*/ 39 w 798924"/>
                <a:gd name="connsiteY8" fmla="*/ 139523 h 421791"/>
                <a:gd name="connsiteX9" fmla="*/ 43930 w 798924"/>
                <a:gd name="connsiteY9" fmla="*/ 293142 h 421791"/>
                <a:gd name="connsiteX10" fmla="*/ 201207 w 798924"/>
                <a:gd name="connsiteY10" fmla="*/ 362636 h 421791"/>
                <a:gd name="connsiteX11" fmla="*/ 358484 w 798924"/>
                <a:gd name="connsiteY11" fmla="*/ 369951 h 421791"/>
                <a:gd name="connsiteX12" fmla="*/ 523076 w 798924"/>
                <a:gd name="connsiteY12" fmla="*/ 271196 h 421791"/>
                <a:gd name="connsiteX13" fmla="*/ 636461 w 798924"/>
                <a:gd name="connsiteY13" fmla="*/ 128550 h 421791"/>
                <a:gd name="connsiteX14" fmla="*/ 713271 w 798924"/>
                <a:gd name="connsiteY14" fmla="*/ 40767 h 421791"/>
                <a:gd name="connsiteX15" fmla="*/ 782765 w 798924"/>
                <a:gd name="connsiteY15" fmla="*/ 533 h 421791"/>
                <a:gd name="connsiteX16" fmla="*/ 790081 w 798924"/>
                <a:gd name="connsiteY16" fmla="*/ 22479 h 4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8924" h="421791">
                  <a:moveTo>
                    <a:pt x="790081" y="22479"/>
                  </a:moveTo>
                  <a:cubicBezTo>
                    <a:pt x="772403" y="37110"/>
                    <a:pt x="704737" y="62103"/>
                    <a:pt x="676695" y="88316"/>
                  </a:cubicBezTo>
                  <a:cubicBezTo>
                    <a:pt x="648653" y="114529"/>
                    <a:pt x="632194" y="124892"/>
                    <a:pt x="621831" y="179756"/>
                  </a:cubicBezTo>
                  <a:cubicBezTo>
                    <a:pt x="611468" y="234620"/>
                    <a:pt x="634022" y="380314"/>
                    <a:pt x="614515" y="417499"/>
                  </a:cubicBezTo>
                  <a:cubicBezTo>
                    <a:pt x="595008" y="454684"/>
                    <a:pt x="636461" y="238277"/>
                    <a:pt x="599885" y="230962"/>
                  </a:cubicBezTo>
                  <a:cubicBezTo>
                    <a:pt x="563309" y="223647"/>
                    <a:pt x="460287" y="348006"/>
                    <a:pt x="395060" y="373609"/>
                  </a:cubicBezTo>
                  <a:cubicBezTo>
                    <a:pt x="329833" y="399212"/>
                    <a:pt x="267653" y="397384"/>
                    <a:pt x="208522" y="384582"/>
                  </a:cubicBezTo>
                  <a:cubicBezTo>
                    <a:pt x="149391" y="371780"/>
                    <a:pt x="75020" y="337642"/>
                    <a:pt x="40273" y="296799"/>
                  </a:cubicBezTo>
                  <a:cubicBezTo>
                    <a:pt x="5526" y="255956"/>
                    <a:pt x="-570" y="140132"/>
                    <a:pt x="39" y="139523"/>
                  </a:cubicBezTo>
                  <a:cubicBezTo>
                    <a:pt x="648" y="138914"/>
                    <a:pt x="10402" y="255957"/>
                    <a:pt x="43930" y="293142"/>
                  </a:cubicBezTo>
                  <a:cubicBezTo>
                    <a:pt x="77458" y="330328"/>
                    <a:pt x="148781" y="349835"/>
                    <a:pt x="201207" y="362636"/>
                  </a:cubicBezTo>
                  <a:cubicBezTo>
                    <a:pt x="253633" y="375437"/>
                    <a:pt x="304839" y="385191"/>
                    <a:pt x="358484" y="369951"/>
                  </a:cubicBezTo>
                  <a:cubicBezTo>
                    <a:pt x="412129" y="354711"/>
                    <a:pt x="476747" y="311429"/>
                    <a:pt x="523076" y="271196"/>
                  </a:cubicBezTo>
                  <a:cubicBezTo>
                    <a:pt x="569405" y="230963"/>
                    <a:pt x="604762" y="166955"/>
                    <a:pt x="636461" y="128550"/>
                  </a:cubicBezTo>
                  <a:cubicBezTo>
                    <a:pt x="668160" y="90145"/>
                    <a:pt x="688887" y="62103"/>
                    <a:pt x="713271" y="40767"/>
                  </a:cubicBezTo>
                  <a:cubicBezTo>
                    <a:pt x="737655" y="19431"/>
                    <a:pt x="769963" y="3581"/>
                    <a:pt x="782765" y="533"/>
                  </a:cubicBezTo>
                  <a:cubicBezTo>
                    <a:pt x="795567" y="-2515"/>
                    <a:pt x="807759" y="7848"/>
                    <a:pt x="790081" y="2247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 name="Volný tvar 6"/>
            <p:cNvSpPr/>
            <p:nvPr/>
          </p:nvSpPr>
          <p:spPr>
            <a:xfrm>
              <a:off x="76791" y="1630112"/>
              <a:ext cx="653154" cy="982886"/>
            </a:xfrm>
            <a:custGeom>
              <a:avLst/>
              <a:gdLst>
                <a:gd name="connsiteX0" fmla="*/ 640099 w 640198"/>
                <a:gd name="connsiteY0" fmla="*/ 374253 h 982886"/>
                <a:gd name="connsiteX1" fmla="*/ 526713 w 640198"/>
                <a:gd name="connsiteY1" fmla="*/ 366938 h 982886"/>
                <a:gd name="connsiteX2" fmla="*/ 347491 w 640198"/>
                <a:gd name="connsiteY2" fmla="*/ 312074 h 982886"/>
                <a:gd name="connsiteX3" fmla="*/ 285311 w 640198"/>
                <a:gd name="connsiteY3" fmla="*/ 136509 h 982886"/>
                <a:gd name="connsiteX4" fmla="*/ 182899 w 640198"/>
                <a:gd name="connsiteY4" fmla="*/ 1178 h 982886"/>
                <a:gd name="connsiteX5" fmla="*/ 234105 w 640198"/>
                <a:gd name="connsiteY5" fmla="*/ 77987 h 982886"/>
                <a:gd name="connsiteX6" fmla="*/ 299942 w 640198"/>
                <a:gd name="connsiteY6" fmla="*/ 202346 h 982886"/>
                <a:gd name="connsiteX7" fmla="*/ 303599 w 640198"/>
                <a:gd name="connsiteY7" fmla="*/ 286470 h 982886"/>
                <a:gd name="connsiteX8" fmla="*/ 256051 w 640198"/>
                <a:gd name="connsiteY8" fmla="*/ 341334 h 982886"/>
                <a:gd name="connsiteX9" fmla="*/ 106089 w 640198"/>
                <a:gd name="connsiteY9" fmla="*/ 341334 h 982886"/>
                <a:gd name="connsiteX10" fmla="*/ 19 w 640198"/>
                <a:gd name="connsiteY10" fmla="*/ 388883 h 982886"/>
                <a:gd name="connsiteX11" fmla="*/ 98774 w 640198"/>
                <a:gd name="connsiteY11" fmla="*/ 348650 h 982886"/>
                <a:gd name="connsiteX12" fmla="*/ 259708 w 640198"/>
                <a:gd name="connsiteY12" fmla="*/ 348650 h 982886"/>
                <a:gd name="connsiteX13" fmla="*/ 321887 w 640198"/>
                <a:gd name="connsiteY13" fmla="*/ 330362 h 982886"/>
                <a:gd name="connsiteX14" fmla="*/ 395039 w 640198"/>
                <a:gd name="connsiteY14" fmla="*/ 370595 h 982886"/>
                <a:gd name="connsiteX15" fmla="*/ 519398 w 640198"/>
                <a:gd name="connsiteY15" fmla="*/ 388883 h 982886"/>
                <a:gd name="connsiteX16" fmla="*/ 398697 w 640198"/>
                <a:gd name="connsiteY16" fmla="*/ 465693 h 982886"/>
                <a:gd name="connsiteX17" fmla="*/ 314572 w 640198"/>
                <a:gd name="connsiteY17" fmla="*/ 626627 h 982886"/>
                <a:gd name="connsiteX18" fmla="*/ 215817 w 640198"/>
                <a:gd name="connsiteY18" fmla="*/ 897290 h 982886"/>
                <a:gd name="connsiteX19" fmla="*/ 109747 w 640198"/>
                <a:gd name="connsiteY19" fmla="*/ 981414 h 982886"/>
                <a:gd name="connsiteX20" fmla="*/ 212159 w 640198"/>
                <a:gd name="connsiteY20" fmla="*/ 937523 h 982886"/>
                <a:gd name="connsiteX21" fmla="*/ 288969 w 640198"/>
                <a:gd name="connsiteY21" fmla="*/ 776589 h 982886"/>
                <a:gd name="connsiteX22" fmla="*/ 362121 w 640198"/>
                <a:gd name="connsiteY22" fmla="*/ 568106 h 982886"/>
                <a:gd name="connsiteX23" fmla="*/ 449903 w 640198"/>
                <a:gd name="connsiteY23" fmla="*/ 443747 h 982886"/>
                <a:gd name="connsiteX24" fmla="*/ 545001 w 640198"/>
                <a:gd name="connsiteY24" fmla="*/ 410829 h 982886"/>
                <a:gd name="connsiteX25" fmla="*/ 640099 w 640198"/>
                <a:gd name="connsiteY25" fmla="*/ 374253 h 982886"/>
                <a:gd name="connsiteX0" fmla="*/ 640099 w 653154"/>
                <a:gd name="connsiteY0" fmla="*/ 374253 h 982886"/>
                <a:gd name="connsiteX1" fmla="*/ 526713 w 653154"/>
                <a:gd name="connsiteY1" fmla="*/ 366938 h 982886"/>
                <a:gd name="connsiteX2" fmla="*/ 347491 w 653154"/>
                <a:gd name="connsiteY2" fmla="*/ 312074 h 982886"/>
                <a:gd name="connsiteX3" fmla="*/ 285311 w 653154"/>
                <a:gd name="connsiteY3" fmla="*/ 136509 h 982886"/>
                <a:gd name="connsiteX4" fmla="*/ 182899 w 653154"/>
                <a:gd name="connsiteY4" fmla="*/ 1178 h 982886"/>
                <a:gd name="connsiteX5" fmla="*/ 234105 w 653154"/>
                <a:gd name="connsiteY5" fmla="*/ 77987 h 982886"/>
                <a:gd name="connsiteX6" fmla="*/ 299942 w 653154"/>
                <a:gd name="connsiteY6" fmla="*/ 202346 h 982886"/>
                <a:gd name="connsiteX7" fmla="*/ 303599 w 653154"/>
                <a:gd name="connsiteY7" fmla="*/ 286470 h 982886"/>
                <a:gd name="connsiteX8" fmla="*/ 256051 w 653154"/>
                <a:gd name="connsiteY8" fmla="*/ 341334 h 982886"/>
                <a:gd name="connsiteX9" fmla="*/ 106089 w 653154"/>
                <a:gd name="connsiteY9" fmla="*/ 341334 h 982886"/>
                <a:gd name="connsiteX10" fmla="*/ 19 w 653154"/>
                <a:gd name="connsiteY10" fmla="*/ 388883 h 982886"/>
                <a:gd name="connsiteX11" fmla="*/ 98774 w 653154"/>
                <a:gd name="connsiteY11" fmla="*/ 348650 h 982886"/>
                <a:gd name="connsiteX12" fmla="*/ 259708 w 653154"/>
                <a:gd name="connsiteY12" fmla="*/ 348650 h 982886"/>
                <a:gd name="connsiteX13" fmla="*/ 321887 w 653154"/>
                <a:gd name="connsiteY13" fmla="*/ 330362 h 982886"/>
                <a:gd name="connsiteX14" fmla="*/ 395039 w 653154"/>
                <a:gd name="connsiteY14" fmla="*/ 370595 h 982886"/>
                <a:gd name="connsiteX15" fmla="*/ 519398 w 653154"/>
                <a:gd name="connsiteY15" fmla="*/ 388883 h 982886"/>
                <a:gd name="connsiteX16" fmla="*/ 398697 w 653154"/>
                <a:gd name="connsiteY16" fmla="*/ 465693 h 982886"/>
                <a:gd name="connsiteX17" fmla="*/ 314572 w 653154"/>
                <a:gd name="connsiteY17" fmla="*/ 626627 h 982886"/>
                <a:gd name="connsiteX18" fmla="*/ 215817 w 653154"/>
                <a:gd name="connsiteY18" fmla="*/ 897290 h 982886"/>
                <a:gd name="connsiteX19" fmla="*/ 109747 w 653154"/>
                <a:gd name="connsiteY19" fmla="*/ 981414 h 982886"/>
                <a:gd name="connsiteX20" fmla="*/ 212159 w 653154"/>
                <a:gd name="connsiteY20" fmla="*/ 937523 h 982886"/>
                <a:gd name="connsiteX21" fmla="*/ 288969 w 653154"/>
                <a:gd name="connsiteY21" fmla="*/ 776589 h 982886"/>
                <a:gd name="connsiteX22" fmla="*/ 362121 w 653154"/>
                <a:gd name="connsiteY22" fmla="*/ 568106 h 982886"/>
                <a:gd name="connsiteX23" fmla="*/ 449903 w 653154"/>
                <a:gd name="connsiteY23" fmla="*/ 443747 h 982886"/>
                <a:gd name="connsiteX24" fmla="*/ 545001 w 653154"/>
                <a:gd name="connsiteY24" fmla="*/ 410829 h 982886"/>
                <a:gd name="connsiteX25" fmla="*/ 640099 w 653154"/>
                <a:gd name="connsiteY25" fmla="*/ 403514 h 982886"/>
                <a:gd name="connsiteX26" fmla="*/ 640099 w 653154"/>
                <a:gd name="connsiteY26" fmla="*/ 374253 h 982886"/>
                <a:gd name="connsiteX0" fmla="*/ 640099 w 653154"/>
                <a:gd name="connsiteY0" fmla="*/ 374253 h 982886"/>
                <a:gd name="connsiteX1" fmla="*/ 526713 w 653154"/>
                <a:gd name="connsiteY1" fmla="*/ 366938 h 982886"/>
                <a:gd name="connsiteX2" fmla="*/ 347491 w 653154"/>
                <a:gd name="connsiteY2" fmla="*/ 312074 h 982886"/>
                <a:gd name="connsiteX3" fmla="*/ 285311 w 653154"/>
                <a:gd name="connsiteY3" fmla="*/ 136509 h 982886"/>
                <a:gd name="connsiteX4" fmla="*/ 182899 w 653154"/>
                <a:gd name="connsiteY4" fmla="*/ 1178 h 982886"/>
                <a:gd name="connsiteX5" fmla="*/ 234105 w 653154"/>
                <a:gd name="connsiteY5" fmla="*/ 77987 h 982886"/>
                <a:gd name="connsiteX6" fmla="*/ 299942 w 653154"/>
                <a:gd name="connsiteY6" fmla="*/ 202346 h 982886"/>
                <a:gd name="connsiteX7" fmla="*/ 303599 w 653154"/>
                <a:gd name="connsiteY7" fmla="*/ 286470 h 982886"/>
                <a:gd name="connsiteX8" fmla="*/ 256051 w 653154"/>
                <a:gd name="connsiteY8" fmla="*/ 341334 h 982886"/>
                <a:gd name="connsiteX9" fmla="*/ 106089 w 653154"/>
                <a:gd name="connsiteY9" fmla="*/ 341334 h 982886"/>
                <a:gd name="connsiteX10" fmla="*/ 19 w 653154"/>
                <a:gd name="connsiteY10" fmla="*/ 388883 h 982886"/>
                <a:gd name="connsiteX11" fmla="*/ 98774 w 653154"/>
                <a:gd name="connsiteY11" fmla="*/ 348650 h 982886"/>
                <a:gd name="connsiteX12" fmla="*/ 259708 w 653154"/>
                <a:gd name="connsiteY12" fmla="*/ 348650 h 982886"/>
                <a:gd name="connsiteX13" fmla="*/ 321887 w 653154"/>
                <a:gd name="connsiteY13" fmla="*/ 330362 h 982886"/>
                <a:gd name="connsiteX14" fmla="*/ 395039 w 653154"/>
                <a:gd name="connsiteY14" fmla="*/ 348649 h 982886"/>
                <a:gd name="connsiteX15" fmla="*/ 519398 w 653154"/>
                <a:gd name="connsiteY15" fmla="*/ 388883 h 982886"/>
                <a:gd name="connsiteX16" fmla="*/ 398697 w 653154"/>
                <a:gd name="connsiteY16" fmla="*/ 465693 h 982886"/>
                <a:gd name="connsiteX17" fmla="*/ 314572 w 653154"/>
                <a:gd name="connsiteY17" fmla="*/ 626627 h 982886"/>
                <a:gd name="connsiteX18" fmla="*/ 215817 w 653154"/>
                <a:gd name="connsiteY18" fmla="*/ 897290 h 982886"/>
                <a:gd name="connsiteX19" fmla="*/ 109747 w 653154"/>
                <a:gd name="connsiteY19" fmla="*/ 981414 h 982886"/>
                <a:gd name="connsiteX20" fmla="*/ 212159 w 653154"/>
                <a:gd name="connsiteY20" fmla="*/ 937523 h 982886"/>
                <a:gd name="connsiteX21" fmla="*/ 288969 w 653154"/>
                <a:gd name="connsiteY21" fmla="*/ 776589 h 982886"/>
                <a:gd name="connsiteX22" fmla="*/ 362121 w 653154"/>
                <a:gd name="connsiteY22" fmla="*/ 568106 h 982886"/>
                <a:gd name="connsiteX23" fmla="*/ 449903 w 653154"/>
                <a:gd name="connsiteY23" fmla="*/ 443747 h 982886"/>
                <a:gd name="connsiteX24" fmla="*/ 545001 w 653154"/>
                <a:gd name="connsiteY24" fmla="*/ 410829 h 982886"/>
                <a:gd name="connsiteX25" fmla="*/ 640099 w 653154"/>
                <a:gd name="connsiteY25" fmla="*/ 403514 h 982886"/>
                <a:gd name="connsiteX26" fmla="*/ 640099 w 653154"/>
                <a:gd name="connsiteY26" fmla="*/ 374253 h 982886"/>
                <a:gd name="connsiteX0" fmla="*/ 640099 w 653154"/>
                <a:gd name="connsiteY0" fmla="*/ 374253 h 982886"/>
                <a:gd name="connsiteX1" fmla="*/ 526713 w 653154"/>
                <a:gd name="connsiteY1" fmla="*/ 366938 h 982886"/>
                <a:gd name="connsiteX2" fmla="*/ 347491 w 653154"/>
                <a:gd name="connsiteY2" fmla="*/ 312074 h 982886"/>
                <a:gd name="connsiteX3" fmla="*/ 285311 w 653154"/>
                <a:gd name="connsiteY3" fmla="*/ 136509 h 982886"/>
                <a:gd name="connsiteX4" fmla="*/ 182899 w 653154"/>
                <a:gd name="connsiteY4" fmla="*/ 1178 h 982886"/>
                <a:gd name="connsiteX5" fmla="*/ 234105 w 653154"/>
                <a:gd name="connsiteY5" fmla="*/ 77987 h 982886"/>
                <a:gd name="connsiteX6" fmla="*/ 299942 w 653154"/>
                <a:gd name="connsiteY6" fmla="*/ 202346 h 982886"/>
                <a:gd name="connsiteX7" fmla="*/ 303599 w 653154"/>
                <a:gd name="connsiteY7" fmla="*/ 286470 h 982886"/>
                <a:gd name="connsiteX8" fmla="*/ 256051 w 653154"/>
                <a:gd name="connsiteY8" fmla="*/ 341334 h 982886"/>
                <a:gd name="connsiteX9" fmla="*/ 106089 w 653154"/>
                <a:gd name="connsiteY9" fmla="*/ 341334 h 982886"/>
                <a:gd name="connsiteX10" fmla="*/ 19 w 653154"/>
                <a:gd name="connsiteY10" fmla="*/ 388883 h 982886"/>
                <a:gd name="connsiteX11" fmla="*/ 98774 w 653154"/>
                <a:gd name="connsiteY11" fmla="*/ 348650 h 982886"/>
                <a:gd name="connsiteX12" fmla="*/ 259708 w 653154"/>
                <a:gd name="connsiteY12" fmla="*/ 348650 h 982886"/>
                <a:gd name="connsiteX13" fmla="*/ 321887 w 653154"/>
                <a:gd name="connsiteY13" fmla="*/ 330362 h 982886"/>
                <a:gd name="connsiteX14" fmla="*/ 395039 w 653154"/>
                <a:gd name="connsiteY14" fmla="*/ 348649 h 982886"/>
                <a:gd name="connsiteX15" fmla="*/ 519398 w 653154"/>
                <a:gd name="connsiteY15" fmla="*/ 388883 h 982886"/>
                <a:gd name="connsiteX16" fmla="*/ 398697 w 653154"/>
                <a:gd name="connsiteY16" fmla="*/ 465693 h 982886"/>
                <a:gd name="connsiteX17" fmla="*/ 314572 w 653154"/>
                <a:gd name="connsiteY17" fmla="*/ 626627 h 982886"/>
                <a:gd name="connsiteX18" fmla="*/ 215817 w 653154"/>
                <a:gd name="connsiteY18" fmla="*/ 897290 h 982886"/>
                <a:gd name="connsiteX19" fmla="*/ 109747 w 653154"/>
                <a:gd name="connsiteY19" fmla="*/ 981414 h 982886"/>
                <a:gd name="connsiteX20" fmla="*/ 212159 w 653154"/>
                <a:gd name="connsiteY20" fmla="*/ 937523 h 982886"/>
                <a:gd name="connsiteX21" fmla="*/ 288969 w 653154"/>
                <a:gd name="connsiteY21" fmla="*/ 776589 h 982886"/>
                <a:gd name="connsiteX22" fmla="*/ 362121 w 653154"/>
                <a:gd name="connsiteY22" fmla="*/ 568106 h 982886"/>
                <a:gd name="connsiteX23" fmla="*/ 449903 w 653154"/>
                <a:gd name="connsiteY23" fmla="*/ 443747 h 982886"/>
                <a:gd name="connsiteX24" fmla="*/ 570605 w 653154"/>
                <a:gd name="connsiteY24" fmla="*/ 396199 h 982886"/>
                <a:gd name="connsiteX25" fmla="*/ 640099 w 653154"/>
                <a:gd name="connsiteY25" fmla="*/ 403514 h 982886"/>
                <a:gd name="connsiteX26" fmla="*/ 640099 w 653154"/>
                <a:gd name="connsiteY26" fmla="*/ 374253 h 98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3154" h="982886">
                  <a:moveTo>
                    <a:pt x="640099" y="374253"/>
                  </a:moveTo>
                  <a:cubicBezTo>
                    <a:pt x="621201" y="368157"/>
                    <a:pt x="575481" y="377301"/>
                    <a:pt x="526713" y="366938"/>
                  </a:cubicBezTo>
                  <a:cubicBezTo>
                    <a:pt x="477945" y="356575"/>
                    <a:pt x="387725" y="350479"/>
                    <a:pt x="347491" y="312074"/>
                  </a:cubicBezTo>
                  <a:cubicBezTo>
                    <a:pt x="307257" y="273669"/>
                    <a:pt x="312743" y="188325"/>
                    <a:pt x="285311" y="136509"/>
                  </a:cubicBezTo>
                  <a:cubicBezTo>
                    <a:pt x="257879" y="84693"/>
                    <a:pt x="191433" y="10932"/>
                    <a:pt x="182899" y="1178"/>
                  </a:cubicBezTo>
                  <a:cubicBezTo>
                    <a:pt x="174365" y="-8576"/>
                    <a:pt x="214598" y="44459"/>
                    <a:pt x="234105" y="77987"/>
                  </a:cubicBezTo>
                  <a:cubicBezTo>
                    <a:pt x="253612" y="111515"/>
                    <a:pt x="288360" y="167599"/>
                    <a:pt x="299942" y="202346"/>
                  </a:cubicBezTo>
                  <a:cubicBezTo>
                    <a:pt x="311524" y="237093"/>
                    <a:pt x="310914" y="263305"/>
                    <a:pt x="303599" y="286470"/>
                  </a:cubicBezTo>
                  <a:cubicBezTo>
                    <a:pt x="296284" y="309635"/>
                    <a:pt x="288969" y="332190"/>
                    <a:pt x="256051" y="341334"/>
                  </a:cubicBezTo>
                  <a:cubicBezTo>
                    <a:pt x="223133" y="350478"/>
                    <a:pt x="148761" y="333409"/>
                    <a:pt x="106089" y="341334"/>
                  </a:cubicBezTo>
                  <a:cubicBezTo>
                    <a:pt x="63417" y="349259"/>
                    <a:pt x="1238" y="387664"/>
                    <a:pt x="19" y="388883"/>
                  </a:cubicBezTo>
                  <a:cubicBezTo>
                    <a:pt x="-1200" y="390102"/>
                    <a:pt x="55493" y="355355"/>
                    <a:pt x="98774" y="348650"/>
                  </a:cubicBezTo>
                  <a:cubicBezTo>
                    <a:pt x="142055" y="341945"/>
                    <a:pt x="222523" y="351698"/>
                    <a:pt x="259708" y="348650"/>
                  </a:cubicBezTo>
                  <a:cubicBezTo>
                    <a:pt x="296893" y="345602"/>
                    <a:pt x="299332" y="330362"/>
                    <a:pt x="321887" y="330362"/>
                  </a:cubicBezTo>
                  <a:cubicBezTo>
                    <a:pt x="344442" y="330362"/>
                    <a:pt x="362121" y="338896"/>
                    <a:pt x="395039" y="348649"/>
                  </a:cubicBezTo>
                  <a:cubicBezTo>
                    <a:pt x="427957" y="358402"/>
                    <a:pt x="518788" y="369376"/>
                    <a:pt x="519398" y="388883"/>
                  </a:cubicBezTo>
                  <a:cubicBezTo>
                    <a:pt x="520008" y="408390"/>
                    <a:pt x="432835" y="426069"/>
                    <a:pt x="398697" y="465693"/>
                  </a:cubicBezTo>
                  <a:cubicBezTo>
                    <a:pt x="364559" y="505317"/>
                    <a:pt x="345052" y="554694"/>
                    <a:pt x="314572" y="626627"/>
                  </a:cubicBezTo>
                  <a:cubicBezTo>
                    <a:pt x="284092" y="698560"/>
                    <a:pt x="249954" y="838159"/>
                    <a:pt x="215817" y="897290"/>
                  </a:cubicBezTo>
                  <a:cubicBezTo>
                    <a:pt x="181680" y="956421"/>
                    <a:pt x="110357" y="974709"/>
                    <a:pt x="109747" y="981414"/>
                  </a:cubicBezTo>
                  <a:cubicBezTo>
                    <a:pt x="109137" y="988119"/>
                    <a:pt x="182289" y="971660"/>
                    <a:pt x="212159" y="937523"/>
                  </a:cubicBezTo>
                  <a:cubicBezTo>
                    <a:pt x="242029" y="903386"/>
                    <a:pt x="263975" y="838158"/>
                    <a:pt x="288969" y="776589"/>
                  </a:cubicBezTo>
                  <a:cubicBezTo>
                    <a:pt x="313963" y="715020"/>
                    <a:pt x="335299" y="623580"/>
                    <a:pt x="362121" y="568106"/>
                  </a:cubicBezTo>
                  <a:cubicBezTo>
                    <a:pt x="388943" y="512632"/>
                    <a:pt x="419423" y="469960"/>
                    <a:pt x="449903" y="443747"/>
                  </a:cubicBezTo>
                  <a:cubicBezTo>
                    <a:pt x="480383" y="417534"/>
                    <a:pt x="538906" y="402904"/>
                    <a:pt x="570605" y="396199"/>
                  </a:cubicBezTo>
                  <a:cubicBezTo>
                    <a:pt x="602304" y="389494"/>
                    <a:pt x="624249" y="409610"/>
                    <a:pt x="640099" y="403514"/>
                  </a:cubicBezTo>
                  <a:cubicBezTo>
                    <a:pt x="655949" y="397418"/>
                    <a:pt x="658997" y="380349"/>
                    <a:pt x="640099" y="3742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Volný tvar 7"/>
            <p:cNvSpPr/>
            <p:nvPr/>
          </p:nvSpPr>
          <p:spPr>
            <a:xfrm>
              <a:off x="882081" y="318111"/>
              <a:ext cx="638830" cy="1106906"/>
            </a:xfrm>
            <a:custGeom>
              <a:avLst/>
              <a:gdLst>
                <a:gd name="connsiteX0" fmla="*/ 362105 w 365869"/>
                <a:gd name="connsiteY0" fmla="*/ 1104694 h 1111950"/>
                <a:gd name="connsiteX1" fmla="*/ 241404 w 365869"/>
                <a:gd name="connsiteY1" fmla="*/ 738934 h 1111950"/>
                <a:gd name="connsiteX2" fmla="*/ 223116 w 365869"/>
                <a:gd name="connsiteY2" fmla="*/ 409750 h 1111950"/>
                <a:gd name="connsiteX3" fmla="*/ 215801 w 365869"/>
                <a:gd name="connsiteY3" fmla="*/ 226870 h 1111950"/>
                <a:gd name="connsiteX4" fmla="*/ 109731 w 365869"/>
                <a:gd name="connsiteY4" fmla="*/ 51306 h 1111950"/>
                <a:gd name="connsiteX5" fmla="*/ 3 w 365869"/>
                <a:gd name="connsiteY5" fmla="*/ 99 h 1111950"/>
                <a:gd name="connsiteX6" fmla="*/ 113388 w 365869"/>
                <a:gd name="connsiteY6" fmla="*/ 43990 h 1111950"/>
                <a:gd name="connsiteX7" fmla="*/ 230431 w 365869"/>
                <a:gd name="connsiteY7" fmla="*/ 212240 h 1111950"/>
                <a:gd name="connsiteX8" fmla="*/ 237747 w 365869"/>
                <a:gd name="connsiteY8" fmla="*/ 395120 h 1111950"/>
                <a:gd name="connsiteX9" fmla="*/ 248719 w 365869"/>
                <a:gd name="connsiteY9" fmla="*/ 716989 h 1111950"/>
                <a:gd name="connsiteX10" fmla="*/ 325529 w 365869"/>
                <a:gd name="connsiteY10" fmla="*/ 962048 h 1111950"/>
                <a:gd name="connsiteX11" fmla="*/ 362105 w 365869"/>
                <a:gd name="connsiteY11" fmla="*/ 1104694 h 1111950"/>
                <a:gd name="connsiteX0" fmla="*/ 362105 w 366786"/>
                <a:gd name="connsiteY0" fmla="*/ 1104694 h 1106975"/>
                <a:gd name="connsiteX1" fmla="*/ 226774 w 366786"/>
                <a:gd name="connsiteY1" fmla="*/ 852320 h 1106975"/>
                <a:gd name="connsiteX2" fmla="*/ 241404 w 366786"/>
                <a:gd name="connsiteY2" fmla="*/ 738934 h 1106975"/>
                <a:gd name="connsiteX3" fmla="*/ 223116 w 366786"/>
                <a:gd name="connsiteY3" fmla="*/ 409750 h 1106975"/>
                <a:gd name="connsiteX4" fmla="*/ 215801 w 366786"/>
                <a:gd name="connsiteY4" fmla="*/ 226870 h 1106975"/>
                <a:gd name="connsiteX5" fmla="*/ 109731 w 366786"/>
                <a:gd name="connsiteY5" fmla="*/ 51306 h 1106975"/>
                <a:gd name="connsiteX6" fmla="*/ 3 w 366786"/>
                <a:gd name="connsiteY6" fmla="*/ 99 h 1106975"/>
                <a:gd name="connsiteX7" fmla="*/ 113388 w 366786"/>
                <a:gd name="connsiteY7" fmla="*/ 43990 h 1106975"/>
                <a:gd name="connsiteX8" fmla="*/ 230431 w 366786"/>
                <a:gd name="connsiteY8" fmla="*/ 212240 h 1106975"/>
                <a:gd name="connsiteX9" fmla="*/ 237747 w 366786"/>
                <a:gd name="connsiteY9" fmla="*/ 395120 h 1106975"/>
                <a:gd name="connsiteX10" fmla="*/ 248719 w 366786"/>
                <a:gd name="connsiteY10" fmla="*/ 716989 h 1106975"/>
                <a:gd name="connsiteX11" fmla="*/ 325529 w 366786"/>
                <a:gd name="connsiteY11" fmla="*/ 962048 h 1106975"/>
                <a:gd name="connsiteX12" fmla="*/ 362105 w 366786"/>
                <a:gd name="connsiteY12" fmla="*/ 1104694 h 1106975"/>
                <a:gd name="connsiteX0" fmla="*/ 629765 w 669684"/>
                <a:gd name="connsiteY0" fmla="*/ 1104694 h 1123831"/>
                <a:gd name="connsiteX1" fmla="*/ 658 w 669684"/>
                <a:gd name="connsiteY1" fmla="*/ 530451 h 1123831"/>
                <a:gd name="connsiteX2" fmla="*/ 509064 w 669684"/>
                <a:gd name="connsiteY2" fmla="*/ 738934 h 1123831"/>
                <a:gd name="connsiteX3" fmla="*/ 490776 w 669684"/>
                <a:gd name="connsiteY3" fmla="*/ 409750 h 1123831"/>
                <a:gd name="connsiteX4" fmla="*/ 483461 w 669684"/>
                <a:gd name="connsiteY4" fmla="*/ 226870 h 1123831"/>
                <a:gd name="connsiteX5" fmla="*/ 377391 w 669684"/>
                <a:gd name="connsiteY5" fmla="*/ 51306 h 1123831"/>
                <a:gd name="connsiteX6" fmla="*/ 267663 w 669684"/>
                <a:gd name="connsiteY6" fmla="*/ 99 h 1123831"/>
                <a:gd name="connsiteX7" fmla="*/ 381048 w 669684"/>
                <a:gd name="connsiteY7" fmla="*/ 43990 h 1123831"/>
                <a:gd name="connsiteX8" fmla="*/ 498091 w 669684"/>
                <a:gd name="connsiteY8" fmla="*/ 212240 h 1123831"/>
                <a:gd name="connsiteX9" fmla="*/ 505407 w 669684"/>
                <a:gd name="connsiteY9" fmla="*/ 395120 h 1123831"/>
                <a:gd name="connsiteX10" fmla="*/ 516379 w 669684"/>
                <a:gd name="connsiteY10" fmla="*/ 716989 h 1123831"/>
                <a:gd name="connsiteX11" fmla="*/ 593189 w 669684"/>
                <a:gd name="connsiteY11" fmla="*/ 962048 h 1123831"/>
                <a:gd name="connsiteX12" fmla="*/ 629765 w 669684"/>
                <a:gd name="connsiteY12" fmla="*/ 1104694 h 1123831"/>
                <a:gd name="connsiteX0" fmla="*/ 630688 w 637522"/>
                <a:gd name="connsiteY0" fmla="*/ 1104694 h 1109174"/>
                <a:gd name="connsiteX1" fmla="*/ 462437 w 637522"/>
                <a:gd name="connsiteY1" fmla="*/ 797457 h 1109174"/>
                <a:gd name="connsiteX2" fmla="*/ 1581 w 637522"/>
                <a:gd name="connsiteY2" fmla="*/ 530451 h 1109174"/>
                <a:gd name="connsiteX3" fmla="*/ 509987 w 637522"/>
                <a:gd name="connsiteY3" fmla="*/ 738934 h 1109174"/>
                <a:gd name="connsiteX4" fmla="*/ 491699 w 637522"/>
                <a:gd name="connsiteY4" fmla="*/ 409750 h 1109174"/>
                <a:gd name="connsiteX5" fmla="*/ 484384 w 637522"/>
                <a:gd name="connsiteY5" fmla="*/ 226870 h 1109174"/>
                <a:gd name="connsiteX6" fmla="*/ 378314 w 637522"/>
                <a:gd name="connsiteY6" fmla="*/ 51306 h 1109174"/>
                <a:gd name="connsiteX7" fmla="*/ 268586 w 637522"/>
                <a:gd name="connsiteY7" fmla="*/ 99 h 1109174"/>
                <a:gd name="connsiteX8" fmla="*/ 381971 w 637522"/>
                <a:gd name="connsiteY8" fmla="*/ 43990 h 1109174"/>
                <a:gd name="connsiteX9" fmla="*/ 499014 w 637522"/>
                <a:gd name="connsiteY9" fmla="*/ 212240 h 1109174"/>
                <a:gd name="connsiteX10" fmla="*/ 506330 w 637522"/>
                <a:gd name="connsiteY10" fmla="*/ 395120 h 1109174"/>
                <a:gd name="connsiteX11" fmla="*/ 517302 w 637522"/>
                <a:gd name="connsiteY11" fmla="*/ 716989 h 1109174"/>
                <a:gd name="connsiteX12" fmla="*/ 594112 w 637522"/>
                <a:gd name="connsiteY12" fmla="*/ 962048 h 1109174"/>
                <a:gd name="connsiteX13" fmla="*/ 630688 w 637522"/>
                <a:gd name="connsiteY13" fmla="*/ 1104694 h 1109174"/>
                <a:gd name="connsiteX0" fmla="*/ 630688 w 637522"/>
                <a:gd name="connsiteY0" fmla="*/ 1104694 h 1109174"/>
                <a:gd name="connsiteX1" fmla="*/ 462437 w 637522"/>
                <a:gd name="connsiteY1" fmla="*/ 797457 h 1109174"/>
                <a:gd name="connsiteX2" fmla="*/ 1581 w 637522"/>
                <a:gd name="connsiteY2" fmla="*/ 530451 h 1109174"/>
                <a:gd name="connsiteX3" fmla="*/ 509987 w 637522"/>
                <a:gd name="connsiteY3" fmla="*/ 738934 h 1109174"/>
                <a:gd name="connsiteX4" fmla="*/ 491699 w 637522"/>
                <a:gd name="connsiteY4" fmla="*/ 409750 h 1109174"/>
                <a:gd name="connsiteX5" fmla="*/ 484384 w 637522"/>
                <a:gd name="connsiteY5" fmla="*/ 226870 h 1109174"/>
                <a:gd name="connsiteX6" fmla="*/ 378314 w 637522"/>
                <a:gd name="connsiteY6" fmla="*/ 51306 h 1109174"/>
                <a:gd name="connsiteX7" fmla="*/ 268586 w 637522"/>
                <a:gd name="connsiteY7" fmla="*/ 99 h 1109174"/>
                <a:gd name="connsiteX8" fmla="*/ 381971 w 637522"/>
                <a:gd name="connsiteY8" fmla="*/ 43990 h 1109174"/>
                <a:gd name="connsiteX9" fmla="*/ 499014 w 637522"/>
                <a:gd name="connsiteY9" fmla="*/ 212240 h 1109174"/>
                <a:gd name="connsiteX10" fmla="*/ 506330 w 637522"/>
                <a:gd name="connsiteY10" fmla="*/ 395120 h 1109174"/>
                <a:gd name="connsiteX11" fmla="*/ 517302 w 637522"/>
                <a:gd name="connsiteY11" fmla="*/ 716989 h 1109174"/>
                <a:gd name="connsiteX12" fmla="*/ 594112 w 637522"/>
                <a:gd name="connsiteY12" fmla="*/ 962048 h 1109174"/>
                <a:gd name="connsiteX13" fmla="*/ 630688 w 637522"/>
                <a:gd name="connsiteY13" fmla="*/ 1104694 h 1109174"/>
                <a:gd name="connsiteX0" fmla="*/ 630688 w 637522"/>
                <a:gd name="connsiteY0" fmla="*/ 1104694 h 1109174"/>
                <a:gd name="connsiteX1" fmla="*/ 462437 w 637522"/>
                <a:gd name="connsiteY1" fmla="*/ 797457 h 1109174"/>
                <a:gd name="connsiteX2" fmla="*/ 1581 w 637522"/>
                <a:gd name="connsiteY2" fmla="*/ 530451 h 1109174"/>
                <a:gd name="connsiteX3" fmla="*/ 425862 w 637522"/>
                <a:gd name="connsiteY3" fmla="*/ 768196 h 1109174"/>
                <a:gd name="connsiteX4" fmla="*/ 509987 w 637522"/>
                <a:gd name="connsiteY4" fmla="*/ 738934 h 1109174"/>
                <a:gd name="connsiteX5" fmla="*/ 491699 w 637522"/>
                <a:gd name="connsiteY5" fmla="*/ 409750 h 1109174"/>
                <a:gd name="connsiteX6" fmla="*/ 484384 w 637522"/>
                <a:gd name="connsiteY6" fmla="*/ 226870 h 1109174"/>
                <a:gd name="connsiteX7" fmla="*/ 378314 w 637522"/>
                <a:gd name="connsiteY7" fmla="*/ 51306 h 1109174"/>
                <a:gd name="connsiteX8" fmla="*/ 268586 w 637522"/>
                <a:gd name="connsiteY8" fmla="*/ 99 h 1109174"/>
                <a:gd name="connsiteX9" fmla="*/ 381971 w 637522"/>
                <a:gd name="connsiteY9" fmla="*/ 43990 h 1109174"/>
                <a:gd name="connsiteX10" fmla="*/ 499014 w 637522"/>
                <a:gd name="connsiteY10" fmla="*/ 212240 h 1109174"/>
                <a:gd name="connsiteX11" fmla="*/ 506330 w 637522"/>
                <a:gd name="connsiteY11" fmla="*/ 395120 h 1109174"/>
                <a:gd name="connsiteX12" fmla="*/ 517302 w 637522"/>
                <a:gd name="connsiteY12" fmla="*/ 716989 h 1109174"/>
                <a:gd name="connsiteX13" fmla="*/ 594112 w 637522"/>
                <a:gd name="connsiteY13" fmla="*/ 962048 h 1109174"/>
                <a:gd name="connsiteX14" fmla="*/ 630688 w 637522"/>
                <a:gd name="connsiteY14" fmla="*/ 1104694 h 1109174"/>
                <a:gd name="connsiteX0" fmla="*/ 630501 w 633818"/>
                <a:gd name="connsiteY0" fmla="*/ 1104694 h 1107240"/>
                <a:gd name="connsiteX1" fmla="*/ 517114 w 633818"/>
                <a:gd name="connsiteY1" fmla="*/ 845006 h 1107240"/>
                <a:gd name="connsiteX2" fmla="*/ 1394 w 633818"/>
                <a:gd name="connsiteY2" fmla="*/ 530451 h 1107240"/>
                <a:gd name="connsiteX3" fmla="*/ 425675 w 633818"/>
                <a:gd name="connsiteY3" fmla="*/ 768196 h 1107240"/>
                <a:gd name="connsiteX4" fmla="*/ 509800 w 633818"/>
                <a:gd name="connsiteY4" fmla="*/ 738934 h 1107240"/>
                <a:gd name="connsiteX5" fmla="*/ 491512 w 633818"/>
                <a:gd name="connsiteY5" fmla="*/ 409750 h 1107240"/>
                <a:gd name="connsiteX6" fmla="*/ 484197 w 633818"/>
                <a:gd name="connsiteY6" fmla="*/ 226870 h 1107240"/>
                <a:gd name="connsiteX7" fmla="*/ 378127 w 633818"/>
                <a:gd name="connsiteY7" fmla="*/ 51306 h 1107240"/>
                <a:gd name="connsiteX8" fmla="*/ 268399 w 633818"/>
                <a:gd name="connsiteY8" fmla="*/ 99 h 1107240"/>
                <a:gd name="connsiteX9" fmla="*/ 381784 w 633818"/>
                <a:gd name="connsiteY9" fmla="*/ 43990 h 1107240"/>
                <a:gd name="connsiteX10" fmla="*/ 498827 w 633818"/>
                <a:gd name="connsiteY10" fmla="*/ 212240 h 1107240"/>
                <a:gd name="connsiteX11" fmla="*/ 506143 w 633818"/>
                <a:gd name="connsiteY11" fmla="*/ 395120 h 1107240"/>
                <a:gd name="connsiteX12" fmla="*/ 517115 w 633818"/>
                <a:gd name="connsiteY12" fmla="*/ 716989 h 1107240"/>
                <a:gd name="connsiteX13" fmla="*/ 593925 w 633818"/>
                <a:gd name="connsiteY13" fmla="*/ 962048 h 1107240"/>
                <a:gd name="connsiteX14" fmla="*/ 630501 w 633818"/>
                <a:gd name="connsiteY14" fmla="*/ 1104694 h 1107240"/>
                <a:gd name="connsiteX0" fmla="*/ 630501 w 633508"/>
                <a:gd name="connsiteY0" fmla="*/ 1104694 h 1106906"/>
                <a:gd name="connsiteX1" fmla="*/ 517114 w 633508"/>
                <a:gd name="connsiteY1" fmla="*/ 845006 h 1106906"/>
                <a:gd name="connsiteX2" fmla="*/ 1394 w 633508"/>
                <a:gd name="connsiteY2" fmla="*/ 530451 h 1106906"/>
                <a:gd name="connsiteX3" fmla="*/ 425675 w 633508"/>
                <a:gd name="connsiteY3" fmla="*/ 768196 h 1106906"/>
                <a:gd name="connsiteX4" fmla="*/ 509800 w 633508"/>
                <a:gd name="connsiteY4" fmla="*/ 738934 h 1106906"/>
                <a:gd name="connsiteX5" fmla="*/ 491512 w 633508"/>
                <a:gd name="connsiteY5" fmla="*/ 409750 h 1106906"/>
                <a:gd name="connsiteX6" fmla="*/ 484197 w 633508"/>
                <a:gd name="connsiteY6" fmla="*/ 226870 h 1106906"/>
                <a:gd name="connsiteX7" fmla="*/ 378127 w 633508"/>
                <a:gd name="connsiteY7" fmla="*/ 51306 h 1106906"/>
                <a:gd name="connsiteX8" fmla="*/ 268399 w 633508"/>
                <a:gd name="connsiteY8" fmla="*/ 99 h 1106906"/>
                <a:gd name="connsiteX9" fmla="*/ 381784 w 633508"/>
                <a:gd name="connsiteY9" fmla="*/ 43990 h 1106906"/>
                <a:gd name="connsiteX10" fmla="*/ 498827 w 633508"/>
                <a:gd name="connsiteY10" fmla="*/ 212240 h 1106906"/>
                <a:gd name="connsiteX11" fmla="*/ 506143 w 633508"/>
                <a:gd name="connsiteY11" fmla="*/ 395120 h 1106906"/>
                <a:gd name="connsiteX12" fmla="*/ 517115 w 633508"/>
                <a:gd name="connsiteY12" fmla="*/ 716989 h 1106906"/>
                <a:gd name="connsiteX13" fmla="*/ 520773 w 633508"/>
                <a:gd name="connsiteY13" fmla="*/ 819403 h 1106906"/>
                <a:gd name="connsiteX14" fmla="*/ 593925 w 633508"/>
                <a:gd name="connsiteY14" fmla="*/ 962048 h 1106906"/>
                <a:gd name="connsiteX15" fmla="*/ 630501 w 633508"/>
                <a:gd name="connsiteY15" fmla="*/ 1104694 h 1106906"/>
                <a:gd name="connsiteX0" fmla="*/ 635823 w 638830"/>
                <a:gd name="connsiteY0" fmla="*/ 1104694 h 1106906"/>
                <a:gd name="connsiteX1" fmla="*/ 522436 w 638830"/>
                <a:gd name="connsiteY1" fmla="*/ 845006 h 1106906"/>
                <a:gd name="connsiteX2" fmla="*/ 6716 w 638830"/>
                <a:gd name="connsiteY2" fmla="*/ 530451 h 1106906"/>
                <a:gd name="connsiteX3" fmla="*/ 259090 w 638830"/>
                <a:gd name="connsiteY3" fmla="*/ 599947 h 1106906"/>
                <a:gd name="connsiteX4" fmla="*/ 430997 w 638830"/>
                <a:gd name="connsiteY4" fmla="*/ 768196 h 1106906"/>
                <a:gd name="connsiteX5" fmla="*/ 515122 w 638830"/>
                <a:gd name="connsiteY5" fmla="*/ 738934 h 1106906"/>
                <a:gd name="connsiteX6" fmla="*/ 496834 w 638830"/>
                <a:gd name="connsiteY6" fmla="*/ 409750 h 1106906"/>
                <a:gd name="connsiteX7" fmla="*/ 489519 w 638830"/>
                <a:gd name="connsiteY7" fmla="*/ 226870 h 1106906"/>
                <a:gd name="connsiteX8" fmla="*/ 383449 w 638830"/>
                <a:gd name="connsiteY8" fmla="*/ 51306 h 1106906"/>
                <a:gd name="connsiteX9" fmla="*/ 273721 w 638830"/>
                <a:gd name="connsiteY9" fmla="*/ 99 h 1106906"/>
                <a:gd name="connsiteX10" fmla="*/ 387106 w 638830"/>
                <a:gd name="connsiteY10" fmla="*/ 43990 h 1106906"/>
                <a:gd name="connsiteX11" fmla="*/ 504149 w 638830"/>
                <a:gd name="connsiteY11" fmla="*/ 212240 h 1106906"/>
                <a:gd name="connsiteX12" fmla="*/ 511465 w 638830"/>
                <a:gd name="connsiteY12" fmla="*/ 395120 h 1106906"/>
                <a:gd name="connsiteX13" fmla="*/ 522437 w 638830"/>
                <a:gd name="connsiteY13" fmla="*/ 716989 h 1106906"/>
                <a:gd name="connsiteX14" fmla="*/ 526095 w 638830"/>
                <a:gd name="connsiteY14" fmla="*/ 819403 h 1106906"/>
                <a:gd name="connsiteX15" fmla="*/ 599247 w 638830"/>
                <a:gd name="connsiteY15" fmla="*/ 962048 h 1106906"/>
                <a:gd name="connsiteX16" fmla="*/ 635823 w 638830"/>
                <a:gd name="connsiteY16" fmla="*/ 1104694 h 1106906"/>
                <a:gd name="connsiteX0" fmla="*/ 635823 w 638830"/>
                <a:gd name="connsiteY0" fmla="*/ 1104694 h 1106906"/>
                <a:gd name="connsiteX1" fmla="*/ 522436 w 638830"/>
                <a:gd name="connsiteY1" fmla="*/ 845006 h 1106906"/>
                <a:gd name="connsiteX2" fmla="*/ 251775 w 638830"/>
                <a:gd name="connsiteY2" fmla="*/ 629207 h 1106906"/>
                <a:gd name="connsiteX3" fmla="*/ 6716 w 638830"/>
                <a:gd name="connsiteY3" fmla="*/ 530451 h 1106906"/>
                <a:gd name="connsiteX4" fmla="*/ 259090 w 638830"/>
                <a:gd name="connsiteY4" fmla="*/ 599947 h 1106906"/>
                <a:gd name="connsiteX5" fmla="*/ 430997 w 638830"/>
                <a:gd name="connsiteY5" fmla="*/ 768196 h 1106906"/>
                <a:gd name="connsiteX6" fmla="*/ 515122 w 638830"/>
                <a:gd name="connsiteY6" fmla="*/ 738934 h 1106906"/>
                <a:gd name="connsiteX7" fmla="*/ 496834 w 638830"/>
                <a:gd name="connsiteY7" fmla="*/ 409750 h 1106906"/>
                <a:gd name="connsiteX8" fmla="*/ 489519 w 638830"/>
                <a:gd name="connsiteY8" fmla="*/ 226870 h 1106906"/>
                <a:gd name="connsiteX9" fmla="*/ 383449 w 638830"/>
                <a:gd name="connsiteY9" fmla="*/ 51306 h 1106906"/>
                <a:gd name="connsiteX10" fmla="*/ 273721 w 638830"/>
                <a:gd name="connsiteY10" fmla="*/ 99 h 1106906"/>
                <a:gd name="connsiteX11" fmla="*/ 387106 w 638830"/>
                <a:gd name="connsiteY11" fmla="*/ 43990 h 1106906"/>
                <a:gd name="connsiteX12" fmla="*/ 504149 w 638830"/>
                <a:gd name="connsiteY12" fmla="*/ 212240 h 1106906"/>
                <a:gd name="connsiteX13" fmla="*/ 511465 w 638830"/>
                <a:gd name="connsiteY13" fmla="*/ 395120 h 1106906"/>
                <a:gd name="connsiteX14" fmla="*/ 522437 w 638830"/>
                <a:gd name="connsiteY14" fmla="*/ 716989 h 1106906"/>
                <a:gd name="connsiteX15" fmla="*/ 526095 w 638830"/>
                <a:gd name="connsiteY15" fmla="*/ 819403 h 1106906"/>
                <a:gd name="connsiteX16" fmla="*/ 599247 w 638830"/>
                <a:gd name="connsiteY16" fmla="*/ 962048 h 1106906"/>
                <a:gd name="connsiteX17" fmla="*/ 635823 w 638830"/>
                <a:gd name="connsiteY17" fmla="*/ 1104694 h 1106906"/>
                <a:gd name="connsiteX0" fmla="*/ 635823 w 638830"/>
                <a:gd name="connsiteY0" fmla="*/ 1104694 h 1106906"/>
                <a:gd name="connsiteX1" fmla="*/ 522436 w 638830"/>
                <a:gd name="connsiteY1" fmla="*/ 845006 h 1106906"/>
                <a:gd name="connsiteX2" fmla="*/ 251775 w 638830"/>
                <a:gd name="connsiteY2" fmla="*/ 629207 h 1106906"/>
                <a:gd name="connsiteX3" fmla="*/ 6716 w 638830"/>
                <a:gd name="connsiteY3" fmla="*/ 530451 h 1106906"/>
                <a:gd name="connsiteX4" fmla="*/ 259090 w 638830"/>
                <a:gd name="connsiteY4" fmla="*/ 599947 h 1106906"/>
                <a:gd name="connsiteX5" fmla="*/ 412709 w 638830"/>
                <a:gd name="connsiteY5" fmla="*/ 764538 h 1106906"/>
                <a:gd name="connsiteX6" fmla="*/ 515122 w 638830"/>
                <a:gd name="connsiteY6" fmla="*/ 738934 h 1106906"/>
                <a:gd name="connsiteX7" fmla="*/ 496834 w 638830"/>
                <a:gd name="connsiteY7" fmla="*/ 409750 h 1106906"/>
                <a:gd name="connsiteX8" fmla="*/ 489519 w 638830"/>
                <a:gd name="connsiteY8" fmla="*/ 226870 h 1106906"/>
                <a:gd name="connsiteX9" fmla="*/ 383449 w 638830"/>
                <a:gd name="connsiteY9" fmla="*/ 51306 h 1106906"/>
                <a:gd name="connsiteX10" fmla="*/ 273721 w 638830"/>
                <a:gd name="connsiteY10" fmla="*/ 99 h 1106906"/>
                <a:gd name="connsiteX11" fmla="*/ 387106 w 638830"/>
                <a:gd name="connsiteY11" fmla="*/ 43990 h 1106906"/>
                <a:gd name="connsiteX12" fmla="*/ 504149 w 638830"/>
                <a:gd name="connsiteY12" fmla="*/ 212240 h 1106906"/>
                <a:gd name="connsiteX13" fmla="*/ 511465 w 638830"/>
                <a:gd name="connsiteY13" fmla="*/ 395120 h 1106906"/>
                <a:gd name="connsiteX14" fmla="*/ 522437 w 638830"/>
                <a:gd name="connsiteY14" fmla="*/ 716989 h 1106906"/>
                <a:gd name="connsiteX15" fmla="*/ 526095 w 638830"/>
                <a:gd name="connsiteY15" fmla="*/ 819403 h 1106906"/>
                <a:gd name="connsiteX16" fmla="*/ 599247 w 638830"/>
                <a:gd name="connsiteY16" fmla="*/ 962048 h 1106906"/>
                <a:gd name="connsiteX17" fmla="*/ 635823 w 638830"/>
                <a:gd name="connsiteY17" fmla="*/ 1104694 h 1106906"/>
                <a:gd name="connsiteX0" fmla="*/ 635823 w 638830"/>
                <a:gd name="connsiteY0" fmla="*/ 1104694 h 1106906"/>
                <a:gd name="connsiteX1" fmla="*/ 522436 w 638830"/>
                <a:gd name="connsiteY1" fmla="*/ 845006 h 1106906"/>
                <a:gd name="connsiteX2" fmla="*/ 251775 w 638830"/>
                <a:gd name="connsiteY2" fmla="*/ 629207 h 1106906"/>
                <a:gd name="connsiteX3" fmla="*/ 6716 w 638830"/>
                <a:gd name="connsiteY3" fmla="*/ 530451 h 1106906"/>
                <a:gd name="connsiteX4" fmla="*/ 259090 w 638830"/>
                <a:gd name="connsiteY4" fmla="*/ 599947 h 1106906"/>
                <a:gd name="connsiteX5" fmla="*/ 445628 w 638830"/>
                <a:gd name="connsiteY5" fmla="*/ 738935 h 1106906"/>
                <a:gd name="connsiteX6" fmla="*/ 515122 w 638830"/>
                <a:gd name="connsiteY6" fmla="*/ 738934 h 1106906"/>
                <a:gd name="connsiteX7" fmla="*/ 496834 w 638830"/>
                <a:gd name="connsiteY7" fmla="*/ 409750 h 1106906"/>
                <a:gd name="connsiteX8" fmla="*/ 489519 w 638830"/>
                <a:gd name="connsiteY8" fmla="*/ 226870 h 1106906"/>
                <a:gd name="connsiteX9" fmla="*/ 383449 w 638830"/>
                <a:gd name="connsiteY9" fmla="*/ 51306 h 1106906"/>
                <a:gd name="connsiteX10" fmla="*/ 273721 w 638830"/>
                <a:gd name="connsiteY10" fmla="*/ 99 h 1106906"/>
                <a:gd name="connsiteX11" fmla="*/ 387106 w 638830"/>
                <a:gd name="connsiteY11" fmla="*/ 43990 h 1106906"/>
                <a:gd name="connsiteX12" fmla="*/ 504149 w 638830"/>
                <a:gd name="connsiteY12" fmla="*/ 212240 h 1106906"/>
                <a:gd name="connsiteX13" fmla="*/ 511465 w 638830"/>
                <a:gd name="connsiteY13" fmla="*/ 395120 h 1106906"/>
                <a:gd name="connsiteX14" fmla="*/ 522437 w 638830"/>
                <a:gd name="connsiteY14" fmla="*/ 716989 h 1106906"/>
                <a:gd name="connsiteX15" fmla="*/ 526095 w 638830"/>
                <a:gd name="connsiteY15" fmla="*/ 819403 h 1106906"/>
                <a:gd name="connsiteX16" fmla="*/ 599247 w 638830"/>
                <a:gd name="connsiteY16" fmla="*/ 962048 h 1106906"/>
                <a:gd name="connsiteX17" fmla="*/ 635823 w 638830"/>
                <a:gd name="connsiteY17" fmla="*/ 1104694 h 1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8830" h="1106906">
                  <a:moveTo>
                    <a:pt x="635823" y="1104694"/>
                  </a:moveTo>
                  <a:cubicBezTo>
                    <a:pt x="623021" y="1085187"/>
                    <a:pt x="572423" y="893164"/>
                    <a:pt x="522436" y="845006"/>
                  </a:cubicBezTo>
                  <a:cubicBezTo>
                    <a:pt x="457209" y="771854"/>
                    <a:pt x="337728" y="681633"/>
                    <a:pt x="251775" y="629207"/>
                  </a:cubicBezTo>
                  <a:cubicBezTo>
                    <a:pt x="165822" y="576781"/>
                    <a:pt x="4278" y="541424"/>
                    <a:pt x="6716" y="530451"/>
                  </a:cubicBezTo>
                  <a:cubicBezTo>
                    <a:pt x="-42052" y="497532"/>
                    <a:pt x="188377" y="560323"/>
                    <a:pt x="259090" y="599947"/>
                  </a:cubicBezTo>
                  <a:cubicBezTo>
                    <a:pt x="329803" y="639571"/>
                    <a:pt x="398079" y="723695"/>
                    <a:pt x="445628" y="738935"/>
                  </a:cubicBezTo>
                  <a:cubicBezTo>
                    <a:pt x="493177" y="754175"/>
                    <a:pt x="506588" y="793798"/>
                    <a:pt x="515122" y="738934"/>
                  </a:cubicBezTo>
                  <a:cubicBezTo>
                    <a:pt x="523656" y="684070"/>
                    <a:pt x="501101" y="495094"/>
                    <a:pt x="496834" y="409750"/>
                  </a:cubicBezTo>
                  <a:cubicBezTo>
                    <a:pt x="492567" y="324406"/>
                    <a:pt x="508416" y="286611"/>
                    <a:pt x="489519" y="226870"/>
                  </a:cubicBezTo>
                  <a:cubicBezTo>
                    <a:pt x="470622" y="167129"/>
                    <a:pt x="419415" y="89101"/>
                    <a:pt x="383449" y="51306"/>
                  </a:cubicBezTo>
                  <a:cubicBezTo>
                    <a:pt x="347483" y="13511"/>
                    <a:pt x="273111" y="1318"/>
                    <a:pt x="273721" y="99"/>
                  </a:cubicBezTo>
                  <a:cubicBezTo>
                    <a:pt x="274330" y="-1120"/>
                    <a:pt x="348701" y="8633"/>
                    <a:pt x="387106" y="43990"/>
                  </a:cubicBezTo>
                  <a:cubicBezTo>
                    <a:pt x="425511" y="79347"/>
                    <a:pt x="483422" y="153718"/>
                    <a:pt x="504149" y="212240"/>
                  </a:cubicBezTo>
                  <a:cubicBezTo>
                    <a:pt x="524876" y="270762"/>
                    <a:pt x="508417" y="310995"/>
                    <a:pt x="511465" y="395120"/>
                  </a:cubicBezTo>
                  <a:cubicBezTo>
                    <a:pt x="514513" y="479245"/>
                    <a:pt x="518170" y="647495"/>
                    <a:pt x="522437" y="716989"/>
                  </a:cubicBezTo>
                  <a:cubicBezTo>
                    <a:pt x="526704" y="786483"/>
                    <a:pt x="513293" y="778560"/>
                    <a:pt x="526095" y="819403"/>
                  </a:cubicBezTo>
                  <a:cubicBezTo>
                    <a:pt x="538897" y="860246"/>
                    <a:pt x="580959" y="914500"/>
                    <a:pt x="599247" y="962048"/>
                  </a:cubicBezTo>
                  <a:cubicBezTo>
                    <a:pt x="617535" y="1009596"/>
                    <a:pt x="648625" y="1124201"/>
                    <a:pt x="635823" y="1104694"/>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Volný tvar 9"/>
            <p:cNvSpPr/>
            <p:nvPr/>
          </p:nvSpPr>
          <p:spPr>
            <a:xfrm>
              <a:off x="2013865" y="734192"/>
              <a:ext cx="286822" cy="633771"/>
            </a:xfrm>
            <a:custGeom>
              <a:avLst/>
              <a:gdLst>
                <a:gd name="connsiteX0" fmla="*/ 286765 w 286822"/>
                <a:gd name="connsiteY0" fmla="*/ 633750 h 633771"/>
                <a:gd name="connsiteX1" fmla="*/ 231901 w 286822"/>
                <a:gd name="connsiteY1" fmla="*/ 461843 h 633771"/>
                <a:gd name="connsiteX2" fmla="*/ 78282 w 286822"/>
                <a:gd name="connsiteY2" fmla="*/ 282621 h 633771"/>
                <a:gd name="connsiteX3" fmla="*/ 1473 w 286822"/>
                <a:gd name="connsiteY3" fmla="*/ 4643 h 633771"/>
                <a:gd name="connsiteX4" fmla="*/ 34391 w 286822"/>
                <a:gd name="connsiteY4" fmla="*/ 125344 h 633771"/>
                <a:gd name="connsiteX5" fmla="*/ 114858 w 286822"/>
                <a:gd name="connsiteY5" fmla="*/ 341142 h 633771"/>
                <a:gd name="connsiteX6" fmla="*/ 239217 w 286822"/>
                <a:gd name="connsiteY6" fmla="*/ 450870 h 633771"/>
                <a:gd name="connsiteX7" fmla="*/ 286765 w 286822"/>
                <a:gd name="connsiteY7" fmla="*/ 633750 h 63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822" h="633771">
                  <a:moveTo>
                    <a:pt x="286765" y="633750"/>
                  </a:moveTo>
                  <a:cubicBezTo>
                    <a:pt x="285546" y="635579"/>
                    <a:pt x="266648" y="520364"/>
                    <a:pt x="231901" y="461843"/>
                  </a:cubicBezTo>
                  <a:cubicBezTo>
                    <a:pt x="197154" y="403322"/>
                    <a:pt x="116687" y="358821"/>
                    <a:pt x="78282" y="282621"/>
                  </a:cubicBezTo>
                  <a:cubicBezTo>
                    <a:pt x="39877" y="206421"/>
                    <a:pt x="8788" y="30856"/>
                    <a:pt x="1473" y="4643"/>
                  </a:cubicBezTo>
                  <a:cubicBezTo>
                    <a:pt x="-5842" y="-21570"/>
                    <a:pt x="15494" y="69261"/>
                    <a:pt x="34391" y="125344"/>
                  </a:cubicBezTo>
                  <a:cubicBezTo>
                    <a:pt x="53288" y="181427"/>
                    <a:pt x="80720" y="286888"/>
                    <a:pt x="114858" y="341142"/>
                  </a:cubicBezTo>
                  <a:cubicBezTo>
                    <a:pt x="148996" y="395396"/>
                    <a:pt x="208737" y="400883"/>
                    <a:pt x="239217" y="450870"/>
                  </a:cubicBezTo>
                  <a:cubicBezTo>
                    <a:pt x="269697" y="500857"/>
                    <a:pt x="287984" y="631921"/>
                    <a:pt x="286765" y="63375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Volný tvar 11"/>
            <p:cNvSpPr/>
            <p:nvPr/>
          </p:nvSpPr>
          <p:spPr>
            <a:xfrm>
              <a:off x="2523743" y="186538"/>
              <a:ext cx="282620" cy="1054455"/>
            </a:xfrm>
            <a:custGeom>
              <a:avLst/>
              <a:gdLst>
                <a:gd name="connsiteX0" fmla="*/ 107789 w 189239"/>
                <a:gd name="connsiteY0" fmla="*/ 1035100 h 1036161"/>
                <a:gd name="connsiteX1" fmla="*/ 188256 w 189239"/>
                <a:gd name="connsiteY1" fmla="*/ 804672 h 1036161"/>
                <a:gd name="connsiteX2" fmla="*/ 144365 w 189239"/>
                <a:gd name="connsiteY2" fmla="*/ 526694 h 1036161"/>
                <a:gd name="connsiteX3" fmla="*/ 27322 w 189239"/>
                <a:gd name="connsiteY3" fmla="*/ 212140 h 1036161"/>
                <a:gd name="connsiteX4" fmla="*/ 30979 w 189239"/>
                <a:gd name="connsiteY4" fmla="*/ 0 h 1036161"/>
                <a:gd name="connsiteX5" fmla="*/ 1719 w 189239"/>
                <a:gd name="connsiteY5" fmla="*/ 212140 h 1036161"/>
                <a:gd name="connsiteX6" fmla="*/ 89501 w 189239"/>
                <a:gd name="connsiteY6" fmla="*/ 442569 h 1036161"/>
                <a:gd name="connsiteX7" fmla="*/ 155338 w 189239"/>
                <a:gd name="connsiteY7" fmla="*/ 691286 h 1036161"/>
                <a:gd name="connsiteX8" fmla="*/ 158995 w 189239"/>
                <a:gd name="connsiteY8" fmla="*/ 881481 h 1036161"/>
                <a:gd name="connsiteX9" fmla="*/ 107789 w 189239"/>
                <a:gd name="connsiteY9" fmla="*/ 1035100 h 1036161"/>
                <a:gd name="connsiteX0" fmla="*/ 205332 w 286782"/>
                <a:gd name="connsiteY0" fmla="*/ 1035100 h 1036161"/>
                <a:gd name="connsiteX1" fmla="*/ 285799 w 286782"/>
                <a:gd name="connsiteY1" fmla="*/ 804672 h 1036161"/>
                <a:gd name="connsiteX2" fmla="*/ 241908 w 286782"/>
                <a:gd name="connsiteY2" fmla="*/ 526694 h 1036161"/>
                <a:gd name="connsiteX3" fmla="*/ 124865 w 286782"/>
                <a:gd name="connsiteY3" fmla="*/ 212140 h 1036161"/>
                <a:gd name="connsiteX4" fmla="*/ 128522 w 286782"/>
                <a:gd name="connsiteY4" fmla="*/ 0 h 1036161"/>
                <a:gd name="connsiteX5" fmla="*/ 99262 w 286782"/>
                <a:gd name="connsiteY5" fmla="*/ 212140 h 1036161"/>
                <a:gd name="connsiteX6" fmla="*/ 4164 w 286782"/>
                <a:gd name="connsiteY6" fmla="*/ 376732 h 1036161"/>
                <a:gd name="connsiteX7" fmla="*/ 252881 w 286782"/>
                <a:gd name="connsiteY7" fmla="*/ 691286 h 1036161"/>
                <a:gd name="connsiteX8" fmla="*/ 256538 w 286782"/>
                <a:gd name="connsiteY8" fmla="*/ 881481 h 1036161"/>
                <a:gd name="connsiteX9" fmla="*/ 205332 w 286782"/>
                <a:gd name="connsiteY9" fmla="*/ 1035100 h 1036161"/>
                <a:gd name="connsiteX0" fmla="*/ 201655 w 283105"/>
                <a:gd name="connsiteY0" fmla="*/ 1035100 h 1036161"/>
                <a:gd name="connsiteX1" fmla="*/ 282122 w 283105"/>
                <a:gd name="connsiteY1" fmla="*/ 804672 h 1036161"/>
                <a:gd name="connsiteX2" fmla="*/ 238231 w 283105"/>
                <a:gd name="connsiteY2" fmla="*/ 526694 h 1036161"/>
                <a:gd name="connsiteX3" fmla="*/ 121188 w 283105"/>
                <a:gd name="connsiteY3" fmla="*/ 212140 h 1036161"/>
                <a:gd name="connsiteX4" fmla="*/ 124845 w 283105"/>
                <a:gd name="connsiteY4" fmla="*/ 0 h 1036161"/>
                <a:gd name="connsiteX5" fmla="*/ 95585 w 283105"/>
                <a:gd name="connsiteY5" fmla="*/ 212140 h 1036161"/>
                <a:gd name="connsiteX6" fmla="*/ 183367 w 283105"/>
                <a:gd name="connsiteY6" fmla="*/ 438912 h 1036161"/>
                <a:gd name="connsiteX7" fmla="*/ 487 w 283105"/>
                <a:gd name="connsiteY7" fmla="*/ 376732 h 1036161"/>
                <a:gd name="connsiteX8" fmla="*/ 249204 w 283105"/>
                <a:gd name="connsiteY8" fmla="*/ 691286 h 1036161"/>
                <a:gd name="connsiteX9" fmla="*/ 252861 w 283105"/>
                <a:gd name="connsiteY9" fmla="*/ 881481 h 1036161"/>
                <a:gd name="connsiteX10" fmla="*/ 201655 w 283105"/>
                <a:gd name="connsiteY10" fmla="*/ 1035100 h 1036161"/>
                <a:gd name="connsiteX0" fmla="*/ 201170 w 282620"/>
                <a:gd name="connsiteY0" fmla="*/ 1035100 h 1036161"/>
                <a:gd name="connsiteX1" fmla="*/ 281637 w 282620"/>
                <a:gd name="connsiteY1" fmla="*/ 804672 h 1036161"/>
                <a:gd name="connsiteX2" fmla="*/ 237746 w 282620"/>
                <a:gd name="connsiteY2" fmla="*/ 526694 h 1036161"/>
                <a:gd name="connsiteX3" fmla="*/ 120703 w 282620"/>
                <a:gd name="connsiteY3" fmla="*/ 212140 h 1036161"/>
                <a:gd name="connsiteX4" fmla="*/ 124360 w 282620"/>
                <a:gd name="connsiteY4" fmla="*/ 0 h 1036161"/>
                <a:gd name="connsiteX5" fmla="*/ 95100 w 282620"/>
                <a:gd name="connsiteY5" fmla="*/ 212140 h 1036161"/>
                <a:gd name="connsiteX6" fmla="*/ 182882 w 282620"/>
                <a:gd name="connsiteY6" fmla="*/ 438912 h 1036161"/>
                <a:gd name="connsiteX7" fmla="*/ 2 w 282620"/>
                <a:gd name="connsiteY7" fmla="*/ 376732 h 1036161"/>
                <a:gd name="connsiteX8" fmla="*/ 186540 w 282620"/>
                <a:gd name="connsiteY8" fmla="*/ 460857 h 1036161"/>
                <a:gd name="connsiteX9" fmla="*/ 248719 w 282620"/>
                <a:gd name="connsiteY9" fmla="*/ 691286 h 1036161"/>
                <a:gd name="connsiteX10" fmla="*/ 252376 w 282620"/>
                <a:gd name="connsiteY10" fmla="*/ 881481 h 1036161"/>
                <a:gd name="connsiteX11" fmla="*/ 201170 w 282620"/>
                <a:gd name="connsiteY11" fmla="*/ 1035100 h 1036161"/>
                <a:gd name="connsiteX0" fmla="*/ 201170 w 282620"/>
                <a:gd name="connsiteY0" fmla="*/ 1035100 h 1036129"/>
                <a:gd name="connsiteX1" fmla="*/ 281637 w 282620"/>
                <a:gd name="connsiteY1" fmla="*/ 804672 h 1036129"/>
                <a:gd name="connsiteX2" fmla="*/ 237746 w 282620"/>
                <a:gd name="connsiteY2" fmla="*/ 526694 h 1036129"/>
                <a:gd name="connsiteX3" fmla="*/ 120703 w 282620"/>
                <a:gd name="connsiteY3" fmla="*/ 212140 h 1036129"/>
                <a:gd name="connsiteX4" fmla="*/ 124360 w 282620"/>
                <a:gd name="connsiteY4" fmla="*/ 0 h 1036129"/>
                <a:gd name="connsiteX5" fmla="*/ 95100 w 282620"/>
                <a:gd name="connsiteY5" fmla="*/ 212140 h 1036129"/>
                <a:gd name="connsiteX6" fmla="*/ 182882 w 282620"/>
                <a:gd name="connsiteY6" fmla="*/ 438912 h 1036129"/>
                <a:gd name="connsiteX7" fmla="*/ 2 w 282620"/>
                <a:gd name="connsiteY7" fmla="*/ 376732 h 1036129"/>
                <a:gd name="connsiteX8" fmla="*/ 186540 w 282620"/>
                <a:gd name="connsiteY8" fmla="*/ 460857 h 1036129"/>
                <a:gd name="connsiteX9" fmla="*/ 267007 w 282620"/>
                <a:gd name="connsiteY9" fmla="*/ 694943 h 1036129"/>
                <a:gd name="connsiteX10" fmla="*/ 252376 w 282620"/>
                <a:gd name="connsiteY10" fmla="*/ 881481 h 1036129"/>
                <a:gd name="connsiteX11" fmla="*/ 201170 w 282620"/>
                <a:gd name="connsiteY11" fmla="*/ 1035100 h 1036129"/>
                <a:gd name="connsiteX0" fmla="*/ 201170 w 282620"/>
                <a:gd name="connsiteY0" fmla="*/ 1035100 h 1054455"/>
                <a:gd name="connsiteX1" fmla="*/ 281637 w 282620"/>
                <a:gd name="connsiteY1" fmla="*/ 804672 h 1054455"/>
                <a:gd name="connsiteX2" fmla="*/ 237746 w 282620"/>
                <a:gd name="connsiteY2" fmla="*/ 526694 h 1054455"/>
                <a:gd name="connsiteX3" fmla="*/ 120703 w 282620"/>
                <a:gd name="connsiteY3" fmla="*/ 212140 h 1054455"/>
                <a:gd name="connsiteX4" fmla="*/ 124360 w 282620"/>
                <a:gd name="connsiteY4" fmla="*/ 0 h 1054455"/>
                <a:gd name="connsiteX5" fmla="*/ 95100 w 282620"/>
                <a:gd name="connsiteY5" fmla="*/ 212140 h 1054455"/>
                <a:gd name="connsiteX6" fmla="*/ 182882 w 282620"/>
                <a:gd name="connsiteY6" fmla="*/ 438912 h 1054455"/>
                <a:gd name="connsiteX7" fmla="*/ 2 w 282620"/>
                <a:gd name="connsiteY7" fmla="*/ 376732 h 1054455"/>
                <a:gd name="connsiteX8" fmla="*/ 186540 w 282620"/>
                <a:gd name="connsiteY8" fmla="*/ 460857 h 1054455"/>
                <a:gd name="connsiteX9" fmla="*/ 267007 w 282620"/>
                <a:gd name="connsiteY9" fmla="*/ 694943 h 1054455"/>
                <a:gd name="connsiteX10" fmla="*/ 252376 w 282620"/>
                <a:gd name="connsiteY10" fmla="*/ 881481 h 1054455"/>
                <a:gd name="connsiteX11" fmla="*/ 186539 w 282620"/>
                <a:gd name="connsiteY11" fmla="*/ 1024128 h 1054455"/>
                <a:gd name="connsiteX12" fmla="*/ 201170 w 282620"/>
                <a:gd name="connsiteY12" fmla="*/ 1035100 h 105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620" h="1054455">
                  <a:moveTo>
                    <a:pt x="201170" y="1035100"/>
                  </a:moveTo>
                  <a:cubicBezTo>
                    <a:pt x="217020" y="998524"/>
                    <a:pt x="275541" y="889406"/>
                    <a:pt x="281637" y="804672"/>
                  </a:cubicBezTo>
                  <a:cubicBezTo>
                    <a:pt x="287733" y="719938"/>
                    <a:pt x="264568" y="625449"/>
                    <a:pt x="237746" y="526694"/>
                  </a:cubicBezTo>
                  <a:cubicBezTo>
                    <a:pt x="210924" y="427939"/>
                    <a:pt x="139601" y="299922"/>
                    <a:pt x="120703" y="212140"/>
                  </a:cubicBezTo>
                  <a:cubicBezTo>
                    <a:pt x="101805" y="124358"/>
                    <a:pt x="128627" y="0"/>
                    <a:pt x="124360" y="0"/>
                  </a:cubicBezTo>
                  <a:cubicBezTo>
                    <a:pt x="120093" y="0"/>
                    <a:pt x="85346" y="138988"/>
                    <a:pt x="95100" y="212140"/>
                  </a:cubicBezTo>
                  <a:cubicBezTo>
                    <a:pt x="104854" y="285292"/>
                    <a:pt x="198732" y="411480"/>
                    <a:pt x="182882" y="438912"/>
                  </a:cubicBezTo>
                  <a:cubicBezTo>
                    <a:pt x="167032" y="466344"/>
                    <a:pt x="-608" y="373075"/>
                    <a:pt x="2" y="376732"/>
                  </a:cubicBezTo>
                  <a:cubicBezTo>
                    <a:pt x="612" y="380389"/>
                    <a:pt x="145087" y="408431"/>
                    <a:pt x="186540" y="460857"/>
                  </a:cubicBezTo>
                  <a:cubicBezTo>
                    <a:pt x="227993" y="513283"/>
                    <a:pt x="250548" y="641908"/>
                    <a:pt x="267007" y="694943"/>
                  </a:cubicBezTo>
                  <a:cubicBezTo>
                    <a:pt x="283466" y="747978"/>
                    <a:pt x="265787" y="826617"/>
                    <a:pt x="252376" y="881481"/>
                  </a:cubicBezTo>
                  <a:cubicBezTo>
                    <a:pt x="238965" y="936345"/>
                    <a:pt x="195073" y="998525"/>
                    <a:pt x="186539" y="1024128"/>
                  </a:cubicBezTo>
                  <a:cubicBezTo>
                    <a:pt x="178005" y="1049731"/>
                    <a:pt x="185320" y="1071676"/>
                    <a:pt x="201170" y="103510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Volný tvar 12"/>
            <p:cNvSpPr/>
            <p:nvPr/>
          </p:nvSpPr>
          <p:spPr>
            <a:xfrm>
              <a:off x="3039421" y="697829"/>
              <a:ext cx="91492" cy="371194"/>
            </a:xfrm>
            <a:custGeom>
              <a:avLst/>
              <a:gdLst>
                <a:gd name="connsiteX0" fmla="*/ 91487 w 91492"/>
                <a:gd name="connsiteY0" fmla="*/ 370191 h 371194"/>
                <a:gd name="connsiteX1" fmla="*/ 25650 w 91492"/>
                <a:gd name="connsiteY1" fmla="*/ 297039 h 371194"/>
                <a:gd name="connsiteX2" fmla="*/ 25650 w 91492"/>
                <a:gd name="connsiteY2" fmla="*/ 88556 h 371194"/>
                <a:gd name="connsiteX3" fmla="*/ 47 w 91492"/>
                <a:gd name="connsiteY3" fmla="*/ 773 h 371194"/>
                <a:gd name="connsiteX4" fmla="*/ 32965 w 91492"/>
                <a:gd name="connsiteY4" fmla="*/ 132447 h 371194"/>
                <a:gd name="connsiteX5" fmla="*/ 29307 w 91492"/>
                <a:gd name="connsiteY5" fmla="*/ 253148 h 371194"/>
                <a:gd name="connsiteX6" fmla="*/ 91487 w 91492"/>
                <a:gd name="connsiteY6" fmla="*/ 370191 h 37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92" h="371194">
                  <a:moveTo>
                    <a:pt x="91487" y="370191"/>
                  </a:moveTo>
                  <a:cubicBezTo>
                    <a:pt x="90877" y="377506"/>
                    <a:pt x="36623" y="343978"/>
                    <a:pt x="25650" y="297039"/>
                  </a:cubicBezTo>
                  <a:cubicBezTo>
                    <a:pt x="14677" y="250100"/>
                    <a:pt x="29917" y="137934"/>
                    <a:pt x="25650" y="88556"/>
                  </a:cubicBezTo>
                  <a:cubicBezTo>
                    <a:pt x="21383" y="39178"/>
                    <a:pt x="-1172" y="-6542"/>
                    <a:pt x="47" y="773"/>
                  </a:cubicBezTo>
                  <a:cubicBezTo>
                    <a:pt x="1266" y="8088"/>
                    <a:pt x="28088" y="90384"/>
                    <a:pt x="32965" y="132447"/>
                  </a:cubicBezTo>
                  <a:cubicBezTo>
                    <a:pt x="37842" y="174509"/>
                    <a:pt x="14677" y="210476"/>
                    <a:pt x="29307" y="253148"/>
                  </a:cubicBezTo>
                  <a:cubicBezTo>
                    <a:pt x="43937" y="295820"/>
                    <a:pt x="92097" y="362876"/>
                    <a:pt x="91487" y="37019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Volný tvar 13"/>
            <p:cNvSpPr/>
            <p:nvPr/>
          </p:nvSpPr>
          <p:spPr>
            <a:xfrm>
              <a:off x="3741534" y="234071"/>
              <a:ext cx="256258" cy="712032"/>
            </a:xfrm>
            <a:custGeom>
              <a:avLst/>
              <a:gdLst>
                <a:gd name="connsiteX0" fmla="*/ 51395 w 132209"/>
                <a:gd name="connsiteY0" fmla="*/ 647412 h 651993"/>
                <a:gd name="connsiteX1" fmla="*/ 117232 w 132209"/>
                <a:gd name="connsiteY1" fmla="*/ 453559 h 651993"/>
                <a:gd name="connsiteX2" fmla="*/ 69683 w 132209"/>
                <a:gd name="connsiteY2" fmla="*/ 299940 h 651993"/>
                <a:gd name="connsiteX3" fmla="*/ 189 w 132209"/>
                <a:gd name="connsiteY3" fmla="*/ 208500 h 651993"/>
                <a:gd name="connsiteX4" fmla="*/ 47738 w 132209"/>
                <a:gd name="connsiteY4" fmla="*/ 16 h 651993"/>
                <a:gd name="connsiteX5" fmla="*/ 3846 w 132209"/>
                <a:gd name="connsiteY5" fmla="*/ 197527 h 651993"/>
                <a:gd name="connsiteX6" fmla="*/ 87971 w 132209"/>
                <a:gd name="connsiteY6" fmla="*/ 303597 h 651993"/>
                <a:gd name="connsiteX7" fmla="*/ 131862 w 132209"/>
                <a:gd name="connsiteY7" fmla="*/ 427956 h 651993"/>
                <a:gd name="connsiteX8" fmla="*/ 106259 w 132209"/>
                <a:gd name="connsiteY8" fmla="*/ 577917 h 651993"/>
                <a:gd name="connsiteX9" fmla="*/ 51395 w 132209"/>
                <a:gd name="connsiteY9" fmla="*/ 647412 h 651993"/>
                <a:gd name="connsiteX0" fmla="*/ 56362 w 263282"/>
                <a:gd name="connsiteY0" fmla="*/ 647411 h 651992"/>
                <a:gd name="connsiteX1" fmla="*/ 122199 w 263282"/>
                <a:gd name="connsiteY1" fmla="*/ 453558 h 651992"/>
                <a:gd name="connsiteX2" fmla="*/ 74650 w 263282"/>
                <a:gd name="connsiteY2" fmla="*/ 299939 h 651992"/>
                <a:gd name="connsiteX3" fmla="*/ 5156 w 263282"/>
                <a:gd name="connsiteY3" fmla="*/ 208499 h 651992"/>
                <a:gd name="connsiteX4" fmla="*/ 52705 w 263282"/>
                <a:gd name="connsiteY4" fmla="*/ 15 h 651992"/>
                <a:gd name="connsiteX5" fmla="*/ 8813 w 263282"/>
                <a:gd name="connsiteY5" fmla="*/ 197526 h 651992"/>
                <a:gd name="connsiteX6" fmla="*/ 261188 w 263282"/>
                <a:gd name="connsiteY6" fmla="*/ 190210 h 651992"/>
                <a:gd name="connsiteX7" fmla="*/ 136829 w 263282"/>
                <a:gd name="connsiteY7" fmla="*/ 427955 h 651992"/>
                <a:gd name="connsiteX8" fmla="*/ 111226 w 263282"/>
                <a:gd name="connsiteY8" fmla="*/ 577916 h 651992"/>
                <a:gd name="connsiteX9" fmla="*/ 56362 w 263282"/>
                <a:gd name="connsiteY9" fmla="*/ 647411 h 651992"/>
                <a:gd name="connsiteX0" fmla="*/ 51396 w 256353"/>
                <a:gd name="connsiteY0" fmla="*/ 647412 h 651993"/>
                <a:gd name="connsiteX1" fmla="*/ 117233 w 256353"/>
                <a:gd name="connsiteY1" fmla="*/ 453559 h 651993"/>
                <a:gd name="connsiteX2" fmla="*/ 69684 w 256353"/>
                <a:gd name="connsiteY2" fmla="*/ 299940 h 651993"/>
                <a:gd name="connsiteX3" fmla="*/ 190 w 256353"/>
                <a:gd name="connsiteY3" fmla="*/ 208500 h 651993"/>
                <a:gd name="connsiteX4" fmla="*/ 47739 w 256353"/>
                <a:gd name="connsiteY4" fmla="*/ 16 h 651993"/>
                <a:gd name="connsiteX5" fmla="*/ 3847 w 256353"/>
                <a:gd name="connsiteY5" fmla="*/ 197527 h 651993"/>
                <a:gd name="connsiteX6" fmla="*/ 102603 w 256353"/>
                <a:gd name="connsiteY6" fmla="*/ 307254 h 651993"/>
                <a:gd name="connsiteX7" fmla="*/ 256222 w 256353"/>
                <a:gd name="connsiteY7" fmla="*/ 190211 h 651993"/>
                <a:gd name="connsiteX8" fmla="*/ 131863 w 256353"/>
                <a:gd name="connsiteY8" fmla="*/ 427956 h 651993"/>
                <a:gd name="connsiteX9" fmla="*/ 106260 w 256353"/>
                <a:gd name="connsiteY9" fmla="*/ 577917 h 651993"/>
                <a:gd name="connsiteX10" fmla="*/ 51396 w 256353"/>
                <a:gd name="connsiteY10" fmla="*/ 647412 h 651993"/>
                <a:gd name="connsiteX0" fmla="*/ 51396 w 256258"/>
                <a:gd name="connsiteY0" fmla="*/ 647412 h 651993"/>
                <a:gd name="connsiteX1" fmla="*/ 117233 w 256258"/>
                <a:gd name="connsiteY1" fmla="*/ 453559 h 651993"/>
                <a:gd name="connsiteX2" fmla="*/ 69684 w 256258"/>
                <a:gd name="connsiteY2" fmla="*/ 299940 h 651993"/>
                <a:gd name="connsiteX3" fmla="*/ 190 w 256258"/>
                <a:gd name="connsiteY3" fmla="*/ 208500 h 651993"/>
                <a:gd name="connsiteX4" fmla="*/ 47739 w 256258"/>
                <a:gd name="connsiteY4" fmla="*/ 16 h 651993"/>
                <a:gd name="connsiteX5" fmla="*/ 3847 w 256258"/>
                <a:gd name="connsiteY5" fmla="*/ 197527 h 651993"/>
                <a:gd name="connsiteX6" fmla="*/ 102603 w 256258"/>
                <a:gd name="connsiteY6" fmla="*/ 307254 h 651993"/>
                <a:gd name="connsiteX7" fmla="*/ 256222 w 256258"/>
                <a:gd name="connsiteY7" fmla="*/ 190211 h 651993"/>
                <a:gd name="connsiteX8" fmla="*/ 117234 w 256258"/>
                <a:gd name="connsiteY8" fmla="*/ 343831 h 651993"/>
                <a:gd name="connsiteX9" fmla="*/ 131863 w 256258"/>
                <a:gd name="connsiteY9" fmla="*/ 427956 h 651993"/>
                <a:gd name="connsiteX10" fmla="*/ 106260 w 256258"/>
                <a:gd name="connsiteY10" fmla="*/ 577917 h 651993"/>
                <a:gd name="connsiteX11" fmla="*/ 51396 w 256258"/>
                <a:gd name="connsiteY11" fmla="*/ 647412 h 651993"/>
                <a:gd name="connsiteX0" fmla="*/ 51396 w 256258"/>
                <a:gd name="connsiteY0" fmla="*/ 647412 h 712032"/>
                <a:gd name="connsiteX1" fmla="*/ 117233 w 256258"/>
                <a:gd name="connsiteY1" fmla="*/ 453559 h 712032"/>
                <a:gd name="connsiteX2" fmla="*/ 69684 w 256258"/>
                <a:gd name="connsiteY2" fmla="*/ 299940 h 712032"/>
                <a:gd name="connsiteX3" fmla="*/ 190 w 256258"/>
                <a:gd name="connsiteY3" fmla="*/ 208500 h 712032"/>
                <a:gd name="connsiteX4" fmla="*/ 47739 w 256258"/>
                <a:gd name="connsiteY4" fmla="*/ 16 h 712032"/>
                <a:gd name="connsiteX5" fmla="*/ 3847 w 256258"/>
                <a:gd name="connsiteY5" fmla="*/ 197527 h 712032"/>
                <a:gd name="connsiteX6" fmla="*/ 102603 w 256258"/>
                <a:gd name="connsiteY6" fmla="*/ 307254 h 712032"/>
                <a:gd name="connsiteX7" fmla="*/ 256222 w 256258"/>
                <a:gd name="connsiteY7" fmla="*/ 190211 h 712032"/>
                <a:gd name="connsiteX8" fmla="*/ 117234 w 256258"/>
                <a:gd name="connsiteY8" fmla="*/ 343831 h 712032"/>
                <a:gd name="connsiteX9" fmla="*/ 131863 w 256258"/>
                <a:gd name="connsiteY9" fmla="*/ 427956 h 712032"/>
                <a:gd name="connsiteX10" fmla="*/ 106260 w 256258"/>
                <a:gd name="connsiteY10" fmla="*/ 577917 h 712032"/>
                <a:gd name="connsiteX11" fmla="*/ 55055 w 256258"/>
                <a:gd name="connsiteY11" fmla="*/ 709591 h 712032"/>
                <a:gd name="connsiteX12" fmla="*/ 51396 w 256258"/>
                <a:gd name="connsiteY12" fmla="*/ 647412 h 7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6258" h="712032">
                  <a:moveTo>
                    <a:pt x="51396" y="647412"/>
                  </a:moveTo>
                  <a:cubicBezTo>
                    <a:pt x="61759" y="604740"/>
                    <a:pt x="114185" y="511471"/>
                    <a:pt x="117233" y="453559"/>
                  </a:cubicBezTo>
                  <a:cubicBezTo>
                    <a:pt x="120281" y="395647"/>
                    <a:pt x="89191" y="340783"/>
                    <a:pt x="69684" y="299940"/>
                  </a:cubicBezTo>
                  <a:cubicBezTo>
                    <a:pt x="50177" y="259097"/>
                    <a:pt x="3847" y="258487"/>
                    <a:pt x="190" y="208500"/>
                  </a:cubicBezTo>
                  <a:cubicBezTo>
                    <a:pt x="-3467" y="158513"/>
                    <a:pt x="47130" y="1845"/>
                    <a:pt x="47739" y="16"/>
                  </a:cubicBezTo>
                  <a:cubicBezTo>
                    <a:pt x="48348" y="-1813"/>
                    <a:pt x="-5297" y="146321"/>
                    <a:pt x="3847" y="197527"/>
                  </a:cubicBezTo>
                  <a:cubicBezTo>
                    <a:pt x="12991" y="248733"/>
                    <a:pt x="60541" y="308473"/>
                    <a:pt x="102603" y="307254"/>
                  </a:cubicBezTo>
                  <a:cubicBezTo>
                    <a:pt x="144665" y="306035"/>
                    <a:pt x="253784" y="184115"/>
                    <a:pt x="256222" y="190211"/>
                  </a:cubicBezTo>
                  <a:cubicBezTo>
                    <a:pt x="258660" y="196307"/>
                    <a:pt x="137961" y="304207"/>
                    <a:pt x="117234" y="343831"/>
                  </a:cubicBezTo>
                  <a:cubicBezTo>
                    <a:pt x="96507" y="383455"/>
                    <a:pt x="137350" y="395038"/>
                    <a:pt x="131863" y="427956"/>
                  </a:cubicBezTo>
                  <a:cubicBezTo>
                    <a:pt x="126376" y="460874"/>
                    <a:pt x="119061" y="530978"/>
                    <a:pt x="106260" y="577917"/>
                  </a:cubicBezTo>
                  <a:cubicBezTo>
                    <a:pt x="93459" y="624856"/>
                    <a:pt x="64199" y="698009"/>
                    <a:pt x="55055" y="709591"/>
                  </a:cubicBezTo>
                  <a:cubicBezTo>
                    <a:pt x="45911" y="721173"/>
                    <a:pt x="41033" y="690084"/>
                    <a:pt x="51396" y="647412"/>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 name="Volný tvar 14"/>
            <p:cNvSpPr/>
            <p:nvPr/>
          </p:nvSpPr>
          <p:spPr>
            <a:xfrm>
              <a:off x="3935435" y="1338644"/>
              <a:ext cx="494143" cy="228833"/>
            </a:xfrm>
            <a:custGeom>
              <a:avLst/>
              <a:gdLst>
                <a:gd name="connsiteX0" fmla="*/ 140 w 494143"/>
                <a:gd name="connsiteY0" fmla="*/ 29300 h 228833"/>
                <a:gd name="connsiteX1" fmla="*/ 146444 w 494143"/>
                <a:gd name="connsiteY1" fmla="*/ 39 h 228833"/>
                <a:gd name="connsiteX2" fmla="*/ 296405 w 494143"/>
                <a:gd name="connsiteY2" fmla="*/ 36615 h 228833"/>
                <a:gd name="connsiteX3" fmla="*/ 373215 w 494143"/>
                <a:gd name="connsiteY3" fmla="*/ 98794 h 228833"/>
                <a:gd name="connsiteX4" fmla="*/ 493916 w 494143"/>
                <a:gd name="connsiteY4" fmla="*/ 11012 h 228833"/>
                <a:gd name="connsiteX5" fmla="*/ 402476 w 494143"/>
                <a:gd name="connsiteY5" fmla="*/ 95137 h 228833"/>
                <a:gd name="connsiteX6" fmla="*/ 365900 w 494143"/>
                <a:gd name="connsiteY6" fmla="*/ 120740 h 228833"/>
                <a:gd name="connsiteX7" fmla="*/ 457340 w 494143"/>
                <a:gd name="connsiteY7" fmla="*/ 226810 h 228833"/>
                <a:gd name="connsiteX8" fmla="*/ 391503 w 494143"/>
                <a:gd name="connsiteY8" fmla="*/ 182919 h 228833"/>
                <a:gd name="connsiteX9" fmla="*/ 314693 w 494143"/>
                <a:gd name="connsiteY9" fmla="*/ 91479 h 228833"/>
                <a:gd name="connsiteX10" fmla="*/ 267145 w 494143"/>
                <a:gd name="connsiteY10" fmla="*/ 40273 h 228833"/>
                <a:gd name="connsiteX11" fmla="*/ 193993 w 494143"/>
                <a:gd name="connsiteY11" fmla="*/ 18327 h 228833"/>
                <a:gd name="connsiteX12" fmla="*/ 120841 w 494143"/>
                <a:gd name="connsiteY12" fmla="*/ 18327 h 228833"/>
                <a:gd name="connsiteX13" fmla="*/ 140 w 494143"/>
                <a:gd name="connsiteY13" fmla="*/ 29300 h 22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4143" h="228833">
                  <a:moveTo>
                    <a:pt x="140" y="29300"/>
                  </a:moveTo>
                  <a:cubicBezTo>
                    <a:pt x="4407" y="26252"/>
                    <a:pt x="97067" y="-1180"/>
                    <a:pt x="146444" y="39"/>
                  </a:cubicBezTo>
                  <a:cubicBezTo>
                    <a:pt x="195821" y="1258"/>
                    <a:pt x="258610" y="20156"/>
                    <a:pt x="296405" y="36615"/>
                  </a:cubicBezTo>
                  <a:cubicBezTo>
                    <a:pt x="334200" y="53074"/>
                    <a:pt x="340297" y="103061"/>
                    <a:pt x="373215" y="98794"/>
                  </a:cubicBezTo>
                  <a:cubicBezTo>
                    <a:pt x="406133" y="94527"/>
                    <a:pt x="489039" y="11621"/>
                    <a:pt x="493916" y="11012"/>
                  </a:cubicBezTo>
                  <a:cubicBezTo>
                    <a:pt x="498793" y="10402"/>
                    <a:pt x="423812" y="76849"/>
                    <a:pt x="402476" y="95137"/>
                  </a:cubicBezTo>
                  <a:cubicBezTo>
                    <a:pt x="381140" y="113425"/>
                    <a:pt x="356756" y="98795"/>
                    <a:pt x="365900" y="120740"/>
                  </a:cubicBezTo>
                  <a:cubicBezTo>
                    <a:pt x="375044" y="142685"/>
                    <a:pt x="453073" y="216447"/>
                    <a:pt x="457340" y="226810"/>
                  </a:cubicBezTo>
                  <a:cubicBezTo>
                    <a:pt x="461607" y="237173"/>
                    <a:pt x="415278" y="205474"/>
                    <a:pt x="391503" y="182919"/>
                  </a:cubicBezTo>
                  <a:cubicBezTo>
                    <a:pt x="367729" y="160364"/>
                    <a:pt x="335419" y="115253"/>
                    <a:pt x="314693" y="91479"/>
                  </a:cubicBezTo>
                  <a:cubicBezTo>
                    <a:pt x="293967" y="67705"/>
                    <a:pt x="287262" y="52465"/>
                    <a:pt x="267145" y="40273"/>
                  </a:cubicBezTo>
                  <a:cubicBezTo>
                    <a:pt x="247028" y="28081"/>
                    <a:pt x="218377" y="21985"/>
                    <a:pt x="193993" y="18327"/>
                  </a:cubicBezTo>
                  <a:cubicBezTo>
                    <a:pt x="169609" y="14669"/>
                    <a:pt x="151931" y="14669"/>
                    <a:pt x="120841" y="18327"/>
                  </a:cubicBezTo>
                  <a:cubicBezTo>
                    <a:pt x="89751" y="21985"/>
                    <a:pt x="-4127" y="32348"/>
                    <a:pt x="140" y="2930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 name="Volný tvar 15"/>
            <p:cNvSpPr/>
            <p:nvPr/>
          </p:nvSpPr>
          <p:spPr>
            <a:xfrm>
              <a:off x="3273535" y="3141794"/>
              <a:ext cx="204298" cy="180969"/>
            </a:xfrm>
            <a:custGeom>
              <a:avLst/>
              <a:gdLst>
                <a:gd name="connsiteX0" fmla="*/ 15 w 204298"/>
                <a:gd name="connsiteY0" fmla="*/ 84 h 180969"/>
                <a:gd name="connsiteX1" fmla="*/ 102428 w 204298"/>
                <a:gd name="connsiteY1" fmla="*/ 54948 h 180969"/>
                <a:gd name="connsiteX2" fmla="*/ 201183 w 204298"/>
                <a:gd name="connsiteY2" fmla="*/ 171992 h 180969"/>
                <a:gd name="connsiteX3" fmla="*/ 171923 w 204298"/>
                <a:gd name="connsiteY3" fmla="*/ 161019 h 180969"/>
                <a:gd name="connsiteX4" fmla="*/ 95113 w 204298"/>
                <a:gd name="connsiteY4" fmla="*/ 65921 h 180969"/>
                <a:gd name="connsiteX5" fmla="*/ 15 w 204298"/>
                <a:gd name="connsiteY5" fmla="*/ 84 h 18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298" h="180969">
                  <a:moveTo>
                    <a:pt x="15" y="84"/>
                  </a:moveTo>
                  <a:cubicBezTo>
                    <a:pt x="1234" y="-1745"/>
                    <a:pt x="68900" y="26297"/>
                    <a:pt x="102428" y="54948"/>
                  </a:cubicBezTo>
                  <a:cubicBezTo>
                    <a:pt x="135956" y="83599"/>
                    <a:pt x="189601" y="154314"/>
                    <a:pt x="201183" y="171992"/>
                  </a:cubicBezTo>
                  <a:cubicBezTo>
                    <a:pt x="212765" y="189670"/>
                    <a:pt x="189601" y="178698"/>
                    <a:pt x="171923" y="161019"/>
                  </a:cubicBezTo>
                  <a:cubicBezTo>
                    <a:pt x="154245" y="143341"/>
                    <a:pt x="122545" y="88476"/>
                    <a:pt x="95113" y="65921"/>
                  </a:cubicBezTo>
                  <a:cubicBezTo>
                    <a:pt x="67681" y="43366"/>
                    <a:pt x="-1204" y="1913"/>
                    <a:pt x="15" y="84"/>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 name="Volný tvar 16"/>
            <p:cNvSpPr/>
            <p:nvPr/>
          </p:nvSpPr>
          <p:spPr>
            <a:xfrm>
              <a:off x="2621677" y="3814821"/>
              <a:ext cx="494657" cy="557286"/>
            </a:xfrm>
            <a:custGeom>
              <a:avLst/>
              <a:gdLst>
                <a:gd name="connsiteX0" fmla="*/ 59345 w 494657"/>
                <a:gd name="connsiteY0" fmla="*/ 54 h 557286"/>
                <a:gd name="connsiteX1" fmla="*/ 823 w 494657"/>
                <a:gd name="connsiteY1" fmla="*/ 171961 h 557286"/>
                <a:gd name="connsiteX2" fmla="*/ 30084 w 494657"/>
                <a:gd name="connsiteY2" fmla="*/ 267059 h 557286"/>
                <a:gd name="connsiteX3" fmla="*/ 99579 w 494657"/>
                <a:gd name="connsiteY3" fmla="*/ 340211 h 557286"/>
                <a:gd name="connsiteX4" fmla="*/ 158100 w 494657"/>
                <a:gd name="connsiteY4" fmla="*/ 508461 h 557286"/>
                <a:gd name="connsiteX5" fmla="*/ 172731 w 494657"/>
                <a:gd name="connsiteY5" fmla="*/ 552352 h 557286"/>
                <a:gd name="connsiteX6" fmla="*/ 139812 w 494657"/>
                <a:gd name="connsiteY6" fmla="*/ 413363 h 557286"/>
                <a:gd name="connsiteX7" fmla="*/ 223937 w 494657"/>
                <a:gd name="connsiteY7" fmla="*/ 427993 h 557286"/>
                <a:gd name="connsiteX8" fmla="*/ 293431 w 494657"/>
                <a:gd name="connsiteY8" fmla="*/ 431651 h 557286"/>
                <a:gd name="connsiteX9" fmla="*/ 458023 w 494657"/>
                <a:gd name="connsiteY9" fmla="*/ 398733 h 557286"/>
                <a:gd name="connsiteX10" fmla="*/ 494599 w 494657"/>
                <a:gd name="connsiteY10" fmla="*/ 406048 h 557286"/>
                <a:gd name="connsiteX11" fmla="*/ 454366 w 494657"/>
                <a:gd name="connsiteY11" fmla="*/ 402390 h 557286"/>
                <a:gd name="connsiteX12" fmla="*/ 344638 w 494657"/>
                <a:gd name="connsiteY12" fmla="*/ 409705 h 557286"/>
                <a:gd name="connsiteX13" fmla="*/ 286116 w 494657"/>
                <a:gd name="connsiteY13" fmla="*/ 420678 h 557286"/>
                <a:gd name="connsiteX14" fmla="*/ 191019 w 494657"/>
                <a:gd name="connsiteY14" fmla="*/ 406048 h 557286"/>
                <a:gd name="connsiteX15" fmla="*/ 136155 w 494657"/>
                <a:gd name="connsiteY15" fmla="*/ 365814 h 557286"/>
                <a:gd name="connsiteX16" fmla="*/ 95921 w 494657"/>
                <a:gd name="connsiteY16" fmla="*/ 292662 h 557286"/>
                <a:gd name="connsiteX17" fmla="*/ 26427 w 494657"/>
                <a:gd name="connsiteY17" fmla="*/ 230483 h 557286"/>
                <a:gd name="connsiteX18" fmla="*/ 26427 w 494657"/>
                <a:gd name="connsiteY18" fmla="*/ 153673 h 557286"/>
                <a:gd name="connsiteX19" fmla="*/ 59345 w 494657"/>
                <a:gd name="connsiteY19" fmla="*/ 54 h 55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4657" h="557286">
                  <a:moveTo>
                    <a:pt x="59345" y="54"/>
                  </a:moveTo>
                  <a:cubicBezTo>
                    <a:pt x="55078" y="3102"/>
                    <a:pt x="5700" y="127460"/>
                    <a:pt x="823" y="171961"/>
                  </a:cubicBezTo>
                  <a:cubicBezTo>
                    <a:pt x="-4054" y="216462"/>
                    <a:pt x="13625" y="239017"/>
                    <a:pt x="30084" y="267059"/>
                  </a:cubicBezTo>
                  <a:cubicBezTo>
                    <a:pt x="46543" y="295101"/>
                    <a:pt x="78243" y="299977"/>
                    <a:pt x="99579" y="340211"/>
                  </a:cubicBezTo>
                  <a:cubicBezTo>
                    <a:pt x="120915" y="380445"/>
                    <a:pt x="145908" y="473104"/>
                    <a:pt x="158100" y="508461"/>
                  </a:cubicBezTo>
                  <a:cubicBezTo>
                    <a:pt x="170292" y="543818"/>
                    <a:pt x="175779" y="568202"/>
                    <a:pt x="172731" y="552352"/>
                  </a:cubicBezTo>
                  <a:cubicBezTo>
                    <a:pt x="169683" y="536502"/>
                    <a:pt x="131278" y="434089"/>
                    <a:pt x="139812" y="413363"/>
                  </a:cubicBezTo>
                  <a:cubicBezTo>
                    <a:pt x="148346" y="392637"/>
                    <a:pt x="198334" y="424945"/>
                    <a:pt x="223937" y="427993"/>
                  </a:cubicBezTo>
                  <a:cubicBezTo>
                    <a:pt x="249540" y="431041"/>
                    <a:pt x="254417" y="436528"/>
                    <a:pt x="293431" y="431651"/>
                  </a:cubicBezTo>
                  <a:cubicBezTo>
                    <a:pt x="332445" y="426774"/>
                    <a:pt x="424495" y="403000"/>
                    <a:pt x="458023" y="398733"/>
                  </a:cubicBezTo>
                  <a:cubicBezTo>
                    <a:pt x="491551" y="394466"/>
                    <a:pt x="495208" y="405439"/>
                    <a:pt x="494599" y="406048"/>
                  </a:cubicBezTo>
                  <a:cubicBezTo>
                    <a:pt x="493990" y="406657"/>
                    <a:pt x="479359" y="401781"/>
                    <a:pt x="454366" y="402390"/>
                  </a:cubicBezTo>
                  <a:cubicBezTo>
                    <a:pt x="429373" y="402999"/>
                    <a:pt x="372680" y="406657"/>
                    <a:pt x="344638" y="409705"/>
                  </a:cubicBezTo>
                  <a:cubicBezTo>
                    <a:pt x="316596" y="412753"/>
                    <a:pt x="311719" y="421287"/>
                    <a:pt x="286116" y="420678"/>
                  </a:cubicBezTo>
                  <a:cubicBezTo>
                    <a:pt x="260513" y="420069"/>
                    <a:pt x="216012" y="415192"/>
                    <a:pt x="191019" y="406048"/>
                  </a:cubicBezTo>
                  <a:cubicBezTo>
                    <a:pt x="166026" y="396904"/>
                    <a:pt x="152005" y="384712"/>
                    <a:pt x="136155" y="365814"/>
                  </a:cubicBezTo>
                  <a:cubicBezTo>
                    <a:pt x="120305" y="346916"/>
                    <a:pt x="114209" y="315217"/>
                    <a:pt x="95921" y="292662"/>
                  </a:cubicBezTo>
                  <a:cubicBezTo>
                    <a:pt x="77633" y="270107"/>
                    <a:pt x="38009" y="253648"/>
                    <a:pt x="26427" y="230483"/>
                  </a:cubicBezTo>
                  <a:cubicBezTo>
                    <a:pt x="14845" y="207318"/>
                    <a:pt x="22160" y="184153"/>
                    <a:pt x="26427" y="153673"/>
                  </a:cubicBezTo>
                  <a:cubicBezTo>
                    <a:pt x="30694" y="123193"/>
                    <a:pt x="63612" y="-2994"/>
                    <a:pt x="59345" y="54"/>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19" name="Volný tvar 18"/>
          <p:cNvSpPr/>
          <p:nvPr/>
        </p:nvSpPr>
        <p:spPr>
          <a:xfrm>
            <a:off x="7867765" y="4083403"/>
            <a:ext cx="2618080" cy="2196301"/>
          </a:xfrm>
          <a:custGeom>
            <a:avLst/>
            <a:gdLst>
              <a:gd name="connsiteX0" fmla="*/ 64811 w 2602339"/>
              <a:gd name="connsiteY0" fmla="*/ 11823 h 1384619"/>
              <a:gd name="connsiteX1" fmla="*/ 1016 w 2602339"/>
              <a:gd name="connsiteY1" fmla="*/ 171312 h 1384619"/>
              <a:gd name="connsiteX2" fmla="*/ 117974 w 2602339"/>
              <a:gd name="connsiteY2" fmla="*/ 224475 h 1384619"/>
              <a:gd name="connsiteX3" fmla="*/ 702764 w 2602339"/>
              <a:gd name="connsiteY3" fmla="*/ 437126 h 1384619"/>
              <a:gd name="connsiteX4" fmla="*/ 1829816 w 2602339"/>
              <a:gd name="connsiteY4" fmla="*/ 904958 h 1384619"/>
              <a:gd name="connsiteX5" fmla="*/ 2021202 w 2602339"/>
              <a:gd name="connsiteY5" fmla="*/ 1234568 h 1384619"/>
              <a:gd name="connsiteX6" fmla="*/ 2063732 w 2602339"/>
              <a:gd name="connsiteY6" fmla="*/ 1383423 h 1384619"/>
              <a:gd name="connsiteX7" fmla="*/ 2201955 w 2602339"/>
              <a:gd name="connsiteY7" fmla="*/ 1277098 h 1384619"/>
              <a:gd name="connsiteX8" fmla="*/ 2382709 w 2602339"/>
              <a:gd name="connsiteY8" fmla="*/ 841163 h 1384619"/>
              <a:gd name="connsiteX9" fmla="*/ 2595360 w 2602339"/>
              <a:gd name="connsiteY9" fmla="*/ 437126 h 1384619"/>
              <a:gd name="connsiteX10" fmla="*/ 2531564 w 2602339"/>
              <a:gd name="connsiteY10" fmla="*/ 352065 h 1384619"/>
              <a:gd name="connsiteX11" fmla="*/ 2340178 w 2602339"/>
              <a:gd name="connsiteY11" fmla="*/ 617879 h 1384619"/>
              <a:gd name="connsiteX12" fmla="*/ 2191323 w 2602339"/>
              <a:gd name="connsiteY12" fmla="*/ 724205 h 1384619"/>
              <a:gd name="connsiteX13" fmla="*/ 1680960 w 2602339"/>
              <a:gd name="connsiteY13" fmla="*/ 575349 h 1384619"/>
              <a:gd name="connsiteX14" fmla="*/ 1074904 w 2602339"/>
              <a:gd name="connsiteY14" fmla="*/ 330800 h 1384619"/>
              <a:gd name="connsiteX15" fmla="*/ 383788 w 2602339"/>
              <a:gd name="connsiteY15" fmla="*/ 107516 h 1384619"/>
              <a:gd name="connsiteX16" fmla="*/ 128606 w 2602339"/>
              <a:gd name="connsiteY16" fmla="*/ 22456 h 1384619"/>
              <a:gd name="connsiteX17" fmla="*/ 64811 w 2602339"/>
              <a:gd name="connsiteY17" fmla="*/ 11823 h 1384619"/>
              <a:gd name="connsiteX0" fmla="*/ 64811 w 2602545"/>
              <a:gd name="connsiteY0" fmla="*/ 11823 h 1384619"/>
              <a:gd name="connsiteX1" fmla="*/ 1016 w 2602545"/>
              <a:gd name="connsiteY1" fmla="*/ 171312 h 1384619"/>
              <a:gd name="connsiteX2" fmla="*/ 117974 w 2602545"/>
              <a:gd name="connsiteY2" fmla="*/ 224475 h 1384619"/>
              <a:gd name="connsiteX3" fmla="*/ 702764 w 2602545"/>
              <a:gd name="connsiteY3" fmla="*/ 437126 h 1384619"/>
              <a:gd name="connsiteX4" fmla="*/ 1829816 w 2602545"/>
              <a:gd name="connsiteY4" fmla="*/ 904958 h 1384619"/>
              <a:gd name="connsiteX5" fmla="*/ 2021202 w 2602545"/>
              <a:gd name="connsiteY5" fmla="*/ 1234568 h 1384619"/>
              <a:gd name="connsiteX6" fmla="*/ 2063732 w 2602545"/>
              <a:gd name="connsiteY6" fmla="*/ 1383423 h 1384619"/>
              <a:gd name="connsiteX7" fmla="*/ 2201955 w 2602545"/>
              <a:gd name="connsiteY7" fmla="*/ 1277098 h 1384619"/>
              <a:gd name="connsiteX8" fmla="*/ 2382709 w 2602545"/>
              <a:gd name="connsiteY8" fmla="*/ 841163 h 1384619"/>
              <a:gd name="connsiteX9" fmla="*/ 2595360 w 2602545"/>
              <a:gd name="connsiteY9" fmla="*/ 437126 h 1384619"/>
              <a:gd name="connsiteX10" fmla="*/ 2531564 w 2602545"/>
              <a:gd name="connsiteY10" fmla="*/ 352065 h 1384619"/>
              <a:gd name="connsiteX11" fmla="*/ 2327021 w 2602545"/>
              <a:gd name="connsiteY11" fmla="*/ 588276 h 1384619"/>
              <a:gd name="connsiteX12" fmla="*/ 2191323 w 2602545"/>
              <a:gd name="connsiteY12" fmla="*/ 724205 h 1384619"/>
              <a:gd name="connsiteX13" fmla="*/ 1680960 w 2602545"/>
              <a:gd name="connsiteY13" fmla="*/ 575349 h 1384619"/>
              <a:gd name="connsiteX14" fmla="*/ 1074904 w 2602545"/>
              <a:gd name="connsiteY14" fmla="*/ 330800 h 1384619"/>
              <a:gd name="connsiteX15" fmla="*/ 383788 w 2602545"/>
              <a:gd name="connsiteY15" fmla="*/ 107516 h 1384619"/>
              <a:gd name="connsiteX16" fmla="*/ 128606 w 2602545"/>
              <a:gd name="connsiteY16" fmla="*/ 22456 h 1384619"/>
              <a:gd name="connsiteX17" fmla="*/ 64811 w 2602545"/>
              <a:gd name="connsiteY17" fmla="*/ 11823 h 1384619"/>
              <a:gd name="connsiteX0" fmla="*/ 64811 w 2602545"/>
              <a:gd name="connsiteY0" fmla="*/ 11823 h 1384619"/>
              <a:gd name="connsiteX1" fmla="*/ 1016 w 2602545"/>
              <a:gd name="connsiteY1" fmla="*/ 171312 h 1384619"/>
              <a:gd name="connsiteX2" fmla="*/ 117974 w 2602545"/>
              <a:gd name="connsiteY2" fmla="*/ 224475 h 1384619"/>
              <a:gd name="connsiteX3" fmla="*/ 702764 w 2602545"/>
              <a:gd name="connsiteY3" fmla="*/ 437126 h 1384619"/>
              <a:gd name="connsiteX4" fmla="*/ 1829816 w 2602545"/>
              <a:gd name="connsiteY4" fmla="*/ 904958 h 1384619"/>
              <a:gd name="connsiteX5" fmla="*/ 2021202 w 2602545"/>
              <a:gd name="connsiteY5" fmla="*/ 1234568 h 1384619"/>
              <a:gd name="connsiteX6" fmla="*/ 2063732 w 2602545"/>
              <a:gd name="connsiteY6" fmla="*/ 1383423 h 1384619"/>
              <a:gd name="connsiteX7" fmla="*/ 2201955 w 2602545"/>
              <a:gd name="connsiteY7" fmla="*/ 1277098 h 1384619"/>
              <a:gd name="connsiteX8" fmla="*/ 2382709 w 2602545"/>
              <a:gd name="connsiteY8" fmla="*/ 841163 h 1384619"/>
              <a:gd name="connsiteX9" fmla="*/ 2595360 w 2602545"/>
              <a:gd name="connsiteY9" fmla="*/ 437126 h 1384619"/>
              <a:gd name="connsiteX10" fmla="*/ 2531564 w 2602545"/>
              <a:gd name="connsiteY10" fmla="*/ 352065 h 1384619"/>
              <a:gd name="connsiteX11" fmla="*/ 2327021 w 2602545"/>
              <a:gd name="connsiteY11" fmla="*/ 588276 h 1384619"/>
              <a:gd name="connsiteX12" fmla="*/ 2141985 w 2602545"/>
              <a:gd name="connsiteY12" fmla="*/ 655131 h 1384619"/>
              <a:gd name="connsiteX13" fmla="*/ 1680960 w 2602545"/>
              <a:gd name="connsiteY13" fmla="*/ 575349 h 1384619"/>
              <a:gd name="connsiteX14" fmla="*/ 1074904 w 2602545"/>
              <a:gd name="connsiteY14" fmla="*/ 330800 h 1384619"/>
              <a:gd name="connsiteX15" fmla="*/ 383788 w 2602545"/>
              <a:gd name="connsiteY15" fmla="*/ 107516 h 1384619"/>
              <a:gd name="connsiteX16" fmla="*/ 128606 w 2602545"/>
              <a:gd name="connsiteY16" fmla="*/ 22456 h 1384619"/>
              <a:gd name="connsiteX17" fmla="*/ 64811 w 2602545"/>
              <a:gd name="connsiteY17" fmla="*/ 11823 h 1384619"/>
              <a:gd name="connsiteX0" fmla="*/ 64811 w 2599309"/>
              <a:gd name="connsiteY0" fmla="*/ 11823 h 1384504"/>
              <a:gd name="connsiteX1" fmla="*/ 1016 w 2599309"/>
              <a:gd name="connsiteY1" fmla="*/ 171312 h 1384504"/>
              <a:gd name="connsiteX2" fmla="*/ 117974 w 2599309"/>
              <a:gd name="connsiteY2" fmla="*/ 224475 h 1384504"/>
              <a:gd name="connsiteX3" fmla="*/ 702764 w 2599309"/>
              <a:gd name="connsiteY3" fmla="*/ 437126 h 1384504"/>
              <a:gd name="connsiteX4" fmla="*/ 1829816 w 2599309"/>
              <a:gd name="connsiteY4" fmla="*/ 904958 h 1384504"/>
              <a:gd name="connsiteX5" fmla="*/ 2021202 w 2599309"/>
              <a:gd name="connsiteY5" fmla="*/ 1234568 h 1384504"/>
              <a:gd name="connsiteX6" fmla="*/ 2063732 w 2599309"/>
              <a:gd name="connsiteY6" fmla="*/ 1383423 h 1384504"/>
              <a:gd name="connsiteX7" fmla="*/ 2201955 w 2599309"/>
              <a:gd name="connsiteY7" fmla="*/ 1277098 h 1384504"/>
              <a:gd name="connsiteX8" fmla="*/ 2435337 w 2599309"/>
              <a:gd name="connsiteY8" fmla="*/ 864187 h 1384504"/>
              <a:gd name="connsiteX9" fmla="*/ 2595360 w 2599309"/>
              <a:gd name="connsiteY9" fmla="*/ 437126 h 1384504"/>
              <a:gd name="connsiteX10" fmla="*/ 2531564 w 2599309"/>
              <a:gd name="connsiteY10" fmla="*/ 352065 h 1384504"/>
              <a:gd name="connsiteX11" fmla="*/ 2327021 w 2599309"/>
              <a:gd name="connsiteY11" fmla="*/ 588276 h 1384504"/>
              <a:gd name="connsiteX12" fmla="*/ 2141985 w 2599309"/>
              <a:gd name="connsiteY12" fmla="*/ 655131 h 1384504"/>
              <a:gd name="connsiteX13" fmla="*/ 1680960 w 2599309"/>
              <a:gd name="connsiteY13" fmla="*/ 575349 h 1384504"/>
              <a:gd name="connsiteX14" fmla="*/ 1074904 w 2599309"/>
              <a:gd name="connsiteY14" fmla="*/ 330800 h 1384504"/>
              <a:gd name="connsiteX15" fmla="*/ 383788 w 2599309"/>
              <a:gd name="connsiteY15" fmla="*/ 107516 h 1384504"/>
              <a:gd name="connsiteX16" fmla="*/ 128606 w 2599309"/>
              <a:gd name="connsiteY16" fmla="*/ 22456 h 1384504"/>
              <a:gd name="connsiteX17" fmla="*/ 64811 w 2599309"/>
              <a:gd name="connsiteY17" fmla="*/ 11823 h 1384504"/>
              <a:gd name="connsiteX0" fmla="*/ 64811 w 2618080"/>
              <a:gd name="connsiteY0" fmla="*/ 11823 h 1384504"/>
              <a:gd name="connsiteX1" fmla="*/ 1016 w 2618080"/>
              <a:gd name="connsiteY1" fmla="*/ 171312 h 1384504"/>
              <a:gd name="connsiteX2" fmla="*/ 117974 w 2618080"/>
              <a:gd name="connsiteY2" fmla="*/ 224475 h 1384504"/>
              <a:gd name="connsiteX3" fmla="*/ 702764 w 2618080"/>
              <a:gd name="connsiteY3" fmla="*/ 437126 h 1384504"/>
              <a:gd name="connsiteX4" fmla="*/ 1829816 w 2618080"/>
              <a:gd name="connsiteY4" fmla="*/ 904958 h 1384504"/>
              <a:gd name="connsiteX5" fmla="*/ 2021202 w 2618080"/>
              <a:gd name="connsiteY5" fmla="*/ 1234568 h 1384504"/>
              <a:gd name="connsiteX6" fmla="*/ 2063732 w 2618080"/>
              <a:gd name="connsiteY6" fmla="*/ 1383423 h 1384504"/>
              <a:gd name="connsiteX7" fmla="*/ 2201955 w 2618080"/>
              <a:gd name="connsiteY7" fmla="*/ 1277098 h 1384504"/>
              <a:gd name="connsiteX8" fmla="*/ 2435337 w 2618080"/>
              <a:gd name="connsiteY8" fmla="*/ 864187 h 1384504"/>
              <a:gd name="connsiteX9" fmla="*/ 2615095 w 2618080"/>
              <a:gd name="connsiteY9" fmla="*/ 476597 h 1384504"/>
              <a:gd name="connsiteX10" fmla="*/ 2531564 w 2618080"/>
              <a:gd name="connsiteY10" fmla="*/ 352065 h 1384504"/>
              <a:gd name="connsiteX11" fmla="*/ 2327021 w 2618080"/>
              <a:gd name="connsiteY11" fmla="*/ 588276 h 1384504"/>
              <a:gd name="connsiteX12" fmla="*/ 2141985 w 2618080"/>
              <a:gd name="connsiteY12" fmla="*/ 655131 h 1384504"/>
              <a:gd name="connsiteX13" fmla="*/ 1680960 w 2618080"/>
              <a:gd name="connsiteY13" fmla="*/ 575349 h 1384504"/>
              <a:gd name="connsiteX14" fmla="*/ 1074904 w 2618080"/>
              <a:gd name="connsiteY14" fmla="*/ 330800 h 1384504"/>
              <a:gd name="connsiteX15" fmla="*/ 383788 w 2618080"/>
              <a:gd name="connsiteY15" fmla="*/ 107516 h 1384504"/>
              <a:gd name="connsiteX16" fmla="*/ 128606 w 2618080"/>
              <a:gd name="connsiteY16" fmla="*/ 22456 h 1384504"/>
              <a:gd name="connsiteX17" fmla="*/ 64811 w 2618080"/>
              <a:gd name="connsiteY17" fmla="*/ 11823 h 1384504"/>
              <a:gd name="connsiteX0" fmla="*/ 64811 w 2618080"/>
              <a:gd name="connsiteY0" fmla="*/ 11823 h 1386378"/>
              <a:gd name="connsiteX1" fmla="*/ 1016 w 2618080"/>
              <a:gd name="connsiteY1" fmla="*/ 171312 h 1386378"/>
              <a:gd name="connsiteX2" fmla="*/ 117974 w 2618080"/>
              <a:gd name="connsiteY2" fmla="*/ 224475 h 1386378"/>
              <a:gd name="connsiteX3" fmla="*/ 702764 w 2618080"/>
              <a:gd name="connsiteY3" fmla="*/ 437126 h 1386378"/>
              <a:gd name="connsiteX4" fmla="*/ 1829816 w 2618080"/>
              <a:gd name="connsiteY4" fmla="*/ 904958 h 1386378"/>
              <a:gd name="connsiteX5" fmla="*/ 2024491 w 2618080"/>
              <a:gd name="connsiteY5" fmla="*/ 1195097 h 1386378"/>
              <a:gd name="connsiteX6" fmla="*/ 2063732 w 2618080"/>
              <a:gd name="connsiteY6" fmla="*/ 1383423 h 1386378"/>
              <a:gd name="connsiteX7" fmla="*/ 2201955 w 2618080"/>
              <a:gd name="connsiteY7" fmla="*/ 1277098 h 1386378"/>
              <a:gd name="connsiteX8" fmla="*/ 2435337 w 2618080"/>
              <a:gd name="connsiteY8" fmla="*/ 864187 h 1386378"/>
              <a:gd name="connsiteX9" fmla="*/ 2615095 w 2618080"/>
              <a:gd name="connsiteY9" fmla="*/ 476597 h 1386378"/>
              <a:gd name="connsiteX10" fmla="*/ 2531564 w 2618080"/>
              <a:gd name="connsiteY10" fmla="*/ 352065 h 1386378"/>
              <a:gd name="connsiteX11" fmla="*/ 2327021 w 2618080"/>
              <a:gd name="connsiteY11" fmla="*/ 588276 h 1386378"/>
              <a:gd name="connsiteX12" fmla="*/ 2141985 w 2618080"/>
              <a:gd name="connsiteY12" fmla="*/ 655131 h 1386378"/>
              <a:gd name="connsiteX13" fmla="*/ 1680960 w 2618080"/>
              <a:gd name="connsiteY13" fmla="*/ 575349 h 1386378"/>
              <a:gd name="connsiteX14" fmla="*/ 1074904 w 2618080"/>
              <a:gd name="connsiteY14" fmla="*/ 330800 h 1386378"/>
              <a:gd name="connsiteX15" fmla="*/ 383788 w 2618080"/>
              <a:gd name="connsiteY15" fmla="*/ 107516 h 1386378"/>
              <a:gd name="connsiteX16" fmla="*/ 128606 w 2618080"/>
              <a:gd name="connsiteY16" fmla="*/ 22456 h 1386378"/>
              <a:gd name="connsiteX17" fmla="*/ 64811 w 2618080"/>
              <a:gd name="connsiteY17" fmla="*/ 11823 h 1386378"/>
              <a:gd name="connsiteX0" fmla="*/ 64811 w 2618080"/>
              <a:gd name="connsiteY0" fmla="*/ 11823 h 1386378"/>
              <a:gd name="connsiteX1" fmla="*/ 1016 w 2618080"/>
              <a:gd name="connsiteY1" fmla="*/ 171312 h 1386378"/>
              <a:gd name="connsiteX2" fmla="*/ 117974 w 2618080"/>
              <a:gd name="connsiteY2" fmla="*/ 224475 h 1386378"/>
              <a:gd name="connsiteX3" fmla="*/ 702764 w 2618080"/>
              <a:gd name="connsiteY3" fmla="*/ 437126 h 1386378"/>
              <a:gd name="connsiteX4" fmla="*/ 1829816 w 2618080"/>
              <a:gd name="connsiteY4" fmla="*/ 904958 h 1386378"/>
              <a:gd name="connsiteX5" fmla="*/ 2024491 w 2618080"/>
              <a:gd name="connsiteY5" fmla="*/ 1195097 h 1386378"/>
              <a:gd name="connsiteX6" fmla="*/ 2063732 w 2618080"/>
              <a:gd name="connsiteY6" fmla="*/ 1383423 h 1386378"/>
              <a:gd name="connsiteX7" fmla="*/ 2201955 w 2618080"/>
              <a:gd name="connsiteY7" fmla="*/ 1277098 h 1386378"/>
              <a:gd name="connsiteX8" fmla="*/ 2435337 w 2618080"/>
              <a:gd name="connsiteY8" fmla="*/ 864187 h 1386378"/>
              <a:gd name="connsiteX9" fmla="*/ 2615095 w 2618080"/>
              <a:gd name="connsiteY9" fmla="*/ 476597 h 1386378"/>
              <a:gd name="connsiteX10" fmla="*/ 2531564 w 2618080"/>
              <a:gd name="connsiteY10" fmla="*/ 352065 h 1386378"/>
              <a:gd name="connsiteX11" fmla="*/ 2327021 w 2618080"/>
              <a:gd name="connsiteY11" fmla="*/ 588276 h 1386378"/>
              <a:gd name="connsiteX12" fmla="*/ 2141985 w 2618080"/>
              <a:gd name="connsiteY12" fmla="*/ 655131 h 1386378"/>
              <a:gd name="connsiteX13" fmla="*/ 1680960 w 2618080"/>
              <a:gd name="connsiteY13" fmla="*/ 575349 h 1386378"/>
              <a:gd name="connsiteX14" fmla="*/ 1074904 w 2618080"/>
              <a:gd name="connsiteY14" fmla="*/ 330800 h 1386378"/>
              <a:gd name="connsiteX15" fmla="*/ 383788 w 2618080"/>
              <a:gd name="connsiteY15" fmla="*/ 107516 h 1386378"/>
              <a:gd name="connsiteX16" fmla="*/ 128606 w 2618080"/>
              <a:gd name="connsiteY16" fmla="*/ 22456 h 1386378"/>
              <a:gd name="connsiteX17" fmla="*/ 64811 w 2618080"/>
              <a:gd name="connsiteY17" fmla="*/ 11823 h 1386378"/>
              <a:gd name="connsiteX0" fmla="*/ 64811 w 2618080"/>
              <a:gd name="connsiteY0" fmla="*/ 11823 h 1486469"/>
              <a:gd name="connsiteX1" fmla="*/ 1016 w 2618080"/>
              <a:gd name="connsiteY1" fmla="*/ 171312 h 1486469"/>
              <a:gd name="connsiteX2" fmla="*/ 117974 w 2618080"/>
              <a:gd name="connsiteY2" fmla="*/ 224475 h 1486469"/>
              <a:gd name="connsiteX3" fmla="*/ 702764 w 2618080"/>
              <a:gd name="connsiteY3" fmla="*/ 437126 h 1486469"/>
              <a:gd name="connsiteX4" fmla="*/ 1829816 w 2618080"/>
              <a:gd name="connsiteY4" fmla="*/ 904958 h 1486469"/>
              <a:gd name="connsiteX5" fmla="*/ 2024491 w 2618080"/>
              <a:gd name="connsiteY5" fmla="*/ 1195097 h 1486469"/>
              <a:gd name="connsiteX6" fmla="*/ 2034129 w 2618080"/>
              <a:gd name="connsiteY6" fmla="*/ 1485388 h 1486469"/>
              <a:gd name="connsiteX7" fmla="*/ 2201955 w 2618080"/>
              <a:gd name="connsiteY7" fmla="*/ 1277098 h 1486469"/>
              <a:gd name="connsiteX8" fmla="*/ 2435337 w 2618080"/>
              <a:gd name="connsiteY8" fmla="*/ 864187 h 1486469"/>
              <a:gd name="connsiteX9" fmla="*/ 2615095 w 2618080"/>
              <a:gd name="connsiteY9" fmla="*/ 476597 h 1486469"/>
              <a:gd name="connsiteX10" fmla="*/ 2531564 w 2618080"/>
              <a:gd name="connsiteY10" fmla="*/ 352065 h 1486469"/>
              <a:gd name="connsiteX11" fmla="*/ 2327021 w 2618080"/>
              <a:gd name="connsiteY11" fmla="*/ 588276 h 1486469"/>
              <a:gd name="connsiteX12" fmla="*/ 2141985 w 2618080"/>
              <a:gd name="connsiteY12" fmla="*/ 655131 h 1486469"/>
              <a:gd name="connsiteX13" fmla="*/ 1680960 w 2618080"/>
              <a:gd name="connsiteY13" fmla="*/ 575349 h 1486469"/>
              <a:gd name="connsiteX14" fmla="*/ 1074904 w 2618080"/>
              <a:gd name="connsiteY14" fmla="*/ 330800 h 1486469"/>
              <a:gd name="connsiteX15" fmla="*/ 383788 w 2618080"/>
              <a:gd name="connsiteY15" fmla="*/ 107516 h 1486469"/>
              <a:gd name="connsiteX16" fmla="*/ 128606 w 2618080"/>
              <a:gd name="connsiteY16" fmla="*/ 22456 h 1486469"/>
              <a:gd name="connsiteX17" fmla="*/ 64811 w 2618080"/>
              <a:gd name="connsiteY17" fmla="*/ 11823 h 1486469"/>
              <a:gd name="connsiteX0" fmla="*/ 64811 w 2618080"/>
              <a:gd name="connsiteY0" fmla="*/ 11823 h 1485398"/>
              <a:gd name="connsiteX1" fmla="*/ 1016 w 2618080"/>
              <a:gd name="connsiteY1" fmla="*/ 171312 h 1485398"/>
              <a:gd name="connsiteX2" fmla="*/ 117974 w 2618080"/>
              <a:gd name="connsiteY2" fmla="*/ 224475 h 1485398"/>
              <a:gd name="connsiteX3" fmla="*/ 702764 w 2618080"/>
              <a:gd name="connsiteY3" fmla="*/ 437126 h 1485398"/>
              <a:gd name="connsiteX4" fmla="*/ 1829816 w 2618080"/>
              <a:gd name="connsiteY4" fmla="*/ 904958 h 1485398"/>
              <a:gd name="connsiteX5" fmla="*/ 2024491 w 2618080"/>
              <a:gd name="connsiteY5" fmla="*/ 1195097 h 1485398"/>
              <a:gd name="connsiteX6" fmla="*/ 2034129 w 2618080"/>
              <a:gd name="connsiteY6" fmla="*/ 1485388 h 1485398"/>
              <a:gd name="connsiteX7" fmla="*/ 2261161 w 2618080"/>
              <a:gd name="connsiteY7" fmla="*/ 1204735 h 1485398"/>
              <a:gd name="connsiteX8" fmla="*/ 2435337 w 2618080"/>
              <a:gd name="connsiteY8" fmla="*/ 864187 h 1485398"/>
              <a:gd name="connsiteX9" fmla="*/ 2615095 w 2618080"/>
              <a:gd name="connsiteY9" fmla="*/ 476597 h 1485398"/>
              <a:gd name="connsiteX10" fmla="*/ 2531564 w 2618080"/>
              <a:gd name="connsiteY10" fmla="*/ 352065 h 1485398"/>
              <a:gd name="connsiteX11" fmla="*/ 2327021 w 2618080"/>
              <a:gd name="connsiteY11" fmla="*/ 588276 h 1485398"/>
              <a:gd name="connsiteX12" fmla="*/ 2141985 w 2618080"/>
              <a:gd name="connsiteY12" fmla="*/ 655131 h 1485398"/>
              <a:gd name="connsiteX13" fmla="*/ 1680960 w 2618080"/>
              <a:gd name="connsiteY13" fmla="*/ 575349 h 1485398"/>
              <a:gd name="connsiteX14" fmla="*/ 1074904 w 2618080"/>
              <a:gd name="connsiteY14" fmla="*/ 330800 h 1485398"/>
              <a:gd name="connsiteX15" fmla="*/ 383788 w 2618080"/>
              <a:gd name="connsiteY15" fmla="*/ 107516 h 1485398"/>
              <a:gd name="connsiteX16" fmla="*/ 128606 w 2618080"/>
              <a:gd name="connsiteY16" fmla="*/ 22456 h 1485398"/>
              <a:gd name="connsiteX17" fmla="*/ 64811 w 2618080"/>
              <a:gd name="connsiteY17" fmla="*/ 11823 h 1485398"/>
              <a:gd name="connsiteX0" fmla="*/ 64811 w 2618080"/>
              <a:gd name="connsiteY0" fmla="*/ 11823 h 1485398"/>
              <a:gd name="connsiteX1" fmla="*/ 1016 w 2618080"/>
              <a:gd name="connsiteY1" fmla="*/ 171312 h 1485398"/>
              <a:gd name="connsiteX2" fmla="*/ 117974 w 2618080"/>
              <a:gd name="connsiteY2" fmla="*/ 224475 h 1485398"/>
              <a:gd name="connsiteX3" fmla="*/ 702764 w 2618080"/>
              <a:gd name="connsiteY3" fmla="*/ 437126 h 1485398"/>
              <a:gd name="connsiteX4" fmla="*/ 1829816 w 2618080"/>
              <a:gd name="connsiteY4" fmla="*/ 904958 h 1485398"/>
              <a:gd name="connsiteX5" fmla="*/ 1991599 w 2618080"/>
              <a:gd name="connsiteY5" fmla="*/ 1195097 h 1485398"/>
              <a:gd name="connsiteX6" fmla="*/ 2034129 w 2618080"/>
              <a:gd name="connsiteY6" fmla="*/ 1485388 h 1485398"/>
              <a:gd name="connsiteX7" fmla="*/ 2261161 w 2618080"/>
              <a:gd name="connsiteY7" fmla="*/ 1204735 h 1485398"/>
              <a:gd name="connsiteX8" fmla="*/ 2435337 w 2618080"/>
              <a:gd name="connsiteY8" fmla="*/ 864187 h 1485398"/>
              <a:gd name="connsiteX9" fmla="*/ 2615095 w 2618080"/>
              <a:gd name="connsiteY9" fmla="*/ 476597 h 1485398"/>
              <a:gd name="connsiteX10" fmla="*/ 2531564 w 2618080"/>
              <a:gd name="connsiteY10" fmla="*/ 352065 h 1485398"/>
              <a:gd name="connsiteX11" fmla="*/ 2327021 w 2618080"/>
              <a:gd name="connsiteY11" fmla="*/ 588276 h 1485398"/>
              <a:gd name="connsiteX12" fmla="*/ 2141985 w 2618080"/>
              <a:gd name="connsiteY12" fmla="*/ 655131 h 1485398"/>
              <a:gd name="connsiteX13" fmla="*/ 1680960 w 2618080"/>
              <a:gd name="connsiteY13" fmla="*/ 575349 h 1485398"/>
              <a:gd name="connsiteX14" fmla="*/ 1074904 w 2618080"/>
              <a:gd name="connsiteY14" fmla="*/ 330800 h 1485398"/>
              <a:gd name="connsiteX15" fmla="*/ 383788 w 2618080"/>
              <a:gd name="connsiteY15" fmla="*/ 107516 h 1485398"/>
              <a:gd name="connsiteX16" fmla="*/ 128606 w 2618080"/>
              <a:gd name="connsiteY16" fmla="*/ 22456 h 1485398"/>
              <a:gd name="connsiteX17" fmla="*/ 64811 w 2618080"/>
              <a:gd name="connsiteY17" fmla="*/ 11823 h 1485398"/>
              <a:gd name="connsiteX0" fmla="*/ 64811 w 2618080"/>
              <a:gd name="connsiteY0" fmla="*/ 11823 h 1485398"/>
              <a:gd name="connsiteX1" fmla="*/ 1016 w 2618080"/>
              <a:gd name="connsiteY1" fmla="*/ 171312 h 1485398"/>
              <a:gd name="connsiteX2" fmla="*/ 117974 w 2618080"/>
              <a:gd name="connsiteY2" fmla="*/ 224475 h 1485398"/>
              <a:gd name="connsiteX3" fmla="*/ 702764 w 2618080"/>
              <a:gd name="connsiteY3" fmla="*/ 437126 h 1485398"/>
              <a:gd name="connsiteX4" fmla="*/ 1829816 w 2618080"/>
              <a:gd name="connsiteY4" fmla="*/ 904958 h 1485398"/>
              <a:gd name="connsiteX5" fmla="*/ 1991599 w 2618080"/>
              <a:gd name="connsiteY5" fmla="*/ 1195097 h 1485398"/>
              <a:gd name="connsiteX6" fmla="*/ 2034129 w 2618080"/>
              <a:gd name="connsiteY6" fmla="*/ 1485388 h 1485398"/>
              <a:gd name="connsiteX7" fmla="*/ 2261161 w 2618080"/>
              <a:gd name="connsiteY7" fmla="*/ 1204735 h 1485398"/>
              <a:gd name="connsiteX8" fmla="*/ 2435337 w 2618080"/>
              <a:gd name="connsiteY8" fmla="*/ 864187 h 1485398"/>
              <a:gd name="connsiteX9" fmla="*/ 2615095 w 2618080"/>
              <a:gd name="connsiteY9" fmla="*/ 476597 h 1485398"/>
              <a:gd name="connsiteX10" fmla="*/ 2531564 w 2618080"/>
              <a:gd name="connsiteY10" fmla="*/ 352065 h 1485398"/>
              <a:gd name="connsiteX11" fmla="*/ 2327021 w 2618080"/>
              <a:gd name="connsiteY11" fmla="*/ 588276 h 1485398"/>
              <a:gd name="connsiteX12" fmla="*/ 2141985 w 2618080"/>
              <a:gd name="connsiteY12" fmla="*/ 655131 h 1485398"/>
              <a:gd name="connsiteX13" fmla="*/ 1680960 w 2618080"/>
              <a:gd name="connsiteY13" fmla="*/ 575349 h 1485398"/>
              <a:gd name="connsiteX14" fmla="*/ 1074904 w 2618080"/>
              <a:gd name="connsiteY14" fmla="*/ 330800 h 1485398"/>
              <a:gd name="connsiteX15" fmla="*/ 383788 w 2618080"/>
              <a:gd name="connsiteY15" fmla="*/ 107516 h 1485398"/>
              <a:gd name="connsiteX16" fmla="*/ 128606 w 2618080"/>
              <a:gd name="connsiteY16" fmla="*/ 22456 h 1485398"/>
              <a:gd name="connsiteX17" fmla="*/ 64811 w 2618080"/>
              <a:gd name="connsiteY17" fmla="*/ 11823 h 1485398"/>
              <a:gd name="connsiteX0" fmla="*/ 64811 w 2618080"/>
              <a:gd name="connsiteY0" fmla="*/ 11823 h 1485398"/>
              <a:gd name="connsiteX1" fmla="*/ 1016 w 2618080"/>
              <a:gd name="connsiteY1" fmla="*/ 171312 h 1485398"/>
              <a:gd name="connsiteX2" fmla="*/ 117974 w 2618080"/>
              <a:gd name="connsiteY2" fmla="*/ 224475 h 1485398"/>
              <a:gd name="connsiteX3" fmla="*/ 702764 w 2618080"/>
              <a:gd name="connsiteY3" fmla="*/ 437126 h 1485398"/>
              <a:gd name="connsiteX4" fmla="*/ 1849552 w 2618080"/>
              <a:gd name="connsiteY4" fmla="*/ 891801 h 1485398"/>
              <a:gd name="connsiteX5" fmla="*/ 1991599 w 2618080"/>
              <a:gd name="connsiteY5" fmla="*/ 1195097 h 1485398"/>
              <a:gd name="connsiteX6" fmla="*/ 2034129 w 2618080"/>
              <a:gd name="connsiteY6" fmla="*/ 1485388 h 1485398"/>
              <a:gd name="connsiteX7" fmla="*/ 2261161 w 2618080"/>
              <a:gd name="connsiteY7" fmla="*/ 1204735 h 1485398"/>
              <a:gd name="connsiteX8" fmla="*/ 2435337 w 2618080"/>
              <a:gd name="connsiteY8" fmla="*/ 864187 h 1485398"/>
              <a:gd name="connsiteX9" fmla="*/ 2615095 w 2618080"/>
              <a:gd name="connsiteY9" fmla="*/ 476597 h 1485398"/>
              <a:gd name="connsiteX10" fmla="*/ 2531564 w 2618080"/>
              <a:gd name="connsiteY10" fmla="*/ 352065 h 1485398"/>
              <a:gd name="connsiteX11" fmla="*/ 2327021 w 2618080"/>
              <a:gd name="connsiteY11" fmla="*/ 588276 h 1485398"/>
              <a:gd name="connsiteX12" fmla="*/ 2141985 w 2618080"/>
              <a:gd name="connsiteY12" fmla="*/ 655131 h 1485398"/>
              <a:gd name="connsiteX13" fmla="*/ 1680960 w 2618080"/>
              <a:gd name="connsiteY13" fmla="*/ 575349 h 1485398"/>
              <a:gd name="connsiteX14" fmla="*/ 1074904 w 2618080"/>
              <a:gd name="connsiteY14" fmla="*/ 330800 h 1485398"/>
              <a:gd name="connsiteX15" fmla="*/ 383788 w 2618080"/>
              <a:gd name="connsiteY15" fmla="*/ 107516 h 1485398"/>
              <a:gd name="connsiteX16" fmla="*/ 128606 w 2618080"/>
              <a:gd name="connsiteY16" fmla="*/ 22456 h 1485398"/>
              <a:gd name="connsiteX17" fmla="*/ 64811 w 2618080"/>
              <a:gd name="connsiteY17" fmla="*/ 11823 h 1485398"/>
              <a:gd name="connsiteX0" fmla="*/ 64811 w 2618080"/>
              <a:gd name="connsiteY0" fmla="*/ 11823 h 1485687"/>
              <a:gd name="connsiteX1" fmla="*/ 1016 w 2618080"/>
              <a:gd name="connsiteY1" fmla="*/ 171312 h 1485687"/>
              <a:gd name="connsiteX2" fmla="*/ 117974 w 2618080"/>
              <a:gd name="connsiteY2" fmla="*/ 224475 h 1485687"/>
              <a:gd name="connsiteX3" fmla="*/ 702764 w 2618080"/>
              <a:gd name="connsiteY3" fmla="*/ 437126 h 1485687"/>
              <a:gd name="connsiteX4" fmla="*/ 1849552 w 2618080"/>
              <a:gd name="connsiteY4" fmla="*/ 891801 h 1485687"/>
              <a:gd name="connsiteX5" fmla="*/ 1998178 w 2618080"/>
              <a:gd name="connsiteY5" fmla="*/ 1251013 h 1485687"/>
              <a:gd name="connsiteX6" fmla="*/ 2034129 w 2618080"/>
              <a:gd name="connsiteY6" fmla="*/ 1485388 h 1485687"/>
              <a:gd name="connsiteX7" fmla="*/ 2261161 w 2618080"/>
              <a:gd name="connsiteY7" fmla="*/ 1204735 h 1485687"/>
              <a:gd name="connsiteX8" fmla="*/ 2435337 w 2618080"/>
              <a:gd name="connsiteY8" fmla="*/ 864187 h 1485687"/>
              <a:gd name="connsiteX9" fmla="*/ 2615095 w 2618080"/>
              <a:gd name="connsiteY9" fmla="*/ 476597 h 1485687"/>
              <a:gd name="connsiteX10" fmla="*/ 2531564 w 2618080"/>
              <a:gd name="connsiteY10" fmla="*/ 352065 h 1485687"/>
              <a:gd name="connsiteX11" fmla="*/ 2327021 w 2618080"/>
              <a:gd name="connsiteY11" fmla="*/ 588276 h 1485687"/>
              <a:gd name="connsiteX12" fmla="*/ 2141985 w 2618080"/>
              <a:gd name="connsiteY12" fmla="*/ 655131 h 1485687"/>
              <a:gd name="connsiteX13" fmla="*/ 1680960 w 2618080"/>
              <a:gd name="connsiteY13" fmla="*/ 575349 h 1485687"/>
              <a:gd name="connsiteX14" fmla="*/ 1074904 w 2618080"/>
              <a:gd name="connsiteY14" fmla="*/ 330800 h 1485687"/>
              <a:gd name="connsiteX15" fmla="*/ 383788 w 2618080"/>
              <a:gd name="connsiteY15" fmla="*/ 107516 h 1485687"/>
              <a:gd name="connsiteX16" fmla="*/ 128606 w 2618080"/>
              <a:gd name="connsiteY16" fmla="*/ 22456 h 1485687"/>
              <a:gd name="connsiteX17" fmla="*/ 64811 w 2618080"/>
              <a:gd name="connsiteY17" fmla="*/ 11823 h 1485687"/>
              <a:gd name="connsiteX0" fmla="*/ 64811 w 2618080"/>
              <a:gd name="connsiteY0" fmla="*/ 11823 h 1485693"/>
              <a:gd name="connsiteX1" fmla="*/ 1016 w 2618080"/>
              <a:gd name="connsiteY1" fmla="*/ 171312 h 1485693"/>
              <a:gd name="connsiteX2" fmla="*/ 117974 w 2618080"/>
              <a:gd name="connsiteY2" fmla="*/ 224475 h 1485693"/>
              <a:gd name="connsiteX3" fmla="*/ 702764 w 2618080"/>
              <a:gd name="connsiteY3" fmla="*/ 437126 h 1485693"/>
              <a:gd name="connsiteX4" fmla="*/ 1849552 w 2618080"/>
              <a:gd name="connsiteY4" fmla="*/ 891801 h 1485693"/>
              <a:gd name="connsiteX5" fmla="*/ 1998178 w 2618080"/>
              <a:gd name="connsiteY5" fmla="*/ 1251013 h 1485693"/>
              <a:gd name="connsiteX6" fmla="*/ 2034129 w 2618080"/>
              <a:gd name="connsiteY6" fmla="*/ 1485388 h 1485693"/>
              <a:gd name="connsiteX7" fmla="*/ 2261161 w 2618080"/>
              <a:gd name="connsiteY7" fmla="*/ 1204735 h 1485693"/>
              <a:gd name="connsiteX8" fmla="*/ 2435337 w 2618080"/>
              <a:gd name="connsiteY8" fmla="*/ 864187 h 1485693"/>
              <a:gd name="connsiteX9" fmla="*/ 2615095 w 2618080"/>
              <a:gd name="connsiteY9" fmla="*/ 476597 h 1485693"/>
              <a:gd name="connsiteX10" fmla="*/ 2531564 w 2618080"/>
              <a:gd name="connsiteY10" fmla="*/ 352065 h 1485693"/>
              <a:gd name="connsiteX11" fmla="*/ 2327021 w 2618080"/>
              <a:gd name="connsiteY11" fmla="*/ 588276 h 1485693"/>
              <a:gd name="connsiteX12" fmla="*/ 2141985 w 2618080"/>
              <a:gd name="connsiteY12" fmla="*/ 655131 h 1485693"/>
              <a:gd name="connsiteX13" fmla="*/ 1680960 w 2618080"/>
              <a:gd name="connsiteY13" fmla="*/ 575349 h 1485693"/>
              <a:gd name="connsiteX14" fmla="*/ 1074904 w 2618080"/>
              <a:gd name="connsiteY14" fmla="*/ 330800 h 1485693"/>
              <a:gd name="connsiteX15" fmla="*/ 383788 w 2618080"/>
              <a:gd name="connsiteY15" fmla="*/ 107516 h 1485693"/>
              <a:gd name="connsiteX16" fmla="*/ 128606 w 2618080"/>
              <a:gd name="connsiteY16" fmla="*/ 22456 h 1485693"/>
              <a:gd name="connsiteX17" fmla="*/ 64811 w 2618080"/>
              <a:gd name="connsiteY17"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702764 w 2618080"/>
              <a:gd name="connsiteY3" fmla="*/ 437126 h 1485693"/>
              <a:gd name="connsiteX4" fmla="*/ 1849552 w 2618080"/>
              <a:gd name="connsiteY4" fmla="*/ 891801 h 1485693"/>
              <a:gd name="connsiteX5" fmla="*/ 1998178 w 2618080"/>
              <a:gd name="connsiteY5" fmla="*/ 1251013 h 1485693"/>
              <a:gd name="connsiteX6" fmla="*/ 2034129 w 2618080"/>
              <a:gd name="connsiteY6" fmla="*/ 1485388 h 1485693"/>
              <a:gd name="connsiteX7" fmla="*/ 2261161 w 2618080"/>
              <a:gd name="connsiteY7" fmla="*/ 1204735 h 1485693"/>
              <a:gd name="connsiteX8" fmla="*/ 2435337 w 2618080"/>
              <a:gd name="connsiteY8" fmla="*/ 864187 h 1485693"/>
              <a:gd name="connsiteX9" fmla="*/ 2615095 w 2618080"/>
              <a:gd name="connsiteY9" fmla="*/ 476597 h 1485693"/>
              <a:gd name="connsiteX10" fmla="*/ 2531564 w 2618080"/>
              <a:gd name="connsiteY10" fmla="*/ 352065 h 1485693"/>
              <a:gd name="connsiteX11" fmla="*/ 2327021 w 2618080"/>
              <a:gd name="connsiteY11" fmla="*/ 588276 h 1485693"/>
              <a:gd name="connsiteX12" fmla="*/ 2141985 w 2618080"/>
              <a:gd name="connsiteY12" fmla="*/ 655131 h 1485693"/>
              <a:gd name="connsiteX13" fmla="*/ 1680960 w 2618080"/>
              <a:gd name="connsiteY13" fmla="*/ 575349 h 1485693"/>
              <a:gd name="connsiteX14" fmla="*/ 1074904 w 2618080"/>
              <a:gd name="connsiteY14" fmla="*/ 330800 h 1485693"/>
              <a:gd name="connsiteX15" fmla="*/ 383788 w 2618080"/>
              <a:gd name="connsiteY15" fmla="*/ 107516 h 1485693"/>
              <a:gd name="connsiteX16" fmla="*/ 128606 w 2618080"/>
              <a:gd name="connsiteY16" fmla="*/ 22456 h 1485693"/>
              <a:gd name="connsiteX17" fmla="*/ 64811 w 2618080"/>
              <a:gd name="connsiteY17"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650136 w 2618080"/>
              <a:gd name="connsiteY3" fmla="*/ 706841 h 1485693"/>
              <a:gd name="connsiteX4" fmla="*/ 1849552 w 2618080"/>
              <a:gd name="connsiteY4" fmla="*/ 891801 h 1485693"/>
              <a:gd name="connsiteX5" fmla="*/ 1998178 w 2618080"/>
              <a:gd name="connsiteY5" fmla="*/ 1251013 h 1485693"/>
              <a:gd name="connsiteX6" fmla="*/ 2034129 w 2618080"/>
              <a:gd name="connsiteY6" fmla="*/ 1485388 h 1485693"/>
              <a:gd name="connsiteX7" fmla="*/ 2261161 w 2618080"/>
              <a:gd name="connsiteY7" fmla="*/ 1204735 h 1485693"/>
              <a:gd name="connsiteX8" fmla="*/ 2435337 w 2618080"/>
              <a:gd name="connsiteY8" fmla="*/ 864187 h 1485693"/>
              <a:gd name="connsiteX9" fmla="*/ 2615095 w 2618080"/>
              <a:gd name="connsiteY9" fmla="*/ 476597 h 1485693"/>
              <a:gd name="connsiteX10" fmla="*/ 2531564 w 2618080"/>
              <a:gd name="connsiteY10" fmla="*/ 352065 h 1485693"/>
              <a:gd name="connsiteX11" fmla="*/ 2327021 w 2618080"/>
              <a:gd name="connsiteY11" fmla="*/ 588276 h 1485693"/>
              <a:gd name="connsiteX12" fmla="*/ 2141985 w 2618080"/>
              <a:gd name="connsiteY12" fmla="*/ 655131 h 1485693"/>
              <a:gd name="connsiteX13" fmla="*/ 1680960 w 2618080"/>
              <a:gd name="connsiteY13" fmla="*/ 575349 h 1485693"/>
              <a:gd name="connsiteX14" fmla="*/ 1074904 w 2618080"/>
              <a:gd name="connsiteY14" fmla="*/ 330800 h 1485693"/>
              <a:gd name="connsiteX15" fmla="*/ 383788 w 2618080"/>
              <a:gd name="connsiteY15" fmla="*/ 107516 h 1485693"/>
              <a:gd name="connsiteX16" fmla="*/ 128606 w 2618080"/>
              <a:gd name="connsiteY16" fmla="*/ 22456 h 1485693"/>
              <a:gd name="connsiteX17" fmla="*/ 64811 w 2618080"/>
              <a:gd name="connsiteY17"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650136 w 2618080"/>
              <a:gd name="connsiteY4" fmla="*/ 706841 h 1485693"/>
              <a:gd name="connsiteX5" fmla="*/ 1849552 w 2618080"/>
              <a:gd name="connsiteY5" fmla="*/ 891801 h 1485693"/>
              <a:gd name="connsiteX6" fmla="*/ 1998178 w 2618080"/>
              <a:gd name="connsiteY6" fmla="*/ 1251013 h 1485693"/>
              <a:gd name="connsiteX7" fmla="*/ 2034129 w 2618080"/>
              <a:gd name="connsiteY7" fmla="*/ 1485388 h 1485693"/>
              <a:gd name="connsiteX8" fmla="*/ 2261161 w 2618080"/>
              <a:gd name="connsiteY8" fmla="*/ 1204735 h 1485693"/>
              <a:gd name="connsiteX9" fmla="*/ 2435337 w 2618080"/>
              <a:gd name="connsiteY9" fmla="*/ 864187 h 1485693"/>
              <a:gd name="connsiteX10" fmla="*/ 2615095 w 2618080"/>
              <a:gd name="connsiteY10" fmla="*/ 476597 h 1485693"/>
              <a:gd name="connsiteX11" fmla="*/ 2531564 w 2618080"/>
              <a:gd name="connsiteY11" fmla="*/ 352065 h 1485693"/>
              <a:gd name="connsiteX12" fmla="*/ 2327021 w 2618080"/>
              <a:gd name="connsiteY12" fmla="*/ 588276 h 1485693"/>
              <a:gd name="connsiteX13" fmla="*/ 2141985 w 2618080"/>
              <a:gd name="connsiteY13" fmla="*/ 655131 h 1485693"/>
              <a:gd name="connsiteX14" fmla="*/ 1680960 w 2618080"/>
              <a:gd name="connsiteY14" fmla="*/ 575349 h 1485693"/>
              <a:gd name="connsiteX15" fmla="*/ 1074904 w 2618080"/>
              <a:gd name="connsiteY15" fmla="*/ 330800 h 1485693"/>
              <a:gd name="connsiteX16" fmla="*/ 383788 w 2618080"/>
              <a:gd name="connsiteY16" fmla="*/ 107516 h 1485693"/>
              <a:gd name="connsiteX17" fmla="*/ 128606 w 2618080"/>
              <a:gd name="connsiteY17" fmla="*/ 22456 h 1485693"/>
              <a:gd name="connsiteX18" fmla="*/ 64811 w 2618080"/>
              <a:gd name="connsiteY18"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650136 w 2618080"/>
              <a:gd name="connsiteY4" fmla="*/ 706841 h 1485693"/>
              <a:gd name="connsiteX5" fmla="*/ 864700 w 2618080"/>
              <a:gd name="connsiteY5" fmla="*/ 496408 h 1485693"/>
              <a:gd name="connsiteX6" fmla="*/ 1849552 w 2618080"/>
              <a:gd name="connsiteY6" fmla="*/ 891801 h 1485693"/>
              <a:gd name="connsiteX7" fmla="*/ 1998178 w 2618080"/>
              <a:gd name="connsiteY7" fmla="*/ 1251013 h 1485693"/>
              <a:gd name="connsiteX8" fmla="*/ 2034129 w 2618080"/>
              <a:gd name="connsiteY8" fmla="*/ 1485388 h 1485693"/>
              <a:gd name="connsiteX9" fmla="*/ 2261161 w 2618080"/>
              <a:gd name="connsiteY9" fmla="*/ 1204735 h 1485693"/>
              <a:gd name="connsiteX10" fmla="*/ 2435337 w 2618080"/>
              <a:gd name="connsiteY10" fmla="*/ 864187 h 1485693"/>
              <a:gd name="connsiteX11" fmla="*/ 2615095 w 2618080"/>
              <a:gd name="connsiteY11" fmla="*/ 476597 h 1485693"/>
              <a:gd name="connsiteX12" fmla="*/ 2531564 w 2618080"/>
              <a:gd name="connsiteY12" fmla="*/ 352065 h 1485693"/>
              <a:gd name="connsiteX13" fmla="*/ 2327021 w 2618080"/>
              <a:gd name="connsiteY13" fmla="*/ 588276 h 1485693"/>
              <a:gd name="connsiteX14" fmla="*/ 2141985 w 2618080"/>
              <a:gd name="connsiteY14" fmla="*/ 655131 h 1485693"/>
              <a:gd name="connsiteX15" fmla="*/ 1680960 w 2618080"/>
              <a:gd name="connsiteY15" fmla="*/ 575349 h 1485693"/>
              <a:gd name="connsiteX16" fmla="*/ 1074904 w 2618080"/>
              <a:gd name="connsiteY16" fmla="*/ 330800 h 1485693"/>
              <a:gd name="connsiteX17" fmla="*/ 383788 w 2618080"/>
              <a:gd name="connsiteY17" fmla="*/ 107516 h 1485693"/>
              <a:gd name="connsiteX18" fmla="*/ 128606 w 2618080"/>
              <a:gd name="connsiteY18" fmla="*/ 22456 h 1485693"/>
              <a:gd name="connsiteX19" fmla="*/ 64811 w 2618080"/>
              <a:gd name="connsiteY19"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650136 w 2618080"/>
              <a:gd name="connsiteY4" fmla="*/ 706841 h 1485693"/>
              <a:gd name="connsiteX5" fmla="*/ 726553 w 2618080"/>
              <a:gd name="connsiteY5" fmla="*/ 552325 h 1485693"/>
              <a:gd name="connsiteX6" fmla="*/ 864700 w 2618080"/>
              <a:gd name="connsiteY6" fmla="*/ 496408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558038 w 2618080"/>
              <a:gd name="connsiteY4" fmla="*/ 858145 h 1485693"/>
              <a:gd name="connsiteX5" fmla="*/ 726553 w 2618080"/>
              <a:gd name="connsiteY5" fmla="*/ 552325 h 1485693"/>
              <a:gd name="connsiteX6" fmla="*/ 864700 w 2618080"/>
              <a:gd name="connsiteY6" fmla="*/ 496408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558038 w 2618080"/>
              <a:gd name="connsiteY4" fmla="*/ 858145 h 1485693"/>
              <a:gd name="connsiteX5" fmla="*/ 726553 w 2618080"/>
              <a:gd name="connsiteY5" fmla="*/ 552325 h 1485693"/>
              <a:gd name="connsiteX6" fmla="*/ 864700 w 2618080"/>
              <a:gd name="connsiteY6" fmla="*/ 496408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558038 w 2618080"/>
              <a:gd name="connsiteY4" fmla="*/ 858145 h 1485693"/>
              <a:gd name="connsiteX5" fmla="*/ 726553 w 2618080"/>
              <a:gd name="connsiteY5" fmla="*/ 552325 h 1485693"/>
              <a:gd name="connsiteX6" fmla="*/ 864700 w 2618080"/>
              <a:gd name="connsiteY6" fmla="*/ 496408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558038 w 2618080"/>
              <a:gd name="connsiteY4" fmla="*/ 858145 h 1485693"/>
              <a:gd name="connsiteX5" fmla="*/ 726553 w 2618080"/>
              <a:gd name="connsiteY5" fmla="*/ 552325 h 1485693"/>
              <a:gd name="connsiteX6" fmla="*/ 864700 w 2618080"/>
              <a:gd name="connsiteY6" fmla="*/ 496408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558038 w 2618080"/>
              <a:gd name="connsiteY4" fmla="*/ 858145 h 1485693"/>
              <a:gd name="connsiteX5" fmla="*/ 726553 w 2618080"/>
              <a:gd name="connsiteY5" fmla="*/ 552325 h 1485693"/>
              <a:gd name="connsiteX6" fmla="*/ 923906 w 2618080"/>
              <a:gd name="connsiteY6" fmla="*/ 516143 h 1485693"/>
              <a:gd name="connsiteX7" fmla="*/ 1849552 w 2618080"/>
              <a:gd name="connsiteY7" fmla="*/ 891801 h 1485693"/>
              <a:gd name="connsiteX8" fmla="*/ 1998178 w 2618080"/>
              <a:gd name="connsiteY8" fmla="*/ 1251013 h 1485693"/>
              <a:gd name="connsiteX9" fmla="*/ 2034129 w 2618080"/>
              <a:gd name="connsiteY9" fmla="*/ 1485388 h 1485693"/>
              <a:gd name="connsiteX10" fmla="*/ 2261161 w 2618080"/>
              <a:gd name="connsiteY10" fmla="*/ 1204735 h 1485693"/>
              <a:gd name="connsiteX11" fmla="*/ 2435337 w 2618080"/>
              <a:gd name="connsiteY11" fmla="*/ 864187 h 1485693"/>
              <a:gd name="connsiteX12" fmla="*/ 2615095 w 2618080"/>
              <a:gd name="connsiteY12" fmla="*/ 476597 h 1485693"/>
              <a:gd name="connsiteX13" fmla="*/ 2531564 w 2618080"/>
              <a:gd name="connsiteY13" fmla="*/ 352065 h 1485693"/>
              <a:gd name="connsiteX14" fmla="*/ 2327021 w 2618080"/>
              <a:gd name="connsiteY14" fmla="*/ 588276 h 1485693"/>
              <a:gd name="connsiteX15" fmla="*/ 2141985 w 2618080"/>
              <a:gd name="connsiteY15" fmla="*/ 655131 h 1485693"/>
              <a:gd name="connsiteX16" fmla="*/ 1680960 w 2618080"/>
              <a:gd name="connsiteY16" fmla="*/ 575349 h 1485693"/>
              <a:gd name="connsiteX17" fmla="*/ 1074904 w 2618080"/>
              <a:gd name="connsiteY17" fmla="*/ 330800 h 1485693"/>
              <a:gd name="connsiteX18" fmla="*/ 383788 w 2618080"/>
              <a:gd name="connsiteY18" fmla="*/ 107516 h 1485693"/>
              <a:gd name="connsiteX19" fmla="*/ 128606 w 2618080"/>
              <a:gd name="connsiteY19" fmla="*/ 22456 h 1485693"/>
              <a:gd name="connsiteX20" fmla="*/ 64811 w 2618080"/>
              <a:gd name="connsiteY20"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341715 w 2618080"/>
              <a:gd name="connsiteY4" fmla="*/ 1009525 h 1485693"/>
              <a:gd name="connsiteX5" fmla="*/ 558038 w 2618080"/>
              <a:gd name="connsiteY5" fmla="*/ 858145 h 1485693"/>
              <a:gd name="connsiteX6" fmla="*/ 726553 w 2618080"/>
              <a:gd name="connsiteY6" fmla="*/ 552325 h 1485693"/>
              <a:gd name="connsiteX7" fmla="*/ 923906 w 2618080"/>
              <a:gd name="connsiteY7" fmla="*/ 516143 h 1485693"/>
              <a:gd name="connsiteX8" fmla="*/ 1849552 w 2618080"/>
              <a:gd name="connsiteY8" fmla="*/ 891801 h 1485693"/>
              <a:gd name="connsiteX9" fmla="*/ 1998178 w 2618080"/>
              <a:gd name="connsiteY9" fmla="*/ 1251013 h 1485693"/>
              <a:gd name="connsiteX10" fmla="*/ 2034129 w 2618080"/>
              <a:gd name="connsiteY10" fmla="*/ 1485388 h 1485693"/>
              <a:gd name="connsiteX11" fmla="*/ 2261161 w 2618080"/>
              <a:gd name="connsiteY11" fmla="*/ 1204735 h 1485693"/>
              <a:gd name="connsiteX12" fmla="*/ 2435337 w 2618080"/>
              <a:gd name="connsiteY12" fmla="*/ 864187 h 1485693"/>
              <a:gd name="connsiteX13" fmla="*/ 2615095 w 2618080"/>
              <a:gd name="connsiteY13" fmla="*/ 476597 h 1485693"/>
              <a:gd name="connsiteX14" fmla="*/ 2531564 w 2618080"/>
              <a:gd name="connsiteY14" fmla="*/ 352065 h 1485693"/>
              <a:gd name="connsiteX15" fmla="*/ 2327021 w 2618080"/>
              <a:gd name="connsiteY15" fmla="*/ 588276 h 1485693"/>
              <a:gd name="connsiteX16" fmla="*/ 2141985 w 2618080"/>
              <a:gd name="connsiteY16" fmla="*/ 655131 h 1485693"/>
              <a:gd name="connsiteX17" fmla="*/ 1680960 w 2618080"/>
              <a:gd name="connsiteY17" fmla="*/ 575349 h 1485693"/>
              <a:gd name="connsiteX18" fmla="*/ 1074904 w 2618080"/>
              <a:gd name="connsiteY18" fmla="*/ 330800 h 1485693"/>
              <a:gd name="connsiteX19" fmla="*/ 383788 w 2618080"/>
              <a:gd name="connsiteY19" fmla="*/ 107516 h 1485693"/>
              <a:gd name="connsiteX20" fmla="*/ 128606 w 2618080"/>
              <a:gd name="connsiteY20" fmla="*/ 22456 h 1485693"/>
              <a:gd name="connsiteX21" fmla="*/ 64811 w 2618080"/>
              <a:gd name="connsiteY21"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341715 w 2618080"/>
              <a:gd name="connsiteY4" fmla="*/ 1009525 h 1485693"/>
              <a:gd name="connsiteX5" fmla="*/ 469230 w 2618080"/>
              <a:gd name="connsiteY5" fmla="*/ 1348237 h 1485693"/>
              <a:gd name="connsiteX6" fmla="*/ 726553 w 2618080"/>
              <a:gd name="connsiteY6" fmla="*/ 552325 h 1485693"/>
              <a:gd name="connsiteX7" fmla="*/ 923906 w 2618080"/>
              <a:gd name="connsiteY7" fmla="*/ 516143 h 1485693"/>
              <a:gd name="connsiteX8" fmla="*/ 1849552 w 2618080"/>
              <a:gd name="connsiteY8" fmla="*/ 891801 h 1485693"/>
              <a:gd name="connsiteX9" fmla="*/ 1998178 w 2618080"/>
              <a:gd name="connsiteY9" fmla="*/ 1251013 h 1485693"/>
              <a:gd name="connsiteX10" fmla="*/ 2034129 w 2618080"/>
              <a:gd name="connsiteY10" fmla="*/ 1485388 h 1485693"/>
              <a:gd name="connsiteX11" fmla="*/ 2261161 w 2618080"/>
              <a:gd name="connsiteY11" fmla="*/ 1204735 h 1485693"/>
              <a:gd name="connsiteX12" fmla="*/ 2435337 w 2618080"/>
              <a:gd name="connsiteY12" fmla="*/ 864187 h 1485693"/>
              <a:gd name="connsiteX13" fmla="*/ 2615095 w 2618080"/>
              <a:gd name="connsiteY13" fmla="*/ 476597 h 1485693"/>
              <a:gd name="connsiteX14" fmla="*/ 2531564 w 2618080"/>
              <a:gd name="connsiteY14" fmla="*/ 352065 h 1485693"/>
              <a:gd name="connsiteX15" fmla="*/ 2327021 w 2618080"/>
              <a:gd name="connsiteY15" fmla="*/ 588276 h 1485693"/>
              <a:gd name="connsiteX16" fmla="*/ 2141985 w 2618080"/>
              <a:gd name="connsiteY16" fmla="*/ 655131 h 1485693"/>
              <a:gd name="connsiteX17" fmla="*/ 1680960 w 2618080"/>
              <a:gd name="connsiteY17" fmla="*/ 575349 h 1485693"/>
              <a:gd name="connsiteX18" fmla="*/ 1074904 w 2618080"/>
              <a:gd name="connsiteY18" fmla="*/ 330800 h 1485693"/>
              <a:gd name="connsiteX19" fmla="*/ 383788 w 2618080"/>
              <a:gd name="connsiteY19" fmla="*/ 107516 h 1485693"/>
              <a:gd name="connsiteX20" fmla="*/ 128606 w 2618080"/>
              <a:gd name="connsiteY20" fmla="*/ 22456 h 1485693"/>
              <a:gd name="connsiteX21" fmla="*/ 64811 w 2618080"/>
              <a:gd name="connsiteY21" fmla="*/ 11823 h 1485693"/>
              <a:gd name="connsiteX0" fmla="*/ 64811 w 2618080"/>
              <a:gd name="connsiteY0" fmla="*/ 11823 h 1485693"/>
              <a:gd name="connsiteX1" fmla="*/ 1016 w 2618080"/>
              <a:gd name="connsiteY1" fmla="*/ 171312 h 1485693"/>
              <a:gd name="connsiteX2" fmla="*/ 117974 w 2618080"/>
              <a:gd name="connsiteY2" fmla="*/ 224475 h 1485693"/>
              <a:gd name="connsiteX3" fmla="*/ 555514 w 2618080"/>
              <a:gd name="connsiteY3" fmla="*/ 424045 h 1485693"/>
              <a:gd name="connsiteX4" fmla="*/ 285798 w 2618080"/>
              <a:gd name="connsiteY4" fmla="*/ 1433833 h 1485693"/>
              <a:gd name="connsiteX5" fmla="*/ 469230 w 2618080"/>
              <a:gd name="connsiteY5" fmla="*/ 1348237 h 1485693"/>
              <a:gd name="connsiteX6" fmla="*/ 726553 w 2618080"/>
              <a:gd name="connsiteY6" fmla="*/ 552325 h 1485693"/>
              <a:gd name="connsiteX7" fmla="*/ 923906 w 2618080"/>
              <a:gd name="connsiteY7" fmla="*/ 516143 h 1485693"/>
              <a:gd name="connsiteX8" fmla="*/ 1849552 w 2618080"/>
              <a:gd name="connsiteY8" fmla="*/ 891801 h 1485693"/>
              <a:gd name="connsiteX9" fmla="*/ 1998178 w 2618080"/>
              <a:gd name="connsiteY9" fmla="*/ 1251013 h 1485693"/>
              <a:gd name="connsiteX10" fmla="*/ 2034129 w 2618080"/>
              <a:gd name="connsiteY10" fmla="*/ 1485388 h 1485693"/>
              <a:gd name="connsiteX11" fmla="*/ 2261161 w 2618080"/>
              <a:gd name="connsiteY11" fmla="*/ 1204735 h 1485693"/>
              <a:gd name="connsiteX12" fmla="*/ 2435337 w 2618080"/>
              <a:gd name="connsiteY12" fmla="*/ 864187 h 1485693"/>
              <a:gd name="connsiteX13" fmla="*/ 2615095 w 2618080"/>
              <a:gd name="connsiteY13" fmla="*/ 476597 h 1485693"/>
              <a:gd name="connsiteX14" fmla="*/ 2531564 w 2618080"/>
              <a:gd name="connsiteY14" fmla="*/ 352065 h 1485693"/>
              <a:gd name="connsiteX15" fmla="*/ 2327021 w 2618080"/>
              <a:gd name="connsiteY15" fmla="*/ 588276 h 1485693"/>
              <a:gd name="connsiteX16" fmla="*/ 2141985 w 2618080"/>
              <a:gd name="connsiteY16" fmla="*/ 655131 h 1485693"/>
              <a:gd name="connsiteX17" fmla="*/ 1680960 w 2618080"/>
              <a:gd name="connsiteY17" fmla="*/ 575349 h 1485693"/>
              <a:gd name="connsiteX18" fmla="*/ 1074904 w 2618080"/>
              <a:gd name="connsiteY18" fmla="*/ 330800 h 1485693"/>
              <a:gd name="connsiteX19" fmla="*/ 383788 w 2618080"/>
              <a:gd name="connsiteY19" fmla="*/ 107516 h 1485693"/>
              <a:gd name="connsiteX20" fmla="*/ 128606 w 2618080"/>
              <a:gd name="connsiteY20" fmla="*/ 22456 h 1485693"/>
              <a:gd name="connsiteX21" fmla="*/ 64811 w 2618080"/>
              <a:gd name="connsiteY21" fmla="*/ 11823 h 1485693"/>
              <a:gd name="connsiteX0" fmla="*/ 64811 w 2618080"/>
              <a:gd name="connsiteY0" fmla="*/ 11823 h 1528776"/>
              <a:gd name="connsiteX1" fmla="*/ 1016 w 2618080"/>
              <a:gd name="connsiteY1" fmla="*/ 171312 h 1528776"/>
              <a:gd name="connsiteX2" fmla="*/ 117974 w 2618080"/>
              <a:gd name="connsiteY2" fmla="*/ 224475 h 1528776"/>
              <a:gd name="connsiteX3" fmla="*/ 555514 w 2618080"/>
              <a:gd name="connsiteY3" fmla="*/ 424045 h 1528776"/>
              <a:gd name="connsiteX4" fmla="*/ 285798 w 2618080"/>
              <a:gd name="connsiteY4" fmla="*/ 1433833 h 1528776"/>
              <a:gd name="connsiteX5" fmla="*/ 755391 w 2618080"/>
              <a:gd name="connsiteY5" fmla="*/ 1450203 h 1528776"/>
              <a:gd name="connsiteX6" fmla="*/ 726553 w 2618080"/>
              <a:gd name="connsiteY6" fmla="*/ 552325 h 1528776"/>
              <a:gd name="connsiteX7" fmla="*/ 923906 w 2618080"/>
              <a:gd name="connsiteY7" fmla="*/ 516143 h 1528776"/>
              <a:gd name="connsiteX8" fmla="*/ 1849552 w 2618080"/>
              <a:gd name="connsiteY8" fmla="*/ 891801 h 1528776"/>
              <a:gd name="connsiteX9" fmla="*/ 1998178 w 2618080"/>
              <a:gd name="connsiteY9" fmla="*/ 1251013 h 1528776"/>
              <a:gd name="connsiteX10" fmla="*/ 2034129 w 2618080"/>
              <a:gd name="connsiteY10" fmla="*/ 1485388 h 1528776"/>
              <a:gd name="connsiteX11" fmla="*/ 2261161 w 2618080"/>
              <a:gd name="connsiteY11" fmla="*/ 1204735 h 1528776"/>
              <a:gd name="connsiteX12" fmla="*/ 2435337 w 2618080"/>
              <a:gd name="connsiteY12" fmla="*/ 864187 h 1528776"/>
              <a:gd name="connsiteX13" fmla="*/ 2615095 w 2618080"/>
              <a:gd name="connsiteY13" fmla="*/ 476597 h 1528776"/>
              <a:gd name="connsiteX14" fmla="*/ 2531564 w 2618080"/>
              <a:gd name="connsiteY14" fmla="*/ 352065 h 1528776"/>
              <a:gd name="connsiteX15" fmla="*/ 2327021 w 2618080"/>
              <a:gd name="connsiteY15" fmla="*/ 588276 h 1528776"/>
              <a:gd name="connsiteX16" fmla="*/ 2141985 w 2618080"/>
              <a:gd name="connsiteY16" fmla="*/ 655131 h 1528776"/>
              <a:gd name="connsiteX17" fmla="*/ 1680960 w 2618080"/>
              <a:gd name="connsiteY17" fmla="*/ 575349 h 1528776"/>
              <a:gd name="connsiteX18" fmla="*/ 1074904 w 2618080"/>
              <a:gd name="connsiteY18" fmla="*/ 330800 h 1528776"/>
              <a:gd name="connsiteX19" fmla="*/ 383788 w 2618080"/>
              <a:gd name="connsiteY19" fmla="*/ 107516 h 1528776"/>
              <a:gd name="connsiteX20" fmla="*/ 128606 w 2618080"/>
              <a:gd name="connsiteY20" fmla="*/ 22456 h 1528776"/>
              <a:gd name="connsiteX21" fmla="*/ 64811 w 2618080"/>
              <a:gd name="connsiteY21" fmla="*/ 11823 h 1528776"/>
              <a:gd name="connsiteX0" fmla="*/ 64811 w 2618080"/>
              <a:gd name="connsiteY0" fmla="*/ 11823 h 1561319"/>
              <a:gd name="connsiteX1" fmla="*/ 1016 w 2618080"/>
              <a:gd name="connsiteY1" fmla="*/ 171312 h 1561319"/>
              <a:gd name="connsiteX2" fmla="*/ 117974 w 2618080"/>
              <a:gd name="connsiteY2" fmla="*/ 224475 h 1561319"/>
              <a:gd name="connsiteX3" fmla="*/ 555514 w 2618080"/>
              <a:gd name="connsiteY3" fmla="*/ 424045 h 1561319"/>
              <a:gd name="connsiteX4" fmla="*/ 512754 w 2618080"/>
              <a:gd name="connsiteY4" fmla="*/ 1499618 h 1561319"/>
              <a:gd name="connsiteX5" fmla="*/ 755391 w 2618080"/>
              <a:gd name="connsiteY5" fmla="*/ 1450203 h 1561319"/>
              <a:gd name="connsiteX6" fmla="*/ 726553 w 2618080"/>
              <a:gd name="connsiteY6" fmla="*/ 552325 h 1561319"/>
              <a:gd name="connsiteX7" fmla="*/ 923906 w 2618080"/>
              <a:gd name="connsiteY7" fmla="*/ 516143 h 1561319"/>
              <a:gd name="connsiteX8" fmla="*/ 1849552 w 2618080"/>
              <a:gd name="connsiteY8" fmla="*/ 891801 h 1561319"/>
              <a:gd name="connsiteX9" fmla="*/ 1998178 w 2618080"/>
              <a:gd name="connsiteY9" fmla="*/ 1251013 h 1561319"/>
              <a:gd name="connsiteX10" fmla="*/ 2034129 w 2618080"/>
              <a:gd name="connsiteY10" fmla="*/ 1485388 h 1561319"/>
              <a:gd name="connsiteX11" fmla="*/ 2261161 w 2618080"/>
              <a:gd name="connsiteY11" fmla="*/ 1204735 h 1561319"/>
              <a:gd name="connsiteX12" fmla="*/ 2435337 w 2618080"/>
              <a:gd name="connsiteY12" fmla="*/ 864187 h 1561319"/>
              <a:gd name="connsiteX13" fmla="*/ 2615095 w 2618080"/>
              <a:gd name="connsiteY13" fmla="*/ 476597 h 1561319"/>
              <a:gd name="connsiteX14" fmla="*/ 2531564 w 2618080"/>
              <a:gd name="connsiteY14" fmla="*/ 352065 h 1561319"/>
              <a:gd name="connsiteX15" fmla="*/ 2327021 w 2618080"/>
              <a:gd name="connsiteY15" fmla="*/ 588276 h 1561319"/>
              <a:gd name="connsiteX16" fmla="*/ 2141985 w 2618080"/>
              <a:gd name="connsiteY16" fmla="*/ 655131 h 1561319"/>
              <a:gd name="connsiteX17" fmla="*/ 1680960 w 2618080"/>
              <a:gd name="connsiteY17" fmla="*/ 575349 h 1561319"/>
              <a:gd name="connsiteX18" fmla="*/ 1074904 w 2618080"/>
              <a:gd name="connsiteY18" fmla="*/ 330800 h 1561319"/>
              <a:gd name="connsiteX19" fmla="*/ 383788 w 2618080"/>
              <a:gd name="connsiteY19" fmla="*/ 107516 h 1561319"/>
              <a:gd name="connsiteX20" fmla="*/ 128606 w 2618080"/>
              <a:gd name="connsiteY20" fmla="*/ 22456 h 1561319"/>
              <a:gd name="connsiteX21" fmla="*/ 64811 w 2618080"/>
              <a:gd name="connsiteY21" fmla="*/ 11823 h 1561319"/>
              <a:gd name="connsiteX0" fmla="*/ 64811 w 2618080"/>
              <a:gd name="connsiteY0" fmla="*/ 11823 h 1567418"/>
              <a:gd name="connsiteX1" fmla="*/ 1016 w 2618080"/>
              <a:gd name="connsiteY1" fmla="*/ 171312 h 1567418"/>
              <a:gd name="connsiteX2" fmla="*/ 117974 w 2618080"/>
              <a:gd name="connsiteY2" fmla="*/ 224475 h 1567418"/>
              <a:gd name="connsiteX3" fmla="*/ 555514 w 2618080"/>
              <a:gd name="connsiteY3" fmla="*/ 424045 h 1567418"/>
              <a:gd name="connsiteX4" fmla="*/ 512754 w 2618080"/>
              <a:gd name="connsiteY4" fmla="*/ 1499618 h 1567418"/>
              <a:gd name="connsiteX5" fmla="*/ 755391 w 2618080"/>
              <a:gd name="connsiteY5" fmla="*/ 1450203 h 1567418"/>
              <a:gd name="connsiteX6" fmla="*/ 726553 w 2618080"/>
              <a:gd name="connsiteY6" fmla="*/ 552325 h 1567418"/>
              <a:gd name="connsiteX7" fmla="*/ 923906 w 2618080"/>
              <a:gd name="connsiteY7" fmla="*/ 516143 h 1567418"/>
              <a:gd name="connsiteX8" fmla="*/ 1849552 w 2618080"/>
              <a:gd name="connsiteY8" fmla="*/ 891801 h 1567418"/>
              <a:gd name="connsiteX9" fmla="*/ 1998178 w 2618080"/>
              <a:gd name="connsiteY9" fmla="*/ 1251013 h 1567418"/>
              <a:gd name="connsiteX10" fmla="*/ 2034129 w 2618080"/>
              <a:gd name="connsiteY10" fmla="*/ 1485388 h 1567418"/>
              <a:gd name="connsiteX11" fmla="*/ 2261161 w 2618080"/>
              <a:gd name="connsiteY11" fmla="*/ 1204735 h 1567418"/>
              <a:gd name="connsiteX12" fmla="*/ 2435337 w 2618080"/>
              <a:gd name="connsiteY12" fmla="*/ 864187 h 1567418"/>
              <a:gd name="connsiteX13" fmla="*/ 2615095 w 2618080"/>
              <a:gd name="connsiteY13" fmla="*/ 476597 h 1567418"/>
              <a:gd name="connsiteX14" fmla="*/ 2531564 w 2618080"/>
              <a:gd name="connsiteY14" fmla="*/ 352065 h 1567418"/>
              <a:gd name="connsiteX15" fmla="*/ 2327021 w 2618080"/>
              <a:gd name="connsiteY15" fmla="*/ 588276 h 1567418"/>
              <a:gd name="connsiteX16" fmla="*/ 2141985 w 2618080"/>
              <a:gd name="connsiteY16" fmla="*/ 655131 h 1567418"/>
              <a:gd name="connsiteX17" fmla="*/ 1680960 w 2618080"/>
              <a:gd name="connsiteY17" fmla="*/ 575349 h 1567418"/>
              <a:gd name="connsiteX18" fmla="*/ 1074904 w 2618080"/>
              <a:gd name="connsiteY18" fmla="*/ 330800 h 1567418"/>
              <a:gd name="connsiteX19" fmla="*/ 383788 w 2618080"/>
              <a:gd name="connsiteY19" fmla="*/ 107516 h 1567418"/>
              <a:gd name="connsiteX20" fmla="*/ 128606 w 2618080"/>
              <a:gd name="connsiteY20" fmla="*/ 22456 h 1567418"/>
              <a:gd name="connsiteX21" fmla="*/ 64811 w 2618080"/>
              <a:gd name="connsiteY21" fmla="*/ 11823 h 1567418"/>
              <a:gd name="connsiteX0" fmla="*/ 64811 w 2618080"/>
              <a:gd name="connsiteY0" fmla="*/ 11823 h 1869658"/>
              <a:gd name="connsiteX1" fmla="*/ 1016 w 2618080"/>
              <a:gd name="connsiteY1" fmla="*/ 171312 h 1869658"/>
              <a:gd name="connsiteX2" fmla="*/ 117974 w 2618080"/>
              <a:gd name="connsiteY2" fmla="*/ 224475 h 1869658"/>
              <a:gd name="connsiteX3" fmla="*/ 555514 w 2618080"/>
              <a:gd name="connsiteY3" fmla="*/ 424045 h 1869658"/>
              <a:gd name="connsiteX4" fmla="*/ 512754 w 2618080"/>
              <a:gd name="connsiteY4" fmla="*/ 1499618 h 1869658"/>
              <a:gd name="connsiteX5" fmla="*/ 755391 w 2618080"/>
              <a:gd name="connsiteY5" fmla="*/ 1828462 h 1869658"/>
              <a:gd name="connsiteX6" fmla="*/ 726553 w 2618080"/>
              <a:gd name="connsiteY6" fmla="*/ 552325 h 1869658"/>
              <a:gd name="connsiteX7" fmla="*/ 923906 w 2618080"/>
              <a:gd name="connsiteY7" fmla="*/ 516143 h 1869658"/>
              <a:gd name="connsiteX8" fmla="*/ 1849552 w 2618080"/>
              <a:gd name="connsiteY8" fmla="*/ 891801 h 1869658"/>
              <a:gd name="connsiteX9" fmla="*/ 1998178 w 2618080"/>
              <a:gd name="connsiteY9" fmla="*/ 1251013 h 1869658"/>
              <a:gd name="connsiteX10" fmla="*/ 2034129 w 2618080"/>
              <a:gd name="connsiteY10" fmla="*/ 1485388 h 1869658"/>
              <a:gd name="connsiteX11" fmla="*/ 2261161 w 2618080"/>
              <a:gd name="connsiteY11" fmla="*/ 1204735 h 1869658"/>
              <a:gd name="connsiteX12" fmla="*/ 2435337 w 2618080"/>
              <a:gd name="connsiteY12" fmla="*/ 864187 h 1869658"/>
              <a:gd name="connsiteX13" fmla="*/ 2615095 w 2618080"/>
              <a:gd name="connsiteY13" fmla="*/ 476597 h 1869658"/>
              <a:gd name="connsiteX14" fmla="*/ 2531564 w 2618080"/>
              <a:gd name="connsiteY14" fmla="*/ 352065 h 1869658"/>
              <a:gd name="connsiteX15" fmla="*/ 2327021 w 2618080"/>
              <a:gd name="connsiteY15" fmla="*/ 588276 h 1869658"/>
              <a:gd name="connsiteX16" fmla="*/ 2141985 w 2618080"/>
              <a:gd name="connsiteY16" fmla="*/ 655131 h 1869658"/>
              <a:gd name="connsiteX17" fmla="*/ 1680960 w 2618080"/>
              <a:gd name="connsiteY17" fmla="*/ 575349 h 1869658"/>
              <a:gd name="connsiteX18" fmla="*/ 1074904 w 2618080"/>
              <a:gd name="connsiteY18" fmla="*/ 330800 h 1869658"/>
              <a:gd name="connsiteX19" fmla="*/ 383788 w 2618080"/>
              <a:gd name="connsiteY19" fmla="*/ 107516 h 1869658"/>
              <a:gd name="connsiteX20" fmla="*/ 128606 w 2618080"/>
              <a:gd name="connsiteY20" fmla="*/ 22456 h 1869658"/>
              <a:gd name="connsiteX21" fmla="*/ 64811 w 2618080"/>
              <a:gd name="connsiteY21" fmla="*/ 11823 h 1869658"/>
              <a:gd name="connsiteX0" fmla="*/ 64811 w 2618080"/>
              <a:gd name="connsiteY0" fmla="*/ 11823 h 1949769"/>
              <a:gd name="connsiteX1" fmla="*/ 1016 w 2618080"/>
              <a:gd name="connsiteY1" fmla="*/ 171312 h 1949769"/>
              <a:gd name="connsiteX2" fmla="*/ 117974 w 2618080"/>
              <a:gd name="connsiteY2" fmla="*/ 224475 h 1949769"/>
              <a:gd name="connsiteX3" fmla="*/ 555514 w 2618080"/>
              <a:gd name="connsiteY3" fmla="*/ 424045 h 1949769"/>
              <a:gd name="connsiteX4" fmla="*/ 588405 w 2618080"/>
              <a:gd name="connsiteY4" fmla="*/ 1848274 h 1949769"/>
              <a:gd name="connsiteX5" fmla="*/ 755391 w 2618080"/>
              <a:gd name="connsiteY5" fmla="*/ 1828462 h 1949769"/>
              <a:gd name="connsiteX6" fmla="*/ 726553 w 2618080"/>
              <a:gd name="connsiteY6" fmla="*/ 552325 h 1949769"/>
              <a:gd name="connsiteX7" fmla="*/ 923906 w 2618080"/>
              <a:gd name="connsiteY7" fmla="*/ 516143 h 1949769"/>
              <a:gd name="connsiteX8" fmla="*/ 1849552 w 2618080"/>
              <a:gd name="connsiteY8" fmla="*/ 891801 h 1949769"/>
              <a:gd name="connsiteX9" fmla="*/ 1998178 w 2618080"/>
              <a:gd name="connsiteY9" fmla="*/ 1251013 h 1949769"/>
              <a:gd name="connsiteX10" fmla="*/ 2034129 w 2618080"/>
              <a:gd name="connsiteY10" fmla="*/ 1485388 h 1949769"/>
              <a:gd name="connsiteX11" fmla="*/ 2261161 w 2618080"/>
              <a:gd name="connsiteY11" fmla="*/ 1204735 h 1949769"/>
              <a:gd name="connsiteX12" fmla="*/ 2435337 w 2618080"/>
              <a:gd name="connsiteY12" fmla="*/ 864187 h 1949769"/>
              <a:gd name="connsiteX13" fmla="*/ 2615095 w 2618080"/>
              <a:gd name="connsiteY13" fmla="*/ 476597 h 1949769"/>
              <a:gd name="connsiteX14" fmla="*/ 2531564 w 2618080"/>
              <a:gd name="connsiteY14" fmla="*/ 352065 h 1949769"/>
              <a:gd name="connsiteX15" fmla="*/ 2327021 w 2618080"/>
              <a:gd name="connsiteY15" fmla="*/ 588276 h 1949769"/>
              <a:gd name="connsiteX16" fmla="*/ 2141985 w 2618080"/>
              <a:gd name="connsiteY16" fmla="*/ 655131 h 1949769"/>
              <a:gd name="connsiteX17" fmla="*/ 1680960 w 2618080"/>
              <a:gd name="connsiteY17" fmla="*/ 575349 h 1949769"/>
              <a:gd name="connsiteX18" fmla="*/ 1074904 w 2618080"/>
              <a:gd name="connsiteY18" fmla="*/ 330800 h 1949769"/>
              <a:gd name="connsiteX19" fmla="*/ 383788 w 2618080"/>
              <a:gd name="connsiteY19" fmla="*/ 107516 h 1949769"/>
              <a:gd name="connsiteX20" fmla="*/ 128606 w 2618080"/>
              <a:gd name="connsiteY20" fmla="*/ 22456 h 1949769"/>
              <a:gd name="connsiteX21" fmla="*/ 64811 w 2618080"/>
              <a:gd name="connsiteY21" fmla="*/ 11823 h 1949769"/>
              <a:gd name="connsiteX0" fmla="*/ 64811 w 2618080"/>
              <a:gd name="connsiteY0" fmla="*/ 11823 h 2193714"/>
              <a:gd name="connsiteX1" fmla="*/ 1016 w 2618080"/>
              <a:gd name="connsiteY1" fmla="*/ 171312 h 2193714"/>
              <a:gd name="connsiteX2" fmla="*/ 117974 w 2618080"/>
              <a:gd name="connsiteY2" fmla="*/ 224475 h 2193714"/>
              <a:gd name="connsiteX3" fmla="*/ 555514 w 2618080"/>
              <a:gd name="connsiteY3" fmla="*/ 424045 h 2193714"/>
              <a:gd name="connsiteX4" fmla="*/ 588405 w 2618080"/>
              <a:gd name="connsiteY4" fmla="*/ 1848274 h 2193714"/>
              <a:gd name="connsiteX5" fmla="*/ 897592 w 2618080"/>
              <a:gd name="connsiteY5" fmla="*/ 2193638 h 2193714"/>
              <a:gd name="connsiteX6" fmla="*/ 755391 w 2618080"/>
              <a:gd name="connsiteY6" fmla="*/ 1828462 h 2193714"/>
              <a:gd name="connsiteX7" fmla="*/ 726553 w 2618080"/>
              <a:gd name="connsiteY7" fmla="*/ 552325 h 2193714"/>
              <a:gd name="connsiteX8" fmla="*/ 923906 w 2618080"/>
              <a:gd name="connsiteY8" fmla="*/ 516143 h 2193714"/>
              <a:gd name="connsiteX9" fmla="*/ 1849552 w 2618080"/>
              <a:gd name="connsiteY9" fmla="*/ 891801 h 2193714"/>
              <a:gd name="connsiteX10" fmla="*/ 1998178 w 2618080"/>
              <a:gd name="connsiteY10" fmla="*/ 1251013 h 2193714"/>
              <a:gd name="connsiteX11" fmla="*/ 2034129 w 2618080"/>
              <a:gd name="connsiteY11" fmla="*/ 1485388 h 2193714"/>
              <a:gd name="connsiteX12" fmla="*/ 2261161 w 2618080"/>
              <a:gd name="connsiteY12" fmla="*/ 1204735 h 2193714"/>
              <a:gd name="connsiteX13" fmla="*/ 2435337 w 2618080"/>
              <a:gd name="connsiteY13" fmla="*/ 864187 h 2193714"/>
              <a:gd name="connsiteX14" fmla="*/ 2615095 w 2618080"/>
              <a:gd name="connsiteY14" fmla="*/ 476597 h 2193714"/>
              <a:gd name="connsiteX15" fmla="*/ 2531564 w 2618080"/>
              <a:gd name="connsiteY15" fmla="*/ 352065 h 2193714"/>
              <a:gd name="connsiteX16" fmla="*/ 2327021 w 2618080"/>
              <a:gd name="connsiteY16" fmla="*/ 588276 h 2193714"/>
              <a:gd name="connsiteX17" fmla="*/ 2141985 w 2618080"/>
              <a:gd name="connsiteY17" fmla="*/ 655131 h 2193714"/>
              <a:gd name="connsiteX18" fmla="*/ 1680960 w 2618080"/>
              <a:gd name="connsiteY18" fmla="*/ 575349 h 2193714"/>
              <a:gd name="connsiteX19" fmla="*/ 1074904 w 2618080"/>
              <a:gd name="connsiteY19" fmla="*/ 330800 h 2193714"/>
              <a:gd name="connsiteX20" fmla="*/ 383788 w 2618080"/>
              <a:gd name="connsiteY20" fmla="*/ 107516 h 2193714"/>
              <a:gd name="connsiteX21" fmla="*/ 128606 w 2618080"/>
              <a:gd name="connsiteY21" fmla="*/ 22456 h 2193714"/>
              <a:gd name="connsiteX22" fmla="*/ 64811 w 2618080"/>
              <a:gd name="connsiteY22" fmla="*/ 11823 h 2193714"/>
              <a:gd name="connsiteX0" fmla="*/ 64811 w 2618080"/>
              <a:gd name="connsiteY0" fmla="*/ 11823 h 2197961"/>
              <a:gd name="connsiteX1" fmla="*/ 1016 w 2618080"/>
              <a:gd name="connsiteY1" fmla="*/ 171312 h 2197961"/>
              <a:gd name="connsiteX2" fmla="*/ 117974 w 2618080"/>
              <a:gd name="connsiteY2" fmla="*/ 224475 h 2197961"/>
              <a:gd name="connsiteX3" fmla="*/ 555514 w 2618080"/>
              <a:gd name="connsiteY3" fmla="*/ 424045 h 2197961"/>
              <a:gd name="connsiteX4" fmla="*/ 588405 w 2618080"/>
              <a:gd name="connsiteY4" fmla="*/ 1848274 h 2197961"/>
              <a:gd name="connsiteX5" fmla="*/ 897592 w 2618080"/>
              <a:gd name="connsiteY5" fmla="*/ 2193638 h 2197961"/>
              <a:gd name="connsiteX6" fmla="*/ 914038 w 2618080"/>
              <a:gd name="connsiteY6" fmla="*/ 2032465 h 2197961"/>
              <a:gd name="connsiteX7" fmla="*/ 755391 w 2618080"/>
              <a:gd name="connsiteY7" fmla="*/ 1828462 h 2197961"/>
              <a:gd name="connsiteX8" fmla="*/ 726553 w 2618080"/>
              <a:gd name="connsiteY8" fmla="*/ 552325 h 2197961"/>
              <a:gd name="connsiteX9" fmla="*/ 923906 w 2618080"/>
              <a:gd name="connsiteY9" fmla="*/ 516143 h 2197961"/>
              <a:gd name="connsiteX10" fmla="*/ 1849552 w 2618080"/>
              <a:gd name="connsiteY10" fmla="*/ 891801 h 2197961"/>
              <a:gd name="connsiteX11" fmla="*/ 1998178 w 2618080"/>
              <a:gd name="connsiteY11" fmla="*/ 1251013 h 2197961"/>
              <a:gd name="connsiteX12" fmla="*/ 2034129 w 2618080"/>
              <a:gd name="connsiteY12" fmla="*/ 1485388 h 2197961"/>
              <a:gd name="connsiteX13" fmla="*/ 2261161 w 2618080"/>
              <a:gd name="connsiteY13" fmla="*/ 1204735 h 2197961"/>
              <a:gd name="connsiteX14" fmla="*/ 2435337 w 2618080"/>
              <a:gd name="connsiteY14" fmla="*/ 864187 h 2197961"/>
              <a:gd name="connsiteX15" fmla="*/ 2615095 w 2618080"/>
              <a:gd name="connsiteY15" fmla="*/ 476597 h 2197961"/>
              <a:gd name="connsiteX16" fmla="*/ 2531564 w 2618080"/>
              <a:gd name="connsiteY16" fmla="*/ 352065 h 2197961"/>
              <a:gd name="connsiteX17" fmla="*/ 2327021 w 2618080"/>
              <a:gd name="connsiteY17" fmla="*/ 588276 h 2197961"/>
              <a:gd name="connsiteX18" fmla="*/ 2141985 w 2618080"/>
              <a:gd name="connsiteY18" fmla="*/ 655131 h 2197961"/>
              <a:gd name="connsiteX19" fmla="*/ 1680960 w 2618080"/>
              <a:gd name="connsiteY19" fmla="*/ 575349 h 2197961"/>
              <a:gd name="connsiteX20" fmla="*/ 1074904 w 2618080"/>
              <a:gd name="connsiteY20" fmla="*/ 330800 h 2197961"/>
              <a:gd name="connsiteX21" fmla="*/ 383788 w 2618080"/>
              <a:gd name="connsiteY21" fmla="*/ 107516 h 2197961"/>
              <a:gd name="connsiteX22" fmla="*/ 128606 w 2618080"/>
              <a:gd name="connsiteY22" fmla="*/ 22456 h 2197961"/>
              <a:gd name="connsiteX23" fmla="*/ 64811 w 2618080"/>
              <a:gd name="connsiteY23" fmla="*/ 11823 h 2197961"/>
              <a:gd name="connsiteX0" fmla="*/ 64811 w 2618080"/>
              <a:gd name="connsiteY0" fmla="*/ 11823 h 2197961"/>
              <a:gd name="connsiteX1" fmla="*/ 1016 w 2618080"/>
              <a:gd name="connsiteY1" fmla="*/ 171312 h 2197961"/>
              <a:gd name="connsiteX2" fmla="*/ 117974 w 2618080"/>
              <a:gd name="connsiteY2" fmla="*/ 224475 h 2197961"/>
              <a:gd name="connsiteX3" fmla="*/ 555514 w 2618080"/>
              <a:gd name="connsiteY3" fmla="*/ 424045 h 2197961"/>
              <a:gd name="connsiteX4" fmla="*/ 588405 w 2618080"/>
              <a:gd name="connsiteY4" fmla="*/ 1848274 h 2197961"/>
              <a:gd name="connsiteX5" fmla="*/ 897592 w 2618080"/>
              <a:gd name="connsiteY5" fmla="*/ 2193638 h 2197961"/>
              <a:gd name="connsiteX6" fmla="*/ 914038 w 2618080"/>
              <a:gd name="connsiteY6" fmla="*/ 2032465 h 2197961"/>
              <a:gd name="connsiteX7" fmla="*/ 755391 w 2618080"/>
              <a:gd name="connsiteY7" fmla="*/ 1828462 h 2197961"/>
              <a:gd name="connsiteX8" fmla="*/ 726553 w 2618080"/>
              <a:gd name="connsiteY8" fmla="*/ 552325 h 2197961"/>
              <a:gd name="connsiteX9" fmla="*/ 923906 w 2618080"/>
              <a:gd name="connsiteY9" fmla="*/ 516143 h 2197961"/>
              <a:gd name="connsiteX10" fmla="*/ 1849552 w 2618080"/>
              <a:gd name="connsiteY10" fmla="*/ 891801 h 2197961"/>
              <a:gd name="connsiteX11" fmla="*/ 1998178 w 2618080"/>
              <a:gd name="connsiteY11" fmla="*/ 1251013 h 2197961"/>
              <a:gd name="connsiteX12" fmla="*/ 2034129 w 2618080"/>
              <a:gd name="connsiteY12" fmla="*/ 1485388 h 2197961"/>
              <a:gd name="connsiteX13" fmla="*/ 2261161 w 2618080"/>
              <a:gd name="connsiteY13" fmla="*/ 1204735 h 2197961"/>
              <a:gd name="connsiteX14" fmla="*/ 2435337 w 2618080"/>
              <a:gd name="connsiteY14" fmla="*/ 864187 h 2197961"/>
              <a:gd name="connsiteX15" fmla="*/ 2615095 w 2618080"/>
              <a:gd name="connsiteY15" fmla="*/ 476597 h 2197961"/>
              <a:gd name="connsiteX16" fmla="*/ 2531564 w 2618080"/>
              <a:gd name="connsiteY16" fmla="*/ 352065 h 2197961"/>
              <a:gd name="connsiteX17" fmla="*/ 2327021 w 2618080"/>
              <a:gd name="connsiteY17" fmla="*/ 588276 h 2197961"/>
              <a:gd name="connsiteX18" fmla="*/ 2141985 w 2618080"/>
              <a:gd name="connsiteY18" fmla="*/ 655131 h 2197961"/>
              <a:gd name="connsiteX19" fmla="*/ 1680960 w 2618080"/>
              <a:gd name="connsiteY19" fmla="*/ 575349 h 2197961"/>
              <a:gd name="connsiteX20" fmla="*/ 1074904 w 2618080"/>
              <a:gd name="connsiteY20" fmla="*/ 330800 h 2197961"/>
              <a:gd name="connsiteX21" fmla="*/ 383788 w 2618080"/>
              <a:gd name="connsiteY21" fmla="*/ 107516 h 2197961"/>
              <a:gd name="connsiteX22" fmla="*/ 128606 w 2618080"/>
              <a:gd name="connsiteY22" fmla="*/ 22456 h 2197961"/>
              <a:gd name="connsiteX23" fmla="*/ 64811 w 2618080"/>
              <a:gd name="connsiteY23" fmla="*/ 11823 h 2197961"/>
              <a:gd name="connsiteX0" fmla="*/ 64811 w 2618080"/>
              <a:gd name="connsiteY0" fmla="*/ 11823 h 2197961"/>
              <a:gd name="connsiteX1" fmla="*/ 1016 w 2618080"/>
              <a:gd name="connsiteY1" fmla="*/ 171312 h 2197961"/>
              <a:gd name="connsiteX2" fmla="*/ 117974 w 2618080"/>
              <a:gd name="connsiteY2" fmla="*/ 224475 h 2197961"/>
              <a:gd name="connsiteX3" fmla="*/ 555514 w 2618080"/>
              <a:gd name="connsiteY3" fmla="*/ 424045 h 2197961"/>
              <a:gd name="connsiteX4" fmla="*/ 588405 w 2618080"/>
              <a:gd name="connsiteY4" fmla="*/ 1848274 h 2197961"/>
              <a:gd name="connsiteX5" fmla="*/ 897592 w 2618080"/>
              <a:gd name="connsiteY5" fmla="*/ 2193638 h 2197961"/>
              <a:gd name="connsiteX6" fmla="*/ 914038 w 2618080"/>
              <a:gd name="connsiteY6" fmla="*/ 2032465 h 2197961"/>
              <a:gd name="connsiteX7" fmla="*/ 755391 w 2618080"/>
              <a:gd name="connsiteY7" fmla="*/ 1828462 h 2197961"/>
              <a:gd name="connsiteX8" fmla="*/ 726553 w 2618080"/>
              <a:gd name="connsiteY8" fmla="*/ 552325 h 2197961"/>
              <a:gd name="connsiteX9" fmla="*/ 923906 w 2618080"/>
              <a:gd name="connsiteY9" fmla="*/ 516143 h 2197961"/>
              <a:gd name="connsiteX10" fmla="*/ 1849552 w 2618080"/>
              <a:gd name="connsiteY10" fmla="*/ 891801 h 2197961"/>
              <a:gd name="connsiteX11" fmla="*/ 1998178 w 2618080"/>
              <a:gd name="connsiteY11" fmla="*/ 1251013 h 2197961"/>
              <a:gd name="connsiteX12" fmla="*/ 2034129 w 2618080"/>
              <a:gd name="connsiteY12" fmla="*/ 1485388 h 2197961"/>
              <a:gd name="connsiteX13" fmla="*/ 2261161 w 2618080"/>
              <a:gd name="connsiteY13" fmla="*/ 1204735 h 2197961"/>
              <a:gd name="connsiteX14" fmla="*/ 2435337 w 2618080"/>
              <a:gd name="connsiteY14" fmla="*/ 864187 h 2197961"/>
              <a:gd name="connsiteX15" fmla="*/ 2615095 w 2618080"/>
              <a:gd name="connsiteY15" fmla="*/ 476597 h 2197961"/>
              <a:gd name="connsiteX16" fmla="*/ 2531564 w 2618080"/>
              <a:gd name="connsiteY16" fmla="*/ 352065 h 2197961"/>
              <a:gd name="connsiteX17" fmla="*/ 2327021 w 2618080"/>
              <a:gd name="connsiteY17" fmla="*/ 588276 h 2197961"/>
              <a:gd name="connsiteX18" fmla="*/ 2141985 w 2618080"/>
              <a:gd name="connsiteY18" fmla="*/ 655131 h 2197961"/>
              <a:gd name="connsiteX19" fmla="*/ 1680960 w 2618080"/>
              <a:gd name="connsiteY19" fmla="*/ 575349 h 2197961"/>
              <a:gd name="connsiteX20" fmla="*/ 1074904 w 2618080"/>
              <a:gd name="connsiteY20" fmla="*/ 330800 h 2197961"/>
              <a:gd name="connsiteX21" fmla="*/ 383788 w 2618080"/>
              <a:gd name="connsiteY21" fmla="*/ 107516 h 2197961"/>
              <a:gd name="connsiteX22" fmla="*/ 128606 w 2618080"/>
              <a:gd name="connsiteY22" fmla="*/ 22456 h 2197961"/>
              <a:gd name="connsiteX23" fmla="*/ 64811 w 2618080"/>
              <a:gd name="connsiteY23" fmla="*/ 11823 h 2197961"/>
              <a:gd name="connsiteX0" fmla="*/ 64811 w 2618080"/>
              <a:gd name="connsiteY0" fmla="*/ 11823 h 2196524"/>
              <a:gd name="connsiteX1" fmla="*/ 1016 w 2618080"/>
              <a:gd name="connsiteY1" fmla="*/ 171312 h 2196524"/>
              <a:gd name="connsiteX2" fmla="*/ 117974 w 2618080"/>
              <a:gd name="connsiteY2" fmla="*/ 224475 h 2196524"/>
              <a:gd name="connsiteX3" fmla="*/ 555514 w 2618080"/>
              <a:gd name="connsiteY3" fmla="*/ 424045 h 2196524"/>
              <a:gd name="connsiteX4" fmla="*/ 588405 w 2618080"/>
              <a:gd name="connsiteY4" fmla="*/ 1848274 h 2196524"/>
              <a:gd name="connsiteX5" fmla="*/ 552225 w 2618080"/>
              <a:gd name="connsiteY5" fmla="*/ 2160745 h 2196524"/>
              <a:gd name="connsiteX6" fmla="*/ 897592 w 2618080"/>
              <a:gd name="connsiteY6" fmla="*/ 2193638 h 2196524"/>
              <a:gd name="connsiteX7" fmla="*/ 914038 w 2618080"/>
              <a:gd name="connsiteY7" fmla="*/ 2032465 h 2196524"/>
              <a:gd name="connsiteX8" fmla="*/ 755391 w 2618080"/>
              <a:gd name="connsiteY8" fmla="*/ 1828462 h 2196524"/>
              <a:gd name="connsiteX9" fmla="*/ 726553 w 2618080"/>
              <a:gd name="connsiteY9" fmla="*/ 552325 h 2196524"/>
              <a:gd name="connsiteX10" fmla="*/ 923906 w 2618080"/>
              <a:gd name="connsiteY10" fmla="*/ 516143 h 2196524"/>
              <a:gd name="connsiteX11" fmla="*/ 1849552 w 2618080"/>
              <a:gd name="connsiteY11" fmla="*/ 891801 h 2196524"/>
              <a:gd name="connsiteX12" fmla="*/ 1998178 w 2618080"/>
              <a:gd name="connsiteY12" fmla="*/ 1251013 h 2196524"/>
              <a:gd name="connsiteX13" fmla="*/ 2034129 w 2618080"/>
              <a:gd name="connsiteY13" fmla="*/ 1485388 h 2196524"/>
              <a:gd name="connsiteX14" fmla="*/ 2261161 w 2618080"/>
              <a:gd name="connsiteY14" fmla="*/ 1204735 h 2196524"/>
              <a:gd name="connsiteX15" fmla="*/ 2435337 w 2618080"/>
              <a:gd name="connsiteY15" fmla="*/ 864187 h 2196524"/>
              <a:gd name="connsiteX16" fmla="*/ 2615095 w 2618080"/>
              <a:gd name="connsiteY16" fmla="*/ 476597 h 2196524"/>
              <a:gd name="connsiteX17" fmla="*/ 2531564 w 2618080"/>
              <a:gd name="connsiteY17" fmla="*/ 352065 h 2196524"/>
              <a:gd name="connsiteX18" fmla="*/ 2327021 w 2618080"/>
              <a:gd name="connsiteY18" fmla="*/ 588276 h 2196524"/>
              <a:gd name="connsiteX19" fmla="*/ 2141985 w 2618080"/>
              <a:gd name="connsiteY19" fmla="*/ 655131 h 2196524"/>
              <a:gd name="connsiteX20" fmla="*/ 1680960 w 2618080"/>
              <a:gd name="connsiteY20" fmla="*/ 575349 h 2196524"/>
              <a:gd name="connsiteX21" fmla="*/ 1074904 w 2618080"/>
              <a:gd name="connsiteY21" fmla="*/ 330800 h 2196524"/>
              <a:gd name="connsiteX22" fmla="*/ 383788 w 2618080"/>
              <a:gd name="connsiteY22" fmla="*/ 107516 h 2196524"/>
              <a:gd name="connsiteX23" fmla="*/ 128606 w 2618080"/>
              <a:gd name="connsiteY23" fmla="*/ 22456 h 2196524"/>
              <a:gd name="connsiteX24" fmla="*/ 64811 w 2618080"/>
              <a:gd name="connsiteY24" fmla="*/ 11823 h 2196524"/>
              <a:gd name="connsiteX0" fmla="*/ 64811 w 2618080"/>
              <a:gd name="connsiteY0" fmla="*/ 11823 h 2193883"/>
              <a:gd name="connsiteX1" fmla="*/ 1016 w 2618080"/>
              <a:gd name="connsiteY1" fmla="*/ 171312 h 2193883"/>
              <a:gd name="connsiteX2" fmla="*/ 117974 w 2618080"/>
              <a:gd name="connsiteY2" fmla="*/ 224475 h 2193883"/>
              <a:gd name="connsiteX3" fmla="*/ 555514 w 2618080"/>
              <a:gd name="connsiteY3" fmla="*/ 424045 h 2193883"/>
              <a:gd name="connsiteX4" fmla="*/ 588405 w 2618080"/>
              <a:gd name="connsiteY4" fmla="*/ 1848274 h 2193883"/>
              <a:gd name="connsiteX5" fmla="*/ 456838 w 2618080"/>
              <a:gd name="connsiteY5" fmla="*/ 2025887 h 2193883"/>
              <a:gd name="connsiteX6" fmla="*/ 552225 w 2618080"/>
              <a:gd name="connsiteY6" fmla="*/ 2160745 h 2193883"/>
              <a:gd name="connsiteX7" fmla="*/ 897592 w 2618080"/>
              <a:gd name="connsiteY7" fmla="*/ 2193638 h 2193883"/>
              <a:gd name="connsiteX8" fmla="*/ 914038 w 2618080"/>
              <a:gd name="connsiteY8" fmla="*/ 2032465 h 2193883"/>
              <a:gd name="connsiteX9" fmla="*/ 755391 w 2618080"/>
              <a:gd name="connsiteY9" fmla="*/ 1828462 h 2193883"/>
              <a:gd name="connsiteX10" fmla="*/ 726553 w 2618080"/>
              <a:gd name="connsiteY10" fmla="*/ 552325 h 2193883"/>
              <a:gd name="connsiteX11" fmla="*/ 923906 w 2618080"/>
              <a:gd name="connsiteY11" fmla="*/ 516143 h 2193883"/>
              <a:gd name="connsiteX12" fmla="*/ 1849552 w 2618080"/>
              <a:gd name="connsiteY12" fmla="*/ 891801 h 2193883"/>
              <a:gd name="connsiteX13" fmla="*/ 1998178 w 2618080"/>
              <a:gd name="connsiteY13" fmla="*/ 1251013 h 2193883"/>
              <a:gd name="connsiteX14" fmla="*/ 2034129 w 2618080"/>
              <a:gd name="connsiteY14" fmla="*/ 1485388 h 2193883"/>
              <a:gd name="connsiteX15" fmla="*/ 2261161 w 2618080"/>
              <a:gd name="connsiteY15" fmla="*/ 1204735 h 2193883"/>
              <a:gd name="connsiteX16" fmla="*/ 2435337 w 2618080"/>
              <a:gd name="connsiteY16" fmla="*/ 864187 h 2193883"/>
              <a:gd name="connsiteX17" fmla="*/ 2615095 w 2618080"/>
              <a:gd name="connsiteY17" fmla="*/ 476597 h 2193883"/>
              <a:gd name="connsiteX18" fmla="*/ 2531564 w 2618080"/>
              <a:gd name="connsiteY18" fmla="*/ 352065 h 2193883"/>
              <a:gd name="connsiteX19" fmla="*/ 2327021 w 2618080"/>
              <a:gd name="connsiteY19" fmla="*/ 588276 h 2193883"/>
              <a:gd name="connsiteX20" fmla="*/ 2141985 w 2618080"/>
              <a:gd name="connsiteY20" fmla="*/ 655131 h 2193883"/>
              <a:gd name="connsiteX21" fmla="*/ 1680960 w 2618080"/>
              <a:gd name="connsiteY21" fmla="*/ 575349 h 2193883"/>
              <a:gd name="connsiteX22" fmla="*/ 1074904 w 2618080"/>
              <a:gd name="connsiteY22" fmla="*/ 330800 h 2193883"/>
              <a:gd name="connsiteX23" fmla="*/ 383788 w 2618080"/>
              <a:gd name="connsiteY23" fmla="*/ 107516 h 2193883"/>
              <a:gd name="connsiteX24" fmla="*/ 128606 w 2618080"/>
              <a:gd name="connsiteY24" fmla="*/ 22456 h 2193883"/>
              <a:gd name="connsiteX25" fmla="*/ 64811 w 2618080"/>
              <a:gd name="connsiteY25" fmla="*/ 11823 h 2193883"/>
              <a:gd name="connsiteX0" fmla="*/ 64811 w 2618080"/>
              <a:gd name="connsiteY0" fmla="*/ 11823 h 2193883"/>
              <a:gd name="connsiteX1" fmla="*/ 1016 w 2618080"/>
              <a:gd name="connsiteY1" fmla="*/ 171312 h 2193883"/>
              <a:gd name="connsiteX2" fmla="*/ 117974 w 2618080"/>
              <a:gd name="connsiteY2" fmla="*/ 224475 h 2193883"/>
              <a:gd name="connsiteX3" fmla="*/ 555514 w 2618080"/>
              <a:gd name="connsiteY3" fmla="*/ 424045 h 2193883"/>
              <a:gd name="connsiteX4" fmla="*/ 588405 w 2618080"/>
              <a:gd name="connsiteY4" fmla="*/ 1848274 h 2193883"/>
              <a:gd name="connsiteX5" fmla="*/ 456838 w 2618080"/>
              <a:gd name="connsiteY5" fmla="*/ 2025887 h 2193883"/>
              <a:gd name="connsiteX6" fmla="*/ 552225 w 2618080"/>
              <a:gd name="connsiteY6" fmla="*/ 2160745 h 2193883"/>
              <a:gd name="connsiteX7" fmla="*/ 897592 w 2618080"/>
              <a:gd name="connsiteY7" fmla="*/ 2193638 h 2193883"/>
              <a:gd name="connsiteX8" fmla="*/ 914038 w 2618080"/>
              <a:gd name="connsiteY8" fmla="*/ 2032465 h 2193883"/>
              <a:gd name="connsiteX9" fmla="*/ 755391 w 2618080"/>
              <a:gd name="connsiteY9" fmla="*/ 1828462 h 2193883"/>
              <a:gd name="connsiteX10" fmla="*/ 726553 w 2618080"/>
              <a:gd name="connsiteY10" fmla="*/ 552325 h 2193883"/>
              <a:gd name="connsiteX11" fmla="*/ 923906 w 2618080"/>
              <a:gd name="connsiteY11" fmla="*/ 516143 h 2193883"/>
              <a:gd name="connsiteX12" fmla="*/ 1849552 w 2618080"/>
              <a:gd name="connsiteY12" fmla="*/ 891801 h 2193883"/>
              <a:gd name="connsiteX13" fmla="*/ 1998178 w 2618080"/>
              <a:gd name="connsiteY13" fmla="*/ 1251013 h 2193883"/>
              <a:gd name="connsiteX14" fmla="*/ 2034129 w 2618080"/>
              <a:gd name="connsiteY14" fmla="*/ 1485388 h 2193883"/>
              <a:gd name="connsiteX15" fmla="*/ 2261161 w 2618080"/>
              <a:gd name="connsiteY15" fmla="*/ 1204735 h 2193883"/>
              <a:gd name="connsiteX16" fmla="*/ 2435337 w 2618080"/>
              <a:gd name="connsiteY16" fmla="*/ 864187 h 2193883"/>
              <a:gd name="connsiteX17" fmla="*/ 2615095 w 2618080"/>
              <a:gd name="connsiteY17" fmla="*/ 476597 h 2193883"/>
              <a:gd name="connsiteX18" fmla="*/ 2531564 w 2618080"/>
              <a:gd name="connsiteY18" fmla="*/ 352065 h 2193883"/>
              <a:gd name="connsiteX19" fmla="*/ 2327021 w 2618080"/>
              <a:gd name="connsiteY19" fmla="*/ 588276 h 2193883"/>
              <a:gd name="connsiteX20" fmla="*/ 2141985 w 2618080"/>
              <a:gd name="connsiteY20" fmla="*/ 655131 h 2193883"/>
              <a:gd name="connsiteX21" fmla="*/ 1680960 w 2618080"/>
              <a:gd name="connsiteY21" fmla="*/ 575349 h 2193883"/>
              <a:gd name="connsiteX22" fmla="*/ 1074904 w 2618080"/>
              <a:gd name="connsiteY22" fmla="*/ 330800 h 2193883"/>
              <a:gd name="connsiteX23" fmla="*/ 383788 w 2618080"/>
              <a:gd name="connsiteY23" fmla="*/ 107516 h 2193883"/>
              <a:gd name="connsiteX24" fmla="*/ 128606 w 2618080"/>
              <a:gd name="connsiteY24" fmla="*/ 22456 h 2193883"/>
              <a:gd name="connsiteX25" fmla="*/ 64811 w 2618080"/>
              <a:gd name="connsiteY25" fmla="*/ 11823 h 2193883"/>
              <a:gd name="connsiteX0" fmla="*/ 64811 w 2618080"/>
              <a:gd name="connsiteY0" fmla="*/ 11823 h 2193883"/>
              <a:gd name="connsiteX1" fmla="*/ 1016 w 2618080"/>
              <a:gd name="connsiteY1" fmla="*/ 171312 h 2193883"/>
              <a:gd name="connsiteX2" fmla="*/ 117974 w 2618080"/>
              <a:gd name="connsiteY2" fmla="*/ 224475 h 2193883"/>
              <a:gd name="connsiteX3" fmla="*/ 555514 w 2618080"/>
              <a:gd name="connsiteY3" fmla="*/ 424045 h 2193883"/>
              <a:gd name="connsiteX4" fmla="*/ 588405 w 2618080"/>
              <a:gd name="connsiteY4" fmla="*/ 1848274 h 2193883"/>
              <a:gd name="connsiteX5" fmla="*/ 456838 w 2618080"/>
              <a:gd name="connsiteY5" fmla="*/ 2025887 h 2193883"/>
              <a:gd name="connsiteX6" fmla="*/ 525912 w 2618080"/>
              <a:gd name="connsiteY6" fmla="*/ 2164035 h 2193883"/>
              <a:gd name="connsiteX7" fmla="*/ 897592 w 2618080"/>
              <a:gd name="connsiteY7" fmla="*/ 2193638 h 2193883"/>
              <a:gd name="connsiteX8" fmla="*/ 914038 w 2618080"/>
              <a:gd name="connsiteY8" fmla="*/ 2032465 h 2193883"/>
              <a:gd name="connsiteX9" fmla="*/ 755391 w 2618080"/>
              <a:gd name="connsiteY9" fmla="*/ 1828462 h 2193883"/>
              <a:gd name="connsiteX10" fmla="*/ 726553 w 2618080"/>
              <a:gd name="connsiteY10" fmla="*/ 552325 h 2193883"/>
              <a:gd name="connsiteX11" fmla="*/ 923906 w 2618080"/>
              <a:gd name="connsiteY11" fmla="*/ 516143 h 2193883"/>
              <a:gd name="connsiteX12" fmla="*/ 1849552 w 2618080"/>
              <a:gd name="connsiteY12" fmla="*/ 891801 h 2193883"/>
              <a:gd name="connsiteX13" fmla="*/ 1998178 w 2618080"/>
              <a:gd name="connsiteY13" fmla="*/ 1251013 h 2193883"/>
              <a:gd name="connsiteX14" fmla="*/ 2034129 w 2618080"/>
              <a:gd name="connsiteY14" fmla="*/ 1485388 h 2193883"/>
              <a:gd name="connsiteX15" fmla="*/ 2261161 w 2618080"/>
              <a:gd name="connsiteY15" fmla="*/ 1204735 h 2193883"/>
              <a:gd name="connsiteX16" fmla="*/ 2435337 w 2618080"/>
              <a:gd name="connsiteY16" fmla="*/ 864187 h 2193883"/>
              <a:gd name="connsiteX17" fmla="*/ 2615095 w 2618080"/>
              <a:gd name="connsiteY17" fmla="*/ 476597 h 2193883"/>
              <a:gd name="connsiteX18" fmla="*/ 2531564 w 2618080"/>
              <a:gd name="connsiteY18" fmla="*/ 352065 h 2193883"/>
              <a:gd name="connsiteX19" fmla="*/ 2327021 w 2618080"/>
              <a:gd name="connsiteY19" fmla="*/ 588276 h 2193883"/>
              <a:gd name="connsiteX20" fmla="*/ 2141985 w 2618080"/>
              <a:gd name="connsiteY20" fmla="*/ 655131 h 2193883"/>
              <a:gd name="connsiteX21" fmla="*/ 1680960 w 2618080"/>
              <a:gd name="connsiteY21" fmla="*/ 575349 h 2193883"/>
              <a:gd name="connsiteX22" fmla="*/ 1074904 w 2618080"/>
              <a:gd name="connsiteY22" fmla="*/ 330800 h 2193883"/>
              <a:gd name="connsiteX23" fmla="*/ 383788 w 2618080"/>
              <a:gd name="connsiteY23" fmla="*/ 107516 h 2193883"/>
              <a:gd name="connsiteX24" fmla="*/ 128606 w 2618080"/>
              <a:gd name="connsiteY24" fmla="*/ 22456 h 2193883"/>
              <a:gd name="connsiteX25" fmla="*/ 64811 w 2618080"/>
              <a:gd name="connsiteY25" fmla="*/ 11823 h 2193883"/>
              <a:gd name="connsiteX0" fmla="*/ 64811 w 2618080"/>
              <a:gd name="connsiteY0" fmla="*/ 11823 h 2193883"/>
              <a:gd name="connsiteX1" fmla="*/ 1016 w 2618080"/>
              <a:gd name="connsiteY1" fmla="*/ 171312 h 2193883"/>
              <a:gd name="connsiteX2" fmla="*/ 117974 w 2618080"/>
              <a:gd name="connsiteY2" fmla="*/ 224475 h 2193883"/>
              <a:gd name="connsiteX3" fmla="*/ 555514 w 2618080"/>
              <a:gd name="connsiteY3" fmla="*/ 424045 h 2193883"/>
              <a:gd name="connsiteX4" fmla="*/ 588405 w 2618080"/>
              <a:gd name="connsiteY4" fmla="*/ 1848274 h 2193883"/>
              <a:gd name="connsiteX5" fmla="*/ 246328 w 2618080"/>
              <a:gd name="connsiteY5" fmla="*/ 2088382 h 2193883"/>
              <a:gd name="connsiteX6" fmla="*/ 525912 w 2618080"/>
              <a:gd name="connsiteY6" fmla="*/ 2164035 h 2193883"/>
              <a:gd name="connsiteX7" fmla="*/ 897592 w 2618080"/>
              <a:gd name="connsiteY7" fmla="*/ 2193638 h 2193883"/>
              <a:gd name="connsiteX8" fmla="*/ 914038 w 2618080"/>
              <a:gd name="connsiteY8" fmla="*/ 2032465 h 2193883"/>
              <a:gd name="connsiteX9" fmla="*/ 755391 w 2618080"/>
              <a:gd name="connsiteY9" fmla="*/ 1828462 h 2193883"/>
              <a:gd name="connsiteX10" fmla="*/ 726553 w 2618080"/>
              <a:gd name="connsiteY10" fmla="*/ 552325 h 2193883"/>
              <a:gd name="connsiteX11" fmla="*/ 923906 w 2618080"/>
              <a:gd name="connsiteY11" fmla="*/ 516143 h 2193883"/>
              <a:gd name="connsiteX12" fmla="*/ 1849552 w 2618080"/>
              <a:gd name="connsiteY12" fmla="*/ 891801 h 2193883"/>
              <a:gd name="connsiteX13" fmla="*/ 1998178 w 2618080"/>
              <a:gd name="connsiteY13" fmla="*/ 1251013 h 2193883"/>
              <a:gd name="connsiteX14" fmla="*/ 2034129 w 2618080"/>
              <a:gd name="connsiteY14" fmla="*/ 1485388 h 2193883"/>
              <a:gd name="connsiteX15" fmla="*/ 2261161 w 2618080"/>
              <a:gd name="connsiteY15" fmla="*/ 1204735 h 2193883"/>
              <a:gd name="connsiteX16" fmla="*/ 2435337 w 2618080"/>
              <a:gd name="connsiteY16" fmla="*/ 864187 h 2193883"/>
              <a:gd name="connsiteX17" fmla="*/ 2615095 w 2618080"/>
              <a:gd name="connsiteY17" fmla="*/ 476597 h 2193883"/>
              <a:gd name="connsiteX18" fmla="*/ 2531564 w 2618080"/>
              <a:gd name="connsiteY18" fmla="*/ 352065 h 2193883"/>
              <a:gd name="connsiteX19" fmla="*/ 2327021 w 2618080"/>
              <a:gd name="connsiteY19" fmla="*/ 588276 h 2193883"/>
              <a:gd name="connsiteX20" fmla="*/ 2141985 w 2618080"/>
              <a:gd name="connsiteY20" fmla="*/ 655131 h 2193883"/>
              <a:gd name="connsiteX21" fmla="*/ 1680960 w 2618080"/>
              <a:gd name="connsiteY21" fmla="*/ 575349 h 2193883"/>
              <a:gd name="connsiteX22" fmla="*/ 1074904 w 2618080"/>
              <a:gd name="connsiteY22" fmla="*/ 330800 h 2193883"/>
              <a:gd name="connsiteX23" fmla="*/ 383788 w 2618080"/>
              <a:gd name="connsiteY23" fmla="*/ 107516 h 2193883"/>
              <a:gd name="connsiteX24" fmla="*/ 128606 w 2618080"/>
              <a:gd name="connsiteY24" fmla="*/ 22456 h 2193883"/>
              <a:gd name="connsiteX25" fmla="*/ 64811 w 2618080"/>
              <a:gd name="connsiteY25" fmla="*/ 11823 h 2193883"/>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5912 w 2618080"/>
              <a:gd name="connsiteY6" fmla="*/ 2164035 h 2195333"/>
              <a:gd name="connsiteX7" fmla="*/ 897592 w 2618080"/>
              <a:gd name="connsiteY7" fmla="*/ 2193638 h 2195333"/>
              <a:gd name="connsiteX8" fmla="*/ 1242958 w 2618080"/>
              <a:gd name="connsiteY8" fmla="*/ 2131141 h 2195333"/>
              <a:gd name="connsiteX9" fmla="*/ 755391 w 2618080"/>
              <a:gd name="connsiteY9" fmla="*/ 1828462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74904 w 2618080"/>
              <a:gd name="connsiteY22" fmla="*/ 330800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1823 h 2198660"/>
              <a:gd name="connsiteX1" fmla="*/ 1016 w 2618080"/>
              <a:gd name="connsiteY1" fmla="*/ 171312 h 2198660"/>
              <a:gd name="connsiteX2" fmla="*/ 117974 w 2618080"/>
              <a:gd name="connsiteY2" fmla="*/ 224475 h 2198660"/>
              <a:gd name="connsiteX3" fmla="*/ 555514 w 2618080"/>
              <a:gd name="connsiteY3" fmla="*/ 424045 h 2198660"/>
              <a:gd name="connsiteX4" fmla="*/ 588405 w 2618080"/>
              <a:gd name="connsiteY4" fmla="*/ 1848274 h 2198660"/>
              <a:gd name="connsiteX5" fmla="*/ 246328 w 2618080"/>
              <a:gd name="connsiteY5" fmla="*/ 2088382 h 2198660"/>
              <a:gd name="connsiteX6" fmla="*/ 522623 w 2618080"/>
              <a:gd name="connsiteY6" fmla="*/ 2187059 h 2198660"/>
              <a:gd name="connsiteX7" fmla="*/ 897592 w 2618080"/>
              <a:gd name="connsiteY7" fmla="*/ 2193638 h 2198660"/>
              <a:gd name="connsiteX8" fmla="*/ 1242958 w 2618080"/>
              <a:gd name="connsiteY8" fmla="*/ 2131141 h 2198660"/>
              <a:gd name="connsiteX9" fmla="*/ 755391 w 2618080"/>
              <a:gd name="connsiteY9" fmla="*/ 1828462 h 2198660"/>
              <a:gd name="connsiteX10" fmla="*/ 726553 w 2618080"/>
              <a:gd name="connsiteY10" fmla="*/ 552325 h 2198660"/>
              <a:gd name="connsiteX11" fmla="*/ 923906 w 2618080"/>
              <a:gd name="connsiteY11" fmla="*/ 516143 h 2198660"/>
              <a:gd name="connsiteX12" fmla="*/ 1849552 w 2618080"/>
              <a:gd name="connsiteY12" fmla="*/ 891801 h 2198660"/>
              <a:gd name="connsiteX13" fmla="*/ 1998178 w 2618080"/>
              <a:gd name="connsiteY13" fmla="*/ 1251013 h 2198660"/>
              <a:gd name="connsiteX14" fmla="*/ 2034129 w 2618080"/>
              <a:gd name="connsiteY14" fmla="*/ 1485388 h 2198660"/>
              <a:gd name="connsiteX15" fmla="*/ 2261161 w 2618080"/>
              <a:gd name="connsiteY15" fmla="*/ 1204735 h 2198660"/>
              <a:gd name="connsiteX16" fmla="*/ 2435337 w 2618080"/>
              <a:gd name="connsiteY16" fmla="*/ 864187 h 2198660"/>
              <a:gd name="connsiteX17" fmla="*/ 2615095 w 2618080"/>
              <a:gd name="connsiteY17" fmla="*/ 476597 h 2198660"/>
              <a:gd name="connsiteX18" fmla="*/ 2531564 w 2618080"/>
              <a:gd name="connsiteY18" fmla="*/ 352065 h 2198660"/>
              <a:gd name="connsiteX19" fmla="*/ 2327021 w 2618080"/>
              <a:gd name="connsiteY19" fmla="*/ 588276 h 2198660"/>
              <a:gd name="connsiteX20" fmla="*/ 2141985 w 2618080"/>
              <a:gd name="connsiteY20" fmla="*/ 655131 h 2198660"/>
              <a:gd name="connsiteX21" fmla="*/ 1680960 w 2618080"/>
              <a:gd name="connsiteY21" fmla="*/ 575349 h 2198660"/>
              <a:gd name="connsiteX22" fmla="*/ 1074904 w 2618080"/>
              <a:gd name="connsiteY22" fmla="*/ 330800 h 2198660"/>
              <a:gd name="connsiteX23" fmla="*/ 383788 w 2618080"/>
              <a:gd name="connsiteY23" fmla="*/ 107516 h 2198660"/>
              <a:gd name="connsiteX24" fmla="*/ 128606 w 2618080"/>
              <a:gd name="connsiteY24" fmla="*/ 22456 h 2198660"/>
              <a:gd name="connsiteX25" fmla="*/ 64811 w 2618080"/>
              <a:gd name="connsiteY25" fmla="*/ 11823 h 2198660"/>
              <a:gd name="connsiteX0" fmla="*/ 64811 w 2618080"/>
              <a:gd name="connsiteY0" fmla="*/ 11823 h 2198660"/>
              <a:gd name="connsiteX1" fmla="*/ 1016 w 2618080"/>
              <a:gd name="connsiteY1" fmla="*/ 171312 h 2198660"/>
              <a:gd name="connsiteX2" fmla="*/ 117974 w 2618080"/>
              <a:gd name="connsiteY2" fmla="*/ 224475 h 2198660"/>
              <a:gd name="connsiteX3" fmla="*/ 555514 w 2618080"/>
              <a:gd name="connsiteY3" fmla="*/ 424045 h 2198660"/>
              <a:gd name="connsiteX4" fmla="*/ 588405 w 2618080"/>
              <a:gd name="connsiteY4" fmla="*/ 1848274 h 2198660"/>
              <a:gd name="connsiteX5" fmla="*/ 246328 w 2618080"/>
              <a:gd name="connsiteY5" fmla="*/ 2088382 h 2198660"/>
              <a:gd name="connsiteX6" fmla="*/ 522623 w 2618080"/>
              <a:gd name="connsiteY6" fmla="*/ 2187059 h 2198660"/>
              <a:gd name="connsiteX7" fmla="*/ 897592 w 2618080"/>
              <a:gd name="connsiteY7" fmla="*/ 2193638 h 2198660"/>
              <a:gd name="connsiteX8" fmla="*/ 1242958 w 2618080"/>
              <a:gd name="connsiteY8" fmla="*/ 2131141 h 2198660"/>
              <a:gd name="connsiteX9" fmla="*/ 755391 w 2618080"/>
              <a:gd name="connsiteY9" fmla="*/ 1828462 h 2198660"/>
              <a:gd name="connsiteX10" fmla="*/ 726553 w 2618080"/>
              <a:gd name="connsiteY10" fmla="*/ 552325 h 2198660"/>
              <a:gd name="connsiteX11" fmla="*/ 923906 w 2618080"/>
              <a:gd name="connsiteY11" fmla="*/ 516143 h 2198660"/>
              <a:gd name="connsiteX12" fmla="*/ 1849552 w 2618080"/>
              <a:gd name="connsiteY12" fmla="*/ 891801 h 2198660"/>
              <a:gd name="connsiteX13" fmla="*/ 1998178 w 2618080"/>
              <a:gd name="connsiteY13" fmla="*/ 1251013 h 2198660"/>
              <a:gd name="connsiteX14" fmla="*/ 2034129 w 2618080"/>
              <a:gd name="connsiteY14" fmla="*/ 1485388 h 2198660"/>
              <a:gd name="connsiteX15" fmla="*/ 2261161 w 2618080"/>
              <a:gd name="connsiteY15" fmla="*/ 1204735 h 2198660"/>
              <a:gd name="connsiteX16" fmla="*/ 2435337 w 2618080"/>
              <a:gd name="connsiteY16" fmla="*/ 864187 h 2198660"/>
              <a:gd name="connsiteX17" fmla="*/ 2615095 w 2618080"/>
              <a:gd name="connsiteY17" fmla="*/ 476597 h 2198660"/>
              <a:gd name="connsiteX18" fmla="*/ 2531564 w 2618080"/>
              <a:gd name="connsiteY18" fmla="*/ 352065 h 2198660"/>
              <a:gd name="connsiteX19" fmla="*/ 2327021 w 2618080"/>
              <a:gd name="connsiteY19" fmla="*/ 588276 h 2198660"/>
              <a:gd name="connsiteX20" fmla="*/ 2141985 w 2618080"/>
              <a:gd name="connsiteY20" fmla="*/ 655131 h 2198660"/>
              <a:gd name="connsiteX21" fmla="*/ 1680960 w 2618080"/>
              <a:gd name="connsiteY21" fmla="*/ 575349 h 2198660"/>
              <a:gd name="connsiteX22" fmla="*/ 1074904 w 2618080"/>
              <a:gd name="connsiteY22" fmla="*/ 330800 h 2198660"/>
              <a:gd name="connsiteX23" fmla="*/ 383788 w 2618080"/>
              <a:gd name="connsiteY23" fmla="*/ 107516 h 2198660"/>
              <a:gd name="connsiteX24" fmla="*/ 128606 w 2618080"/>
              <a:gd name="connsiteY24" fmla="*/ 22456 h 2198660"/>
              <a:gd name="connsiteX25" fmla="*/ 64811 w 2618080"/>
              <a:gd name="connsiteY25" fmla="*/ 11823 h 2198660"/>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2623 w 2618080"/>
              <a:gd name="connsiteY6" fmla="*/ 2187059 h 2195333"/>
              <a:gd name="connsiteX7" fmla="*/ 897592 w 2618080"/>
              <a:gd name="connsiteY7" fmla="*/ 2193638 h 2195333"/>
              <a:gd name="connsiteX8" fmla="*/ 1242958 w 2618080"/>
              <a:gd name="connsiteY8" fmla="*/ 2131141 h 2195333"/>
              <a:gd name="connsiteX9" fmla="*/ 755391 w 2618080"/>
              <a:gd name="connsiteY9" fmla="*/ 1828462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74904 w 2618080"/>
              <a:gd name="connsiteY22" fmla="*/ 330800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2623 w 2618080"/>
              <a:gd name="connsiteY6" fmla="*/ 2187059 h 2195333"/>
              <a:gd name="connsiteX7" fmla="*/ 897592 w 2618080"/>
              <a:gd name="connsiteY7" fmla="*/ 2193638 h 2195333"/>
              <a:gd name="connsiteX8" fmla="*/ 1242958 w 2618080"/>
              <a:gd name="connsiteY8" fmla="*/ 2131141 h 2195333"/>
              <a:gd name="connsiteX9" fmla="*/ 765258 w 2618080"/>
              <a:gd name="connsiteY9" fmla="*/ 1851487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74904 w 2618080"/>
              <a:gd name="connsiteY22" fmla="*/ 330800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2623 w 2618080"/>
              <a:gd name="connsiteY6" fmla="*/ 2187059 h 2195333"/>
              <a:gd name="connsiteX7" fmla="*/ 897592 w 2618080"/>
              <a:gd name="connsiteY7" fmla="*/ 2193638 h 2195333"/>
              <a:gd name="connsiteX8" fmla="*/ 1242958 w 2618080"/>
              <a:gd name="connsiteY8" fmla="*/ 2131141 h 2195333"/>
              <a:gd name="connsiteX9" fmla="*/ 765258 w 2618080"/>
              <a:gd name="connsiteY9" fmla="*/ 1851487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74904 w 2618080"/>
              <a:gd name="connsiteY22" fmla="*/ 330800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2623 w 2618080"/>
              <a:gd name="connsiteY6" fmla="*/ 2187059 h 2195333"/>
              <a:gd name="connsiteX7" fmla="*/ 897592 w 2618080"/>
              <a:gd name="connsiteY7" fmla="*/ 2193638 h 2195333"/>
              <a:gd name="connsiteX8" fmla="*/ 1242958 w 2618080"/>
              <a:gd name="connsiteY8" fmla="*/ 2131141 h 2195333"/>
              <a:gd name="connsiteX9" fmla="*/ 765258 w 2618080"/>
              <a:gd name="connsiteY9" fmla="*/ 1851487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33340 w 2618080"/>
              <a:gd name="connsiteY22" fmla="*/ 396114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1823 h 2195333"/>
              <a:gd name="connsiteX1" fmla="*/ 1016 w 2618080"/>
              <a:gd name="connsiteY1" fmla="*/ 171312 h 2195333"/>
              <a:gd name="connsiteX2" fmla="*/ 117974 w 2618080"/>
              <a:gd name="connsiteY2" fmla="*/ 224475 h 2195333"/>
              <a:gd name="connsiteX3" fmla="*/ 555514 w 2618080"/>
              <a:gd name="connsiteY3" fmla="*/ 424045 h 2195333"/>
              <a:gd name="connsiteX4" fmla="*/ 588405 w 2618080"/>
              <a:gd name="connsiteY4" fmla="*/ 1848274 h 2195333"/>
              <a:gd name="connsiteX5" fmla="*/ 246328 w 2618080"/>
              <a:gd name="connsiteY5" fmla="*/ 2088382 h 2195333"/>
              <a:gd name="connsiteX6" fmla="*/ 522623 w 2618080"/>
              <a:gd name="connsiteY6" fmla="*/ 2187059 h 2195333"/>
              <a:gd name="connsiteX7" fmla="*/ 897592 w 2618080"/>
              <a:gd name="connsiteY7" fmla="*/ 2193638 h 2195333"/>
              <a:gd name="connsiteX8" fmla="*/ 1242958 w 2618080"/>
              <a:gd name="connsiteY8" fmla="*/ 2131141 h 2195333"/>
              <a:gd name="connsiteX9" fmla="*/ 765258 w 2618080"/>
              <a:gd name="connsiteY9" fmla="*/ 1851487 h 2195333"/>
              <a:gd name="connsiteX10" fmla="*/ 726553 w 2618080"/>
              <a:gd name="connsiteY10" fmla="*/ 552325 h 2195333"/>
              <a:gd name="connsiteX11" fmla="*/ 923906 w 2618080"/>
              <a:gd name="connsiteY11" fmla="*/ 516143 h 2195333"/>
              <a:gd name="connsiteX12" fmla="*/ 1849552 w 2618080"/>
              <a:gd name="connsiteY12" fmla="*/ 891801 h 2195333"/>
              <a:gd name="connsiteX13" fmla="*/ 1998178 w 2618080"/>
              <a:gd name="connsiteY13" fmla="*/ 1251013 h 2195333"/>
              <a:gd name="connsiteX14" fmla="*/ 2034129 w 2618080"/>
              <a:gd name="connsiteY14" fmla="*/ 1485388 h 2195333"/>
              <a:gd name="connsiteX15" fmla="*/ 2261161 w 2618080"/>
              <a:gd name="connsiteY15" fmla="*/ 1204735 h 2195333"/>
              <a:gd name="connsiteX16" fmla="*/ 2435337 w 2618080"/>
              <a:gd name="connsiteY16" fmla="*/ 864187 h 2195333"/>
              <a:gd name="connsiteX17" fmla="*/ 2615095 w 2618080"/>
              <a:gd name="connsiteY17" fmla="*/ 476597 h 2195333"/>
              <a:gd name="connsiteX18" fmla="*/ 2531564 w 2618080"/>
              <a:gd name="connsiteY18" fmla="*/ 352065 h 2195333"/>
              <a:gd name="connsiteX19" fmla="*/ 2327021 w 2618080"/>
              <a:gd name="connsiteY19" fmla="*/ 588276 h 2195333"/>
              <a:gd name="connsiteX20" fmla="*/ 2141985 w 2618080"/>
              <a:gd name="connsiteY20" fmla="*/ 655131 h 2195333"/>
              <a:gd name="connsiteX21" fmla="*/ 1680960 w 2618080"/>
              <a:gd name="connsiteY21" fmla="*/ 575349 h 2195333"/>
              <a:gd name="connsiteX22" fmla="*/ 1033340 w 2618080"/>
              <a:gd name="connsiteY22" fmla="*/ 360488 h 2195333"/>
              <a:gd name="connsiteX23" fmla="*/ 383788 w 2618080"/>
              <a:gd name="connsiteY23" fmla="*/ 107516 h 2195333"/>
              <a:gd name="connsiteX24" fmla="*/ 128606 w 2618080"/>
              <a:gd name="connsiteY24" fmla="*/ 22456 h 2195333"/>
              <a:gd name="connsiteX25" fmla="*/ 64811 w 2618080"/>
              <a:gd name="connsiteY25" fmla="*/ 11823 h 2195333"/>
              <a:gd name="connsiteX0" fmla="*/ 64811 w 2618080"/>
              <a:gd name="connsiteY0" fmla="*/ 12791 h 2196301"/>
              <a:gd name="connsiteX1" fmla="*/ 1016 w 2618080"/>
              <a:gd name="connsiteY1" fmla="*/ 172280 h 2196301"/>
              <a:gd name="connsiteX2" fmla="*/ 117974 w 2618080"/>
              <a:gd name="connsiteY2" fmla="*/ 225443 h 2196301"/>
              <a:gd name="connsiteX3" fmla="*/ 555514 w 2618080"/>
              <a:gd name="connsiteY3" fmla="*/ 425013 h 2196301"/>
              <a:gd name="connsiteX4" fmla="*/ 588405 w 2618080"/>
              <a:gd name="connsiteY4" fmla="*/ 1849242 h 2196301"/>
              <a:gd name="connsiteX5" fmla="*/ 246328 w 2618080"/>
              <a:gd name="connsiteY5" fmla="*/ 2089350 h 2196301"/>
              <a:gd name="connsiteX6" fmla="*/ 522623 w 2618080"/>
              <a:gd name="connsiteY6" fmla="*/ 2188027 h 2196301"/>
              <a:gd name="connsiteX7" fmla="*/ 897592 w 2618080"/>
              <a:gd name="connsiteY7" fmla="*/ 2194606 h 2196301"/>
              <a:gd name="connsiteX8" fmla="*/ 1242958 w 2618080"/>
              <a:gd name="connsiteY8" fmla="*/ 2132109 h 2196301"/>
              <a:gd name="connsiteX9" fmla="*/ 765258 w 2618080"/>
              <a:gd name="connsiteY9" fmla="*/ 1852455 h 2196301"/>
              <a:gd name="connsiteX10" fmla="*/ 726553 w 2618080"/>
              <a:gd name="connsiteY10" fmla="*/ 553293 h 2196301"/>
              <a:gd name="connsiteX11" fmla="*/ 923906 w 2618080"/>
              <a:gd name="connsiteY11" fmla="*/ 517111 h 2196301"/>
              <a:gd name="connsiteX12" fmla="*/ 1849552 w 2618080"/>
              <a:gd name="connsiteY12" fmla="*/ 892769 h 2196301"/>
              <a:gd name="connsiteX13" fmla="*/ 1998178 w 2618080"/>
              <a:gd name="connsiteY13" fmla="*/ 1251981 h 2196301"/>
              <a:gd name="connsiteX14" fmla="*/ 2034129 w 2618080"/>
              <a:gd name="connsiteY14" fmla="*/ 1486356 h 2196301"/>
              <a:gd name="connsiteX15" fmla="*/ 2261161 w 2618080"/>
              <a:gd name="connsiteY15" fmla="*/ 1205703 h 2196301"/>
              <a:gd name="connsiteX16" fmla="*/ 2435337 w 2618080"/>
              <a:gd name="connsiteY16" fmla="*/ 865155 h 2196301"/>
              <a:gd name="connsiteX17" fmla="*/ 2615095 w 2618080"/>
              <a:gd name="connsiteY17" fmla="*/ 477565 h 2196301"/>
              <a:gd name="connsiteX18" fmla="*/ 2531564 w 2618080"/>
              <a:gd name="connsiteY18" fmla="*/ 353033 h 2196301"/>
              <a:gd name="connsiteX19" fmla="*/ 2327021 w 2618080"/>
              <a:gd name="connsiteY19" fmla="*/ 589244 h 2196301"/>
              <a:gd name="connsiteX20" fmla="*/ 2141985 w 2618080"/>
              <a:gd name="connsiteY20" fmla="*/ 656099 h 2196301"/>
              <a:gd name="connsiteX21" fmla="*/ 1680960 w 2618080"/>
              <a:gd name="connsiteY21" fmla="*/ 576317 h 2196301"/>
              <a:gd name="connsiteX22" fmla="*/ 1033340 w 2618080"/>
              <a:gd name="connsiteY22" fmla="*/ 361456 h 2196301"/>
              <a:gd name="connsiteX23" fmla="*/ 383788 w 2618080"/>
              <a:gd name="connsiteY23" fmla="*/ 132234 h 2196301"/>
              <a:gd name="connsiteX24" fmla="*/ 128606 w 2618080"/>
              <a:gd name="connsiteY24" fmla="*/ 23424 h 2196301"/>
              <a:gd name="connsiteX25" fmla="*/ 64811 w 2618080"/>
              <a:gd name="connsiteY25" fmla="*/ 12791 h 2196301"/>
              <a:gd name="connsiteX0" fmla="*/ 64811 w 2618080"/>
              <a:gd name="connsiteY0" fmla="*/ 12791 h 2196301"/>
              <a:gd name="connsiteX1" fmla="*/ 1016 w 2618080"/>
              <a:gd name="connsiteY1" fmla="*/ 172280 h 2196301"/>
              <a:gd name="connsiteX2" fmla="*/ 117974 w 2618080"/>
              <a:gd name="connsiteY2" fmla="*/ 225443 h 2196301"/>
              <a:gd name="connsiteX3" fmla="*/ 555514 w 2618080"/>
              <a:gd name="connsiteY3" fmla="*/ 425013 h 2196301"/>
              <a:gd name="connsiteX4" fmla="*/ 588405 w 2618080"/>
              <a:gd name="connsiteY4" fmla="*/ 1849242 h 2196301"/>
              <a:gd name="connsiteX5" fmla="*/ 246328 w 2618080"/>
              <a:gd name="connsiteY5" fmla="*/ 2089350 h 2196301"/>
              <a:gd name="connsiteX6" fmla="*/ 522623 w 2618080"/>
              <a:gd name="connsiteY6" fmla="*/ 2188027 h 2196301"/>
              <a:gd name="connsiteX7" fmla="*/ 897592 w 2618080"/>
              <a:gd name="connsiteY7" fmla="*/ 2194606 h 2196301"/>
              <a:gd name="connsiteX8" fmla="*/ 1242958 w 2618080"/>
              <a:gd name="connsiteY8" fmla="*/ 2132109 h 2196301"/>
              <a:gd name="connsiteX9" fmla="*/ 765258 w 2618080"/>
              <a:gd name="connsiteY9" fmla="*/ 1852455 h 2196301"/>
              <a:gd name="connsiteX10" fmla="*/ 726553 w 2618080"/>
              <a:gd name="connsiteY10" fmla="*/ 553293 h 2196301"/>
              <a:gd name="connsiteX11" fmla="*/ 923906 w 2618080"/>
              <a:gd name="connsiteY11" fmla="*/ 517111 h 2196301"/>
              <a:gd name="connsiteX12" fmla="*/ 1849552 w 2618080"/>
              <a:gd name="connsiteY12" fmla="*/ 892769 h 2196301"/>
              <a:gd name="connsiteX13" fmla="*/ 1998178 w 2618080"/>
              <a:gd name="connsiteY13" fmla="*/ 1251981 h 2196301"/>
              <a:gd name="connsiteX14" fmla="*/ 2034129 w 2618080"/>
              <a:gd name="connsiteY14" fmla="*/ 1486356 h 2196301"/>
              <a:gd name="connsiteX15" fmla="*/ 2261161 w 2618080"/>
              <a:gd name="connsiteY15" fmla="*/ 1205703 h 2196301"/>
              <a:gd name="connsiteX16" fmla="*/ 2435337 w 2618080"/>
              <a:gd name="connsiteY16" fmla="*/ 865155 h 2196301"/>
              <a:gd name="connsiteX17" fmla="*/ 2615095 w 2618080"/>
              <a:gd name="connsiteY17" fmla="*/ 477565 h 2196301"/>
              <a:gd name="connsiteX18" fmla="*/ 2531564 w 2618080"/>
              <a:gd name="connsiteY18" fmla="*/ 353033 h 2196301"/>
              <a:gd name="connsiteX19" fmla="*/ 2327021 w 2618080"/>
              <a:gd name="connsiteY19" fmla="*/ 589244 h 2196301"/>
              <a:gd name="connsiteX20" fmla="*/ 2141985 w 2618080"/>
              <a:gd name="connsiteY20" fmla="*/ 656099 h 2196301"/>
              <a:gd name="connsiteX21" fmla="*/ 1680960 w 2618080"/>
              <a:gd name="connsiteY21" fmla="*/ 600068 h 2196301"/>
              <a:gd name="connsiteX22" fmla="*/ 1033340 w 2618080"/>
              <a:gd name="connsiteY22" fmla="*/ 361456 h 2196301"/>
              <a:gd name="connsiteX23" fmla="*/ 383788 w 2618080"/>
              <a:gd name="connsiteY23" fmla="*/ 132234 h 2196301"/>
              <a:gd name="connsiteX24" fmla="*/ 128606 w 2618080"/>
              <a:gd name="connsiteY24" fmla="*/ 23424 h 2196301"/>
              <a:gd name="connsiteX25" fmla="*/ 64811 w 2618080"/>
              <a:gd name="connsiteY25" fmla="*/ 12791 h 219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080" h="2196301">
                <a:moveTo>
                  <a:pt x="64811" y="12791"/>
                </a:moveTo>
                <a:cubicBezTo>
                  <a:pt x="43546" y="37600"/>
                  <a:pt x="-7844" y="136838"/>
                  <a:pt x="1016" y="172280"/>
                </a:cubicBezTo>
                <a:cubicBezTo>
                  <a:pt x="9876" y="207722"/>
                  <a:pt x="25558" y="183321"/>
                  <a:pt x="117974" y="225443"/>
                </a:cubicBezTo>
                <a:cubicBezTo>
                  <a:pt x="210390" y="267565"/>
                  <a:pt x="480398" y="347895"/>
                  <a:pt x="555514" y="425013"/>
                </a:cubicBezTo>
                <a:cubicBezTo>
                  <a:pt x="630630" y="502131"/>
                  <a:pt x="585664" y="1579527"/>
                  <a:pt x="588405" y="1849242"/>
                </a:cubicBezTo>
                <a:cubicBezTo>
                  <a:pt x="574700" y="1957786"/>
                  <a:pt x="252358" y="2037272"/>
                  <a:pt x="246328" y="2089350"/>
                </a:cubicBezTo>
                <a:cubicBezTo>
                  <a:pt x="240298" y="2141429"/>
                  <a:pt x="458484" y="2182545"/>
                  <a:pt x="522623" y="2188027"/>
                </a:cubicBezTo>
                <a:cubicBezTo>
                  <a:pt x="603209" y="2200087"/>
                  <a:pt x="858121" y="2188576"/>
                  <a:pt x="897592" y="2194606"/>
                </a:cubicBezTo>
                <a:cubicBezTo>
                  <a:pt x="937063" y="2200636"/>
                  <a:pt x="1266658" y="2192972"/>
                  <a:pt x="1242958" y="2132109"/>
                </a:cubicBezTo>
                <a:cubicBezTo>
                  <a:pt x="1219258" y="2071246"/>
                  <a:pt x="828301" y="2023493"/>
                  <a:pt x="765258" y="1852455"/>
                </a:cubicBezTo>
                <a:cubicBezTo>
                  <a:pt x="702215" y="1681417"/>
                  <a:pt x="700660" y="631125"/>
                  <a:pt x="726553" y="553293"/>
                </a:cubicBezTo>
                <a:cubicBezTo>
                  <a:pt x="752446" y="505065"/>
                  <a:pt x="742222" y="453953"/>
                  <a:pt x="923906" y="517111"/>
                </a:cubicBezTo>
                <a:cubicBezTo>
                  <a:pt x="1105590" y="580269"/>
                  <a:pt x="1670507" y="770291"/>
                  <a:pt x="1849552" y="892769"/>
                </a:cubicBezTo>
                <a:cubicBezTo>
                  <a:pt x="2028597" y="1015247"/>
                  <a:pt x="1997019" y="1149761"/>
                  <a:pt x="1998178" y="1251981"/>
                </a:cubicBezTo>
                <a:cubicBezTo>
                  <a:pt x="1999337" y="1354201"/>
                  <a:pt x="1990298" y="1494069"/>
                  <a:pt x="2034129" y="1486356"/>
                </a:cubicBezTo>
                <a:cubicBezTo>
                  <a:pt x="2077960" y="1478643"/>
                  <a:pt x="2194293" y="1309237"/>
                  <a:pt x="2261161" y="1205703"/>
                </a:cubicBezTo>
                <a:cubicBezTo>
                  <a:pt x="2328029" y="1102170"/>
                  <a:pt x="2376348" y="986511"/>
                  <a:pt x="2435337" y="865155"/>
                </a:cubicBezTo>
                <a:cubicBezTo>
                  <a:pt x="2494326" y="743799"/>
                  <a:pt x="2599057" y="562919"/>
                  <a:pt x="2615095" y="477565"/>
                </a:cubicBezTo>
                <a:cubicBezTo>
                  <a:pt x="2631133" y="392211"/>
                  <a:pt x="2579576" y="334420"/>
                  <a:pt x="2531564" y="353033"/>
                </a:cubicBezTo>
                <a:cubicBezTo>
                  <a:pt x="2483552" y="371646"/>
                  <a:pt x="2391951" y="538733"/>
                  <a:pt x="2327021" y="589244"/>
                </a:cubicBezTo>
                <a:cubicBezTo>
                  <a:pt x="2262091" y="639755"/>
                  <a:pt x="2249662" y="654295"/>
                  <a:pt x="2141985" y="656099"/>
                </a:cubicBezTo>
                <a:cubicBezTo>
                  <a:pt x="2034308" y="657903"/>
                  <a:pt x="1865734" y="649175"/>
                  <a:pt x="1680960" y="600068"/>
                </a:cubicBezTo>
                <a:cubicBezTo>
                  <a:pt x="1496186" y="550961"/>
                  <a:pt x="1249535" y="439428"/>
                  <a:pt x="1033340" y="361456"/>
                </a:cubicBezTo>
                <a:lnTo>
                  <a:pt x="383788" y="132234"/>
                </a:lnTo>
                <a:cubicBezTo>
                  <a:pt x="298727" y="95964"/>
                  <a:pt x="181769" y="43331"/>
                  <a:pt x="128606" y="23424"/>
                </a:cubicBezTo>
                <a:cubicBezTo>
                  <a:pt x="75443" y="3517"/>
                  <a:pt x="86076" y="-12018"/>
                  <a:pt x="64811" y="1279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 name="Volný tvar 4"/>
          <p:cNvSpPr/>
          <p:nvPr/>
        </p:nvSpPr>
        <p:spPr>
          <a:xfrm>
            <a:off x="4068366" y="2596236"/>
            <a:ext cx="512911" cy="541306"/>
          </a:xfrm>
          <a:custGeom>
            <a:avLst/>
            <a:gdLst>
              <a:gd name="connsiteX0" fmla="*/ 23920 w 513710"/>
              <a:gd name="connsiteY0" fmla="*/ 254240 h 543051"/>
              <a:gd name="connsiteX1" fmla="*/ 59546 w 513710"/>
              <a:gd name="connsiteY1" fmla="*/ 467996 h 543051"/>
              <a:gd name="connsiteX2" fmla="*/ 213925 w 513710"/>
              <a:gd name="connsiteY2" fmla="*/ 527372 h 543051"/>
              <a:gd name="connsiteX3" fmla="*/ 463307 w 513710"/>
              <a:gd name="connsiteY3" fmla="*/ 527372 h 543051"/>
              <a:gd name="connsiteX4" fmla="*/ 510808 w 513710"/>
              <a:gd name="connsiteY4" fmla="*/ 349243 h 543051"/>
              <a:gd name="connsiteX5" fmla="*/ 415806 w 513710"/>
              <a:gd name="connsiteY5" fmla="*/ 337367 h 543051"/>
              <a:gd name="connsiteX6" fmla="*/ 344554 w 513710"/>
              <a:gd name="connsiteY6" fmla="*/ 206739 h 543051"/>
              <a:gd name="connsiteX7" fmla="*/ 249551 w 513710"/>
              <a:gd name="connsiteY7" fmla="*/ 28609 h 543051"/>
              <a:gd name="connsiteX8" fmla="*/ 59546 w 513710"/>
              <a:gd name="connsiteY8" fmla="*/ 4858 h 543051"/>
              <a:gd name="connsiteX9" fmla="*/ 169 w 513710"/>
              <a:gd name="connsiteY9" fmla="*/ 76110 h 543051"/>
              <a:gd name="connsiteX10" fmla="*/ 23920 w 513710"/>
              <a:gd name="connsiteY10" fmla="*/ 254240 h 543051"/>
              <a:gd name="connsiteX0" fmla="*/ 23920 w 513710"/>
              <a:gd name="connsiteY0" fmla="*/ 252495 h 541306"/>
              <a:gd name="connsiteX1" fmla="*/ 59546 w 513710"/>
              <a:gd name="connsiteY1" fmla="*/ 466251 h 541306"/>
              <a:gd name="connsiteX2" fmla="*/ 213925 w 513710"/>
              <a:gd name="connsiteY2" fmla="*/ 525627 h 541306"/>
              <a:gd name="connsiteX3" fmla="*/ 463307 w 513710"/>
              <a:gd name="connsiteY3" fmla="*/ 525627 h 541306"/>
              <a:gd name="connsiteX4" fmla="*/ 510808 w 513710"/>
              <a:gd name="connsiteY4" fmla="*/ 347498 h 541306"/>
              <a:gd name="connsiteX5" fmla="*/ 415806 w 513710"/>
              <a:gd name="connsiteY5" fmla="*/ 335622 h 541306"/>
              <a:gd name="connsiteX6" fmla="*/ 362367 w 513710"/>
              <a:gd name="connsiteY6" fmla="*/ 151555 h 541306"/>
              <a:gd name="connsiteX7" fmla="*/ 249551 w 513710"/>
              <a:gd name="connsiteY7" fmla="*/ 26864 h 541306"/>
              <a:gd name="connsiteX8" fmla="*/ 59546 w 513710"/>
              <a:gd name="connsiteY8" fmla="*/ 3113 h 541306"/>
              <a:gd name="connsiteX9" fmla="*/ 169 w 513710"/>
              <a:gd name="connsiteY9" fmla="*/ 74365 h 541306"/>
              <a:gd name="connsiteX10" fmla="*/ 23920 w 513710"/>
              <a:gd name="connsiteY10" fmla="*/ 252495 h 541306"/>
              <a:gd name="connsiteX0" fmla="*/ 23920 w 512911"/>
              <a:gd name="connsiteY0" fmla="*/ 252495 h 541306"/>
              <a:gd name="connsiteX1" fmla="*/ 59546 w 512911"/>
              <a:gd name="connsiteY1" fmla="*/ 466251 h 541306"/>
              <a:gd name="connsiteX2" fmla="*/ 213925 w 512911"/>
              <a:gd name="connsiteY2" fmla="*/ 525627 h 541306"/>
              <a:gd name="connsiteX3" fmla="*/ 463307 w 512911"/>
              <a:gd name="connsiteY3" fmla="*/ 525627 h 541306"/>
              <a:gd name="connsiteX4" fmla="*/ 510808 w 512911"/>
              <a:gd name="connsiteY4" fmla="*/ 347498 h 541306"/>
              <a:gd name="connsiteX5" fmla="*/ 427681 w 512911"/>
              <a:gd name="connsiteY5" fmla="*/ 258432 h 541306"/>
              <a:gd name="connsiteX6" fmla="*/ 362367 w 512911"/>
              <a:gd name="connsiteY6" fmla="*/ 151555 h 541306"/>
              <a:gd name="connsiteX7" fmla="*/ 249551 w 512911"/>
              <a:gd name="connsiteY7" fmla="*/ 26864 h 541306"/>
              <a:gd name="connsiteX8" fmla="*/ 59546 w 512911"/>
              <a:gd name="connsiteY8" fmla="*/ 3113 h 541306"/>
              <a:gd name="connsiteX9" fmla="*/ 169 w 512911"/>
              <a:gd name="connsiteY9" fmla="*/ 74365 h 541306"/>
              <a:gd name="connsiteX10" fmla="*/ 23920 w 512911"/>
              <a:gd name="connsiteY10" fmla="*/ 252495 h 54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911" h="541306">
                <a:moveTo>
                  <a:pt x="23920" y="252495"/>
                </a:moveTo>
                <a:cubicBezTo>
                  <a:pt x="33816" y="317809"/>
                  <a:pt x="27879" y="420729"/>
                  <a:pt x="59546" y="466251"/>
                </a:cubicBezTo>
                <a:cubicBezTo>
                  <a:pt x="91213" y="511773"/>
                  <a:pt x="146632" y="515731"/>
                  <a:pt x="213925" y="525627"/>
                </a:cubicBezTo>
                <a:cubicBezTo>
                  <a:pt x="281219" y="535523"/>
                  <a:pt x="413827" y="555315"/>
                  <a:pt x="463307" y="525627"/>
                </a:cubicBezTo>
                <a:cubicBezTo>
                  <a:pt x="512787" y="495939"/>
                  <a:pt x="516746" y="392030"/>
                  <a:pt x="510808" y="347498"/>
                </a:cubicBezTo>
                <a:cubicBezTo>
                  <a:pt x="504870" y="302966"/>
                  <a:pt x="452421" y="291089"/>
                  <a:pt x="427681" y="258432"/>
                </a:cubicBezTo>
                <a:cubicBezTo>
                  <a:pt x="402941" y="225775"/>
                  <a:pt x="392055" y="190150"/>
                  <a:pt x="362367" y="151555"/>
                </a:cubicBezTo>
                <a:cubicBezTo>
                  <a:pt x="332679" y="112960"/>
                  <a:pt x="300021" y="51604"/>
                  <a:pt x="249551" y="26864"/>
                </a:cubicBezTo>
                <a:cubicBezTo>
                  <a:pt x="199081" y="2124"/>
                  <a:pt x="101110" y="-4804"/>
                  <a:pt x="59546" y="3113"/>
                </a:cubicBezTo>
                <a:cubicBezTo>
                  <a:pt x="17982" y="11030"/>
                  <a:pt x="2148" y="34781"/>
                  <a:pt x="169" y="74365"/>
                </a:cubicBezTo>
                <a:cubicBezTo>
                  <a:pt x="-1810" y="113949"/>
                  <a:pt x="14024" y="187181"/>
                  <a:pt x="23920" y="252495"/>
                </a:cubicBezTo>
                <a:close/>
              </a:path>
            </a:pathLst>
          </a:cu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24" name="Přímá spojnice 23"/>
          <p:cNvCxnSpPr/>
          <p:nvPr/>
        </p:nvCxnSpPr>
        <p:spPr>
          <a:xfrm flipH="1">
            <a:off x="7478294" y="3670667"/>
            <a:ext cx="377524" cy="91803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p:cNvCxnSpPr/>
          <p:nvPr/>
        </p:nvCxnSpPr>
        <p:spPr>
          <a:xfrm flipH="1">
            <a:off x="7683929" y="3738843"/>
            <a:ext cx="377524" cy="91803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ovéPole 26"/>
          <p:cNvSpPr txBox="1"/>
          <p:nvPr/>
        </p:nvSpPr>
        <p:spPr>
          <a:xfrm>
            <a:off x="5563582" y="4382122"/>
            <a:ext cx="1554074"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Synapses</a:t>
            </a:r>
            <a:r>
              <a:rPr lang="cs-CZ" sz="1800" dirty="0">
                <a:solidFill>
                  <a:prstClr val="black"/>
                </a:solidFill>
                <a:latin typeface="Calibri"/>
              </a:rPr>
              <a:t> - axon</a:t>
            </a:r>
          </a:p>
        </p:txBody>
      </p:sp>
      <p:sp>
        <p:nvSpPr>
          <p:cNvPr id="29" name="TextovéPole 28"/>
          <p:cNvSpPr txBox="1"/>
          <p:nvPr/>
        </p:nvSpPr>
        <p:spPr>
          <a:xfrm>
            <a:off x="2071036" y="5609101"/>
            <a:ext cx="5321108" cy="646331"/>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The synaptic end of the neuron is also on the muscles (neuromotor plate) or on the glands </a:t>
            </a:r>
            <a:endParaRPr lang="cs-CZ" sz="1800" dirty="0">
              <a:solidFill>
                <a:prstClr val="black"/>
              </a:solidFill>
              <a:latin typeface="Calibri"/>
            </a:endParaRPr>
          </a:p>
        </p:txBody>
      </p:sp>
      <p:cxnSp>
        <p:nvCxnSpPr>
          <p:cNvPr id="30" name="Přímá spojnice 29"/>
          <p:cNvCxnSpPr/>
          <p:nvPr/>
        </p:nvCxnSpPr>
        <p:spPr>
          <a:xfrm flipV="1">
            <a:off x="4685391" y="1491020"/>
            <a:ext cx="1035562" cy="4177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Přímá spojnice 32"/>
          <p:cNvCxnSpPr/>
          <p:nvPr/>
        </p:nvCxnSpPr>
        <p:spPr>
          <a:xfrm flipH="1" flipV="1">
            <a:off x="9656311" y="3304661"/>
            <a:ext cx="200201" cy="9450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Přímá spojnice 35"/>
          <p:cNvCxnSpPr/>
          <p:nvPr/>
        </p:nvCxnSpPr>
        <p:spPr>
          <a:xfrm flipH="1" flipV="1">
            <a:off x="2550746" y="1997978"/>
            <a:ext cx="563727" cy="10103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Přímá spojnice 36"/>
          <p:cNvCxnSpPr/>
          <p:nvPr/>
        </p:nvCxnSpPr>
        <p:spPr>
          <a:xfrm flipV="1">
            <a:off x="5720954" y="2318334"/>
            <a:ext cx="537719" cy="380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Přímá spojnice 37"/>
          <p:cNvCxnSpPr/>
          <p:nvPr/>
        </p:nvCxnSpPr>
        <p:spPr>
          <a:xfrm flipV="1">
            <a:off x="6152740" y="4209830"/>
            <a:ext cx="506589" cy="1699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Přímá spojnice se šipkou 49"/>
          <p:cNvCxnSpPr/>
          <p:nvPr/>
        </p:nvCxnSpPr>
        <p:spPr>
          <a:xfrm flipV="1">
            <a:off x="2605242" y="2666474"/>
            <a:ext cx="445628" cy="64451"/>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3" name="Přímá spojnice se šipkou 52"/>
          <p:cNvCxnSpPr/>
          <p:nvPr/>
        </p:nvCxnSpPr>
        <p:spPr>
          <a:xfrm>
            <a:off x="3291398" y="1766025"/>
            <a:ext cx="222814" cy="40900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6" name="Přímá spojnice se šipkou 55"/>
          <p:cNvCxnSpPr/>
          <p:nvPr/>
        </p:nvCxnSpPr>
        <p:spPr>
          <a:xfrm>
            <a:off x="6152739" y="3585009"/>
            <a:ext cx="646478" cy="19218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Přímá spojnice se šipkou 66"/>
          <p:cNvCxnSpPr/>
          <p:nvPr/>
        </p:nvCxnSpPr>
        <p:spPr>
          <a:xfrm>
            <a:off x="7961782" y="4231535"/>
            <a:ext cx="540000" cy="19218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TextovéPole 75"/>
          <p:cNvSpPr txBox="1"/>
          <p:nvPr/>
        </p:nvSpPr>
        <p:spPr>
          <a:xfrm>
            <a:off x="1908232" y="309967"/>
            <a:ext cx="3585520"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Synaptic</a:t>
            </a:r>
            <a:r>
              <a:rPr lang="cs-CZ" sz="2800" b="1" dirty="0">
                <a:solidFill>
                  <a:prstClr val="black"/>
                </a:solidFill>
                <a:latin typeface="Calibri"/>
              </a:rPr>
              <a:t> </a:t>
            </a:r>
            <a:r>
              <a:rPr lang="cs-CZ" sz="2800" b="1" dirty="0" err="1">
                <a:solidFill>
                  <a:prstClr val="black"/>
                </a:solidFill>
                <a:latin typeface="Calibri"/>
              </a:rPr>
              <a:t>endings</a:t>
            </a:r>
            <a:endParaRPr lang="cs-CZ" sz="2800" b="1" dirty="0">
              <a:solidFill>
                <a:prstClr val="black"/>
              </a:solidFill>
              <a:latin typeface="Calibri"/>
            </a:endParaRPr>
          </a:p>
        </p:txBody>
      </p:sp>
      <p:grpSp>
        <p:nvGrpSpPr>
          <p:cNvPr id="39" name="Skupina 38"/>
          <p:cNvGrpSpPr/>
          <p:nvPr/>
        </p:nvGrpSpPr>
        <p:grpSpPr>
          <a:xfrm rot="952445">
            <a:off x="4409062" y="1999520"/>
            <a:ext cx="432065" cy="408534"/>
            <a:chOff x="6218627" y="1071979"/>
            <a:chExt cx="633009" cy="557502"/>
          </a:xfrm>
        </p:grpSpPr>
        <p:sp>
          <p:nvSpPr>
            <p:cNvPr id="11" name="Volný tvar 10"/>
            <p:cNvSpPr/>
            <p:nvPr/>
          </p:nvSpPr>
          <p:spPr>
            <a:xfrm>
              <a:off x="6219153" y="1071979"/>
              <a:ext cx="622842" cy="554801"/>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842" h="554801">
                  <a:moveTo>
                    <a:pt x="206401" y="7945"/>
                  </a:moveTo>
                  <a:cubicBezTo>
                    <a:pt x="182911" y="10972"/>
                    <a:pt x="230047" y="232705"/>
                    <a:pt x="213545" y="299620"/>
                  </a:cubicBezTo>
                  <a:cubicBezTo>
                    <a:pt x="197043" y="366535"/>
                    <a:pt x="138490" y="384016"/>
                    <a:pt x="107386" y="409434"/>
                  </a:cubicBezTo>
                  <a:cubicBezTo>
                    <a:pt x="76282" y="434852"/>
                    <a:pt x="41125" y="431447"/>
                    <a:pt x="26921" y="452131"/>
                  </a:cubicBezTo>
                  <a:cubicBezTo>
                    <a:pt x="12717" y="472815"/>
                    <a:pt x="-23122" y="516424"/>
                    <a:pt x="22159" y="533536"/>
                  </a:cubicBezTo>
                  <a:cubicBezTo>
                    <a:pt x="67440" y="550648"/>
                    <a:pt x="204684" y="554801"/>
                    <a:pt x="298605" y="554801"/>
                  </a:cubicBezTo>
                  <a:cubicBezTo>
                    <a:pt x="392526" y="554801"/>
                    <a:pt x="532918" y="545784"/>
                    <a:pt x="585684" y="533536"/>
                  </a:cubicBezTo>
                  <a:cubicBezTo>
                    <a:pt x="638450" y="521288"/>
                    <a:pt x="621467" y="502608"/>
                    <a:pt x="615200" y="481315"/>
                  </a:cubicBezTo>
                  <a:cubicBezTo>
                    <a:pt x="608933" y="460022"/>
                    <a:pt x="591988" y="434290"/>
                    <a:pt x="548083" y="405780"/>
                  </a:cubicBezTo>
                  <a:cubicBezTo>
                    <a:pt x="504178" y="377270"/>
                    <a:pt x="387210" y="375820"/>
                    <a:pt x="351768" y="310253"/>
                  </a:cubicBezTo>
                  <a:cubicBezTo>
                    <a:pt x="316326" y="244686"/>
                    <a:pt x="364422" y="29423"/>
                    <a:pt x="311619" y="9994"/>
                  </a:cubicBezTo>
                  <a:cubicBezTo>
                    <a:pt x="258816" y="-9435"/>
                    <a:pt x="229891" y="4918"/>
                    <a:pt x="206401" y="7945"/>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25" name="Volný tvar 24"/>
            <p:cNvSpPr/>
            <p:nvPr/>
          </p:nvSpPr>
          <p:spPr>
            <a:xfrm>
              <a:off x="6218627" y="1092994"/>
              <a:ext cx="633009" cy="536487"/>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536487">
                  <a:moveTo>
                    <a:pt x="203604" y="0"/>
                  </a:moveTo>
                  <a:cubicBezTo>
                    <a:pt x="214915" y="86915"/>
                    <a:pt x="226226" y="173831"/>
                    <a:pt x="222654" y="230981"/>
                  </a:cubicBezTo>
                  <a:cubicBezTo>
                    <a:pt x="219082" y="288131"/>
                    <a:pt x="201620" y="316706"/>
                    <a:pt x="182173" y="342900"/>
                  </a:cubicBezTo>
                  <a:cubicBezTo>
                    <a:pt x="162726" y="369094"/>
                    <a:pt x="129786" y="373460"/>
                    <a:pt x="105973" y="388144"/>
                  </a:cubicBezTo>
                  <a:cubicBezTo>
                    <a:pt x="82160" y="402828"/>
                    <a:pt x="55967" y="416322"/>
                    <a:pt x="39298" y="431006"/>
                  </a:cubicBezTo>
                  <a:cubicBezTo>
                    <a:pt x="22629" y="445690"/>
                    <a:pt x="9930" y="461566"/>
                    <a:pt x="5961" y="476250"/>
                  </a:cubicBezTo>
                  <a:cubicBezTo>
                    <a:pt x="1992" y="490934"/>
                    <a:pt x="-9120" y="509587"/>
                    <a:pt x="15486" y="519112"/>
                  </a:cubicBezTo>
                  <a:cubicBezTo>
                    <a:pt x="40092" y="528637"/>
                    <a:pt x="82161" y="531019"/>
                    <a:pt x="153598" y="533400"/>
                  </a:cubicBezTo>
                  <a:cubicBezTo>
                    <a:pt x="225035" y="535781"/>
                    <a:pt x="367117" y="538956"/>
                    <a:pt x="444111" y="533400"/>
                  </a:cubicBezTo>
                  <a:cubicBezTo>
                    <a:pt x="521105" y="527844"/>
                    <a:pt x="585796" y="513953"/>
                    <a:pt x="615561" y="500062"/>
                  </a:cubicBezTo>
                  <a:cubicBezTo>
                    <a:pt x="645326" y="486171"/>
                    <a:pt x="629451" y="465137"/>
                    <a:pt x="622704" y="450056"/>
                  </a:cubicBezTo>
                  <a:cubicBezTo>
                    <a:pt x="615957" y="434975"/>
                    <a:pt x="600479" y="425450"/>
                    <a:pt x="575079" y="409575"/>
                  </a:cubicBezTo>
                  <a:cubicBezTo>
                    <a:pt x="549679" y="393700"/>
                    <a:pt x="507213" y="372269"/>
                    <a:pt x="470304" y="354806"/>
                  </a:cubicBezTo>
                  <a:cubicBezTo>
                    <a:pt x="433395" y="337343"/>
                    <a:pt x="375451" y="329803"/>
                    <a:pt x="353623" y="304800"/>
                  </a:cubicBezTo>
                  <a:cubicBezTo>
                    <a:pt x="331795" y="279797"/>
                    <a:pt x="341717" y="247650"/>
                    <a:pt x="339336" y="204787"/>
                  </a:cubicBezTo>
                  <a:cubicBezTo>
                    <a:pt x="336955" y="161925"/>
                    <a:pt x="340527" y="81756"/>
                    <a:pt x="339336" y="47625"/>
                  </a:cubicBezTo>
                  <a:cubicBezTo>
                    <a:pt x="338145" y="13494"/>
                    <a:pt x="335168" y="6747"/>
                    <a:pt x="33219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65" name="Skupina 64"/>
          <p:cNvGrpSpPr/>
          <p:nvPr/>
        </p:nvGrpSpPr>
        <p:grpSpPr>
          <a:xfrm rot="12252436">
            <a:off x="6650175" y="3993591"/>
            <a:ext cx="432065" cy="408534"/>
            <a:chOff x="6218627" y="1071979"/>
            <a:chExt cx="633009" cy="557502"/>
          </a:xfrm>
        </p:grpSpPr>
        <p:sp>
          <p:nvSpPr>
            <p:cNvPr id="66" name="Volný tvar 65"/>
            <p:cNvSpPr/>
            <p:nvPr/>
          </p:nvSpPr>
          <p:spPr>
            <a:xfrm>
              <a:off x="6219153" y="1071979"/>
              <a:ext cx="622842" cy="554801"/>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842" h="554801">
                  <a:moveTo>
                    <a:pt x="206401" y="7945"/>
                  </a:moveTo>
                  <a:cubicBezTo>
                    <a:pt x="182911" y="10972"/>
                    <a:pt x="230047" y="232705"/>
                    <a:pt x="213545" y="299620"/>
                  </a:cubicBezTo>
                  <a:cubicBezTo>
                    <a:pt x="197043" y="366535"/>
                    <a:pt x="138490" y="384016"/>
                    <a:pt x="107386" y="409434"/>
                  </a:cubicBezTo>
                  <a:cubicBezTo>
                    <a:pt x="76282" y="434852"/>
                    <a:pt x="41125" y="431447"/>
                    <a:pt x="26921" y="452131"/>
                  </a:cubicBezTo>
                  <a:cubicBezTo>
                    <a:pt x="12717" y="472815"/>
                    <a:pt x="-23122" y="516424"/>
                    <a:pt x="22159" y="533536"/>
                  </a:cubicBezTo>
                  <a:cubicBezTo>
                    <a:pt x="67440" y="550648"/>
                    <a:pt x="204684" y="554801"/>
                    <a:pt x="298605" y="554801"/>
                  </a:cubicBezTo>
                  <a:cubicBezTo>
                    <a:pt x="392526" y="554801"/>
                    <a:pt x="532918" y="545784"/>
                    <a:pt x="585684" y="533536"/>
                  </a:cubicBezTo>
                  <a:cubicBezTo>
                    <a:pt x="638450" y="521288"/>
                    <a:pt x="621467" y="502608"/>
                    <a:pt x="615200" y="481315"/>
                  </a:cubicBezTo>
                  <a:cubicBezTo>
                    <a:pt x="608933" y="460022"/>
                    <a:pt x="591988" y="434290"/>
                    <a:pt x="548083" y="405780"/>
                  </a:cubicBezTo>
                  <a:cubicBezTo>
                    <a:pt x="504178" y="377270"/>
                    <a:pt x="387210" y="375820"/>
                    <a:pt x="351768" y="310253"/>
                  </a:cubicBezTo>
                  <a:cubicBezTo>
                    <a:pt x="316326" y="244686"/>
                    <a:pt x="364422" y="29423"/>
                    <a:pt x="311619" y="9994"/>
                  </a:cubicBezTo>
                  <a:cubicBezTo>
                    <a:pt x="258816" y="-9435"/>
                    <a:pt x="229891" y="4918"/>
                    <a:pt x="206401" y="7945"/>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69" name="Volný tvar 68"/>
            <p:cNvSpPr/>
            <p:nvPr/>
          </p:nvSpPr>
          <p:spPr>
            <a:xfrm>
              <a:off x="6218627" y="1092994"/>
              <a:ext cx="633009" cy="536487"/>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536487">
                  <a:moveTo>
                    <a:pt x="203604" y="0"/>
                  </a:moveTo>
                  <a:cubicBezTo>
                    <a:pt x="214915" y="86915"/>
                    <a:pt x="226226" y="173831"/>
                    <a:pt x="222654" y="230981"/>
                  </a:cubicBezTo>
                  <a:cubicBezTo>
                    <a:pt x="219082" y="288131"/>
                    <a:pt x="201620" y="316706"/>
                    <a:pt x="182173" y="342900"/>
                  </a:cubicBezTo>
                  <a:cubicBezTo>
                    <a:pt x="162726" y="369094"/>
                    <a:pt x="129786" y="373460"/>
                    <a:pt x="105973" y="388144"/>
                  </a:cubicBezTo>
                  <a:cubicBezTo>
                    <a:pt x="82160" y="402828"/>
                    <a:pt x="55967" y="416322"/>
                    <a:pt x="39298" y="431006"/>
                  </a:cubicBezTo>
                  <a:cubicBezTo>
                    <a:pt x="22629" y="445690"/>
                    <a:pt x="9930" y="461566"/>
                    <a:pt x="5961" y="476250"/>
                  </a:cubicBezTo>
                  <a:cubicBezTo>
                    <a:pt x="1992" y="490934"/>
                    <a:pt x="-9120" y="509587"/>
                    <a:pt x="15486" y="519112"/>
                  </a:cubicBezTo>
                  <a:cubicBezTo>
                    <a:pt x="40092" y="528637"/>
                    <a:pt x="82161" y="531019"/>
                    <a:pt x="153598" y="533400"/>
                  </a:cubicBezTo>
                  <a:cubicBezTo>
                    <a:pt x="225035" y="535781"/>
                    <a:pt x="367117" y="538956"/>
                    <a:pt x="444111" y="533400"/>
                  </a:cubicBezTo>
                  <a:cubicBezTo>
                    <a:pt x="521105" y="527844"/>
                    <a:pt x="585796" y="513953"/>
                    <a:pt x="615561" y="500062"/>
                  </a:cubicBezTo>
                  <a:cubicBezTo>
                    <a:pt x="645326" y="486171"/>
                    <a:pt x="629451" y="465137"/>
                    <a:pt x="622704" y="450056"/>
                  </a:cubicBezTo>
                  <a:cubicBezTo>
                    <a:pt x="615957" y="434975"/>
                    <a:pt x="600479" y="425450"/>
                    <a:pt x="575079" y="409575"/>
                  </a:cubicBezTo>
                  <a:cubicBezTo>
                    <a:pt x="549679" y="393700"/>
                    <a:pt x="507213" y="372269"/>
                    <a:pt x="470304" y="354806"/>
                  </a:cubicBezTo>
                  <a:cubicBezTo>
                    <a:pt x="433395" y="337343"/>
                    <a:pt x="375451" y="329803"/>
                    <a:pt x="353623" y="304800"/>
                  </a:cubicBezTo>
                  <a:cubicBezTo>
                    <a:pt x="331795" y="279797"/>
                    <a:pt x="341717" y="247650"/>
                    <a:pt x="339336" y="204787"/>
                  </a:cubicBezTo>
                  <a:cubicBezTo>
                    <a:pt x="336955" y="161925"/>
                    <a:pt x="340527" y="81756"/>
                    <a:pt x="339336" y="47625"/>
                  </a:cubicBezTo>
                  <a:cubicBezTo>
                    <a:pt x="338145" y="13494"/>
                    <a:pt x="335168" y="6747"/>
                    <a:pt x="33219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70" name="Skupina 69"/>
          <p:cNvGrpSpPr/>
          <p:nvPr/>
        </p:nvGrpSpPr>
        <p:grpSpPr>
          <a:xfrm rot="20413297">
            <a:off x="9751546" y="4219454"/>
            <a:ext cx="432065" cy="408534"/>
            <a:chOff x="6218627" y="1071979"/>
            <a:chExt cx="633009" cy="557502"/>
          </a:xfrm>
        </p:grpSpPr>
        <p:sp>
          <p:nvSpPr>
            <p:cNvPr id="71" name="Volný tvar 70"/>
            <p:cNvSpPr/>
            <p:nvPr/>
          </p:nvSpPr>
          <p:spPr>
            <a:xfrm>
              <a:off x="6219153" y="1071979"/>
              <a:ext cx="622842" cy="554801"/>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842" h="554801">
                  <a:moveTo>
                    <a:pt x="206401" y="7945"/>
                  </a:moveTo>
                  <a:cubicBezTo>
                    <a:pt x="182911" y="10972"/>
                    <a:pt x="230047" y="232705"/>
                    <a:pt x="213545" y="299620"/>
                  </a:cubicBezTo>
                  <a:cubicBezTo>
                    <a:pt x="197043" y="366535"/>
                    <a:pt x="138490" y="384016"/>
                    <a:pt x="107386" y="409434"/>
                  </a:cubicBezTo>
                  <a:cubicBezTo>
                    <a:pt x="76282" y="434852"/>
                    <a:pt x="41125" y="431447"/>
                    <a:pt x="26921" y="452131"/>
                  </a:cubicBezTo>
                  <a:cubicBezTo>
                    <a:pt x="12717" y="472815"/>
                    <a:pt x="-23122" y="516424"/>
                    <a:pt x="22159" y="533536"/>
                  </a:cubicBezTo>
                  <a:cubicBezTo>
                    <a:pt x="67440" y="550648"/>
                    <a:pt x="204684" y="554801"/>
                    <a:pt x="298605" y="554801"/>
                  </a:cubicBezTo>
                  <a:cubicBezTo>
                    <a:pt x="392526" y="554801"/>
                    <a:pt x="532918" y="545784"/>
                    <a:pt x="585684" y="533536"/>
                  </a:cubicBezTo>
                  <a:cubicBezTo>
                    <a:pt x="638450" y="521288"/>
                    <a:pt x="621467" y="502608"/>
                    <a:pt x="615200" y="481315"/>
                  </a:cubicBezTo>
                  <a:cubicBezTo>
                    <a:pt x="608933" y="460022"/>
                    <a:pt x="591988" y="434290"/>
                    <a:pt x="548083" y="405780"/>
                  </a:cubicBezTo>
                  <a:cubicBezTo>
                    <a:pt x="504178" y="377270"/>
                    <a:pt x="387210" y="375820"/>
                    <a:pt x="351768" y="310253"/>
                  </a:cubicBezTo>
                  <a:cubicBezTo>
                    <a:pt x="316326" y="244686"/>
                    <a:pt x="364422" y="29423"/>
                    <a:pt x="311619" y="9994"/>
                  </a:cubicBezTo>
                  <a:cubicBezTo>
                    <a:pt x="258816" y="-9435"/>
                    <a:pt x="229891" y="4918"/>
                    <a:pt x="206401" y="7945"/>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72" name="Volný tvar 71"/>
            <p:cNvSpPr/>
            <p:nvPr/>
          </p:nvSpPr>
          <p:spPr>
            <a:xfrm>
              <a:off x="6218627" y="1092994"/>
              <a:ext cx="633009" cy="536487"/>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536487">
                  <a:moveTo>
                    <a:pt x="203604" y="0"/>
                  </a:moveTo>
                  <a:cubicBezTo>
                    <a:pt x="214915" y="86915"/>
                    <a:pt x="226226" y="173831"/>
                    <a:pt x="222654" y="230981"/>
                  </a:cubicBezTo>
                  <a:cubicBezTo>
                    <a:pt x="219082" y="288131"/>
                    <a:pt x="201620" y="316706"/>
                    <a:pt x="182173" y="342900"/>
                  </a:cubicBezTo>
                  <a:cubicBezTo>
                    <a:pt x="162726" y="369094"/>
                    <a:pt x="129786" y="373460"/>
                    <a:pt x="105973" y="388144"/>
                  </a:cubicBezTo>
                  <a:cubicBezTo>
                    <a:pt x="82160" y="402828"/>
                    <a:pt x="55967" y="416322"/>
                    <a:pt x="39298" y="431006"/>
                  </a:cubicBezTo>
                  <a:cubicBezTo>
                    <a:pt x="22629" y="445690"/>
                    <a:pt x="9930" y="461566"/>
                    <a:pt x="5961" y="476250"/>
                  </a:cubicBezTo>
                  <a:cubicBezTo>
                    <a:pt x="1992" y="490934"/>
                    <a:pt x="-9120" y="509587"/>
                    <a:pt x="15486" y="519112"/>
                  </a:cubicBezTo>
                  <a:cubicBezTo>
                    <a:pt x="40092" y="528637"/>
                    <a:pt x="82161" y="531019"/>
                    <a:pt x="153598" y="533400"/>
                  </a:cubicBezTo>
                  <a:cubicBezTo>
                    <a:pt x="225035" y="535781"/>
                    <a:pt x="367117" y="538956"/>
                    <a:pt x="444111" y="533400"/>
                  </a:cubicBezTo>
                  <a:cubicBezTo>
                    <a:pt x="521105" y="527844"/>
                    <a:pt x="585796" y="513953"/>
                    <a:pt x="615561" y="500062"/>
                  </a:cubicBezTo>
                  <a:cubicBezTo>
                    <a:pt x="645326" y="486171"/>
                    <a:pt x="629451" y="465137"/>
                    <a:pt x="622704" y="450056"/>
                  </a:cubicBezTo>
                  <a:cubicBezTo>
                    <a:pt x="615957" y="434975"/>
                    <a:pt x="600479" y="425450"/>
                    <a:pt x="575079" y="409575"/>
                  </a:cubicBezTo>
                  <a:cubicBezTo>
                    <a:pt x="549679" y="393700"/>
                    <a:pt x="507213" y="372269"/>
                    <a:pt x="470304" y="354806"/>
                  </a:cubicBezTo>
                  <a:cubicBezTo>
                    <a:pt x="433395" y="337343"/>
                    <a:pt x="375451" y="329803"/>
                    <a:pt x="353623" y="304800"/>
                  </a:cubicBezTo>
                  <a:cubicBezTo>
                    <a:pt x="331795" y="279797"/>
                    <a:pt x="341717" y="247650"/>
                    <a:pt x="339336" y="204787"/>
                  </a:cubicBezTo>
                  <a:cubicBezTo>
                    <a:pt x="336955" y="161925"/>
                    <a:pt x="340527" y="81756"/>
                    <a:pt x="339336" y="47625"/>
                  </a:cubicBezTo>
                  <a:cubicBezTo>
                    <a:pt x="338145" y="13494"/>
                    <a:pt x="335168" y="6747"/>
                    <a:pt x="33219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73" name="Skupina 72"/>
          <p:cNvGrpSpPr/>
          <p:nvPr/>
        </p:nvGrpSpPr>
        <p:grpSpPr>
          <a:xfrm rot="1386833">
            <a:off x="5410757" y="2806189"/>
            <a:ext cx="432065" cy="408534"/>
            <a:chOff x="6218627" y="1071979"/>
            <a:chExt cx="633009" cy="557502"/>
          </a:xfrm>
        </p:grpSpPr>
        <p:sp>
          <p:nvSpPr>
            <p:cNvPr id="74" name="Volný tvar 73"/>
            <p:cNvSpPr/>
            <p:nvPr/>
          </p:nvSpPr>
          <p:spPr>
            <a:xfrm>
              <a:off x="6219153" y="1071979"/>
              <a:ext cx="622842" cy="554801"/>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842" h="554801">
                  <a:moveTo>
                    <a:pt x="206401" y="7945"/>
                  </a:moveTo>
                  <a:cubicBezTo>
                    <a:pt x="182911" y="10972"/>
                    <a:pt x="230047" y="232705"/>
                    <a:pt x="213545" y="299620"/>
                  </a:cubicBezTo>
                  <a:cubicBezTo>
                    <a:pt x="197043" y="366535"/>
                    <a:pt x="138490" y="384016"/>
                    <a:pt x="107386" y="409434"/>
                  </a:cubicBezTo>
                  <a:cubicBezTo>
                    <a:pt x="76282" y="434852"/>
                    <a:pt x="41125" y="431447"/>
                    <a:pt x="26921" y="452131"/>
                  </a:cubicBezTo>
                  <a:cubicBezTo>
                    <a:pt x="12717" y="472815"/>
                    <a:pt x="-23122" y="516424"/>
                    <a:pt x="22159" y="533536"/>
                  </a:cubicBezTo>
                  <a:cubicBezTo>
                    <a:pt x="67440" y="550648"/>
                    <a:pt x="204684" y="554801"/>
                    <a:pt x="298605" y="554801"/>
                  </a:cubicBezTo>
                  <a:cubicBezTo>
                    <a:pt x="392526" y="554801"/>
                    <a:pt x="532918" y="545784"/>
                    <a:pt x="585684" y="533536"/>
                  </a:cubicBezTo>
                  <a:cubicBezTo>
                    <a:pt x="638450" y="521288"/>
                    <a:pt x="621467" y="502608"/>
                    <a:pt x="615200" y="481315"/>
                  </a:cubicBezTo>
                  <a:cubicBezTo>
                    <a:pt x="608933" y="460022"/>
                    <a:pt x="591988" y="434290"/>
                    <a:pt x="548083" y="405780"/>
                  </a:cubicBezTo>
                  <a:cubicBezTo>
                    <a:pt x="504178" y="377270"/>
                    <a:pt x="387210" y="375820"/>
                    <a:pt x="351768" y="310253"/>
                  </a:cubicBezTo>
                  <a:cubicBezTo>
                    <a:pt x="316326" y="244686"/>
                    <a:pt x="364422" y="29423"/>
                    <a:pt x="311619" y="9994"/>
                  </a:cubicBezTo>
                  <a:cubicBezTo>
                    <a:pt x="258816" y="-9435"/>
                    <a:pt x="229891" y="4918"/>
                    <a:pt x="206401" y="7945"/>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77" name="Volný tvar 76"/>
            <p:cNvSpPr/>
            <p:nvPr/>
          </p:nvSpPr>
          <p:spPr>
            <a:xfrm>
              <a:off x="6218627" y="1092994"/>
              <a:ext cx="633009" cy="536487"/>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536487">
                  <a:moveTo>
                    <a:pt x="203604" y="0"/>
                  </a:moveTo>
                  <a:cubicBezTo>
                    <a:pt x="214915" y="86915"/>
                    <a:pt x="226226" y="173831"/>
                    <a:pt x="222654" y="230981"/>
                  </a:cubicBezTo>
                  <a:cubicBezTo>
                    <a:pt x="219082" y="288131"/>
                    <a:pt x="201620" y="316706"/>
                    <a:pt x="182173" y="342900"/>
                  </a:cubicBezTo>
                  <a:cubicBezTo>
                    <a:pt x="162726" y="369094"/>
                    <a:pt x="129786" y="373460"/>
                    <a:pt x="105973" y="388144"/>
                  </a:cubicBezTo>
                  <a:cubicBezTo>
                    <a:pt x="82160" y="402828"/>
                    <a:pt x="55967" y="416322"/>
                    <a:pt x="39298" y="431006"/>
                  </a:cubicBezTo>
                  <a:cubicBezTo>
                    <a:pt x="22629" y="445690"/>
                    <a:pt x="9930" y="461566"/>
                    <a:pt x="5961" y="476250"/>
                  </a:cubicBezTo>
                  <a:cubicBezTo>
                    <a:pt x="1992" y="490934"/>
                    <a:pt x="-9120" y="509587"/>
                    <a:pt x="15486" y="519112"/>
                  </a:cubicBezTo>
                  <a:cubicBezTo>
                    <a:pt x="40092" y="528637"/>
                    <a:pt x="82161" y="531019"/>
                    <a:pt x="153598" y="533400"/>
                  </a:cubicBezTo>
                  <a:cubicBezTo>
                    <a:pt x="225035" y="535781"/>
                    <a:pt x="367117" y="538956"/>
                    <a:pt x="444111" y="533400"/>
                  </a:cubicBezTo>
                  <a:cubicBezTo>
                    <a:pt x="521105" y="527844"/>
                    <a:pt x="585796" y="513953"/>
                    <a:pt x="615561" y="500062"/>
                  </a:cubicBezTo>
                  <a:cubicBezTo>
                    <a:pt x="645326" y="486171"/>
                    <a:pt x="629451" y="465137"/>
                    <a:pt x="622704" y="450056"/>
                  </a:cubicBezTo>
                  <a:cubicBezTo>
                    <a:pt x="615957" y="434975"/>
                    <a:pt x="600479" y="425450"/>
                    <a:pt x="575079" y="409575"/>
                  </a:cubicBezTo>
                  <a:cubicBezTo>
                    <a:pt x="549679" y="393700"/>
                    <a:pt x="507213" y="372269"/>
                    <a:pt x="470304" y="354806"/>
                  </a:cubicBezTo>
                  <a:cubicBezTo>
                    <a:pt x="433395" y="337343"/>
                    <a:pt x="375451" y="329803"/>
                    <a:pt x="353623" y="304800"/>
                  </a:cubicBezTo>
                  <a:cubicBezTo>
                    <a:pt x="331795" y="279797"/>
                    <a:pt x="341717" y="247650"/>
                    <a:pt x="339336" y="204787"/>
                  </a:cubicBezTo>
                  <a:cubicBezTo>
                    <a:pt x="336955" y="161925"/>
                    <a:pt x="340527" y="81756"/>
                    <a:pt x="339336" y="47625"/>
                  </a:cubicBezTo>
                  <a:cubicBezTo>
                    <a:pt x="338145" y="13494"/>
                    <a:pt x="335168" y="6747"/>
                    <a:pt x="33219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78" name="Skupina 77"/>
          <p:cNvGrpSpPr/>
          <p:nvPr/>
        </p:nvGrpSpPr>
        <p:grpSpPr>
          <a:xfrm>
            <a:off x="2949445" y="2870218"/>
            <a:ext cx="432065" cy="408534"/>
            <a:chOff x="6218627" y="1071979"/>
            <a:chExt cx="633009" cy="557502"/>
          </a:xfrm>
        </p:grpSpPr>
        <p:sp>
          <p:nvSpPr>
            <p:cNvPr id="79" name="Volný tvar 78"/>
            <p:cNvSpPr/>
            <p:nvPr/>
          </p:nvSpPr>
          <p:spPr>
            <a:xfrm>
              <a:off x="6219153" y="1071979"/>
              <a:ext cx="622842" cy="554801"/>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842" h="554801">
                  <a:moveTo>
                    <a:pt x="206401" y="7945"/>
                  </a:moveTo>
                  <a:cubicBezTo>
                    <a:pt x="182911" y="10972"/>
                    <a:pt x="230047" y="232705"/>
                    <a:pt x="213545" y="299620"/>
                  </a:cubicBezTo>
                  <a:cubicBezTo>
                    <a:pt x="197043" y="366535"/>
                    <a:pt x="138490" y="384016"/>
                    <a:pt x="107386" y="409434"/>
                  </a:cubicBezTo>
                  <a:cubicBezTo>
                    <a:pt x="76282" y="434852"/>
                    <a:pt x="41125" y="431447"/>
                    <a:pt x="26921" y="452131"/>
                  </a:cubicBezTo>
                  <a:cubicBezTo>
                    <a:pt x="12717" y="472815"/>
                    <a:pt x="-23122" y="516424"/>
                    <a:pt x="22159" y="533536"/>
                  </a:cubicBezTo>
                  <a:cubicBezTo>
                    <a:pt x="67440" y="550648"/>
                    <a:pt x="204684" y="554801"/>
                    <a:pt x="298605" y="554801"/>
                  </a:cubicBezTo>
                  <a:cubicBezTo>
                    <a:pt x="392526" y="554801"/>
                    <a:pt x="532918" y="545784"/>
                    <a:pt x="585684" y="533536"/>
                  </a:cubicBezTo>
                  <a:cubicBezTo>
                    <a:pt x="638450" y="521288"/>
                    <a:pt x="621467" y="502608"/>
                    <a:pt x="615200" y="481315"/>
                  </a:cubicBezTo>
                  <a:cubicBezTo>
                    <a:pt x="608933" y="460022"/>
                    <a:pt x="591988" y="434290"/>
                    <a:pt x="548083" y="405780"/>
                  </a:cubicBezTo>
                  <a:cubicBezTo>
                    <a:pt x="504178" y="377270"/>
                    <a:pt x="387210" y="375820"/>
                    <a:pt x="351768" y="310253"/>
                  </a:cubicBezTo>
                  <a:cubicBezTo>
                    <a:pt x="316326" y="244686"/>
                    <a:pt x="364422" y="29423"/>
                    <a:pt x="311619" y="9994"/>
                  </a:cubicBezTo>
                  <a:cubicBezTo>
                    <a:pt x="258816" y="-9435"/>
                    <a:pt x="229891" y="4918"/>
                    <a:pt x="206401" y="7945"/>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80" name="Volný tvar 79"/>
            <p:cNvSpPr/>
            <p:nvPr/>
          </p:nvSpPr>
          <p:spPr>
            <a:xfrm>
              <a:off x="6218627" y="1092994"/>
              <a:ext cx="633009" cy="536487"/>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536487">
                  <a:moveTo>
                    <a:pt x="203604" y="0"/>
                  </a:moveTo>
                  <a:cubicBezTo>
                    <a:pt x="214915" y="86915"/>
                    <a:pt x="226226" y="173831"/>
                    <a:pt x="222654" y="230981"/>
                  </a:cubicBezTo>
                  <a:cubicBezTo>
                    <a:pt x="219082" y="288131"/>
                    <a:pt x="201620" y="316706"/>
                    <a:pt x="182173" y="342900"/>
                  </a:cubicBezTo>
                  <a:cubicBezTo>
                    <a:pt x="162726" y="369094"/>
                    <a:pt x="129786" y="373460"/>
                    <a:pt x="105973" y="388144"/>
                  </a:cubicBezTo>
                  <a:cubicBezTo>
                    <a:pt x="82160" y="402828"/>
                    <a:pt x="55967" y="416322"/>
                    <a:pt x="39298" y="431006"/>
                  </a:cubicBezTo>
                  <a:cubicBezTo>
                    <a:pt x="22629" y="445690"/>
                    <a:pt x="9930" y="461566"/>
                    <a:pt x="5961" y="476250"/>
                  </a:cubicBezTo>
                  <a:cubicBezTo>
                    <a:pt x="1992" y="490934"/>
                    <a:pt x="-9120" y="509587"/>
                    <a:pt x="15486" y="519112"/>
                  </a:cubicBezTo>
                  <a:cubicBezTo>
                    <a:pt x="40092" y="528637"/>
                    <a:pt x="82161" y="531019"/>
                    <a:pt x="153598" y="533400"/>
                  </a:cubicBezTo>
                  <a:cubicBezTo>
                    <a:pt x="225035" y="535781"/>
                    <a:pt x="367117" y="538956"/>
                    <a:pt x="444111" y="533400"/>
                  </a:cubicBezTo>
                  <a:cubicBezTo>
                    <a:pt x="521105" y="527844"/>
                    <a:pt x="585796" y="513953"/>
                    <a:pt x="615561" y="500062"/>
                  </a:cubicBezTo>
                  <a:cubicBezTo>
                    <a:pt x="645326" y="486171"/>
                    <a:pt x="629451" y="465137"/>
                    <a:pt x="622704" y="450056"/>
                  </a:cubicBezTo>
                  <a:cubicBezTo>
                    <a:pt x="615957" y="434975"/>
                    <a:pt x="600479" y="425450"/>
                    <a:pt x="575079" y="409575"/>
                  </a:cubicBezTo>
                  <a:cubicBezTo>
                    <a:pt x="549679" y="393700"/>
                    <a:pt x="507213" y="372269"/>
                    <a:pt x="470304" y="354806"/>
                  </a:cubicBezTo>
                  <a:cubicBezTo>
                    <a:pt x="433395" y="337343"/>
                    <a:pt x="375451" y="329803"/>
                    <a:pt x="353623" y="304800"/>
                  </a:cubicBezTo>
                  <a:cubicBezTo>
                    <a:pt x="331795" y="279797"/>
                    <a:pt x="341717" y="247650"/>
                    <a:pt x="339336" y="204787"/>
                  </a:cubicBezTo>
                  <a:cubicBezTo>
                    <a:pt x="336955" y="161925"/>
                    <a:pt x="340527" y="81756"/>
                    <a:pt x="339336" y="47625"/>
                  </a:cubicBezTo>
                  <a:cubicBezTo>
                    <a:pt x="338145" y="13494"/>
                    <a:pt x="335168" y="6747"/>
                    <a:pt x="33219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81" name="TextovéPole 80"/>
          <p:cNvSpPr txBox="1"/>
          <p:nvPr/>
        </p:nvSpPr>
        <p:spPr>
          <a:xfrm>
            <a:off x="6236570" y="1828615"/>
            <a:ext cx="1862958"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Synaptic</a:t>
            </a:r>
            <a:r>
              <a:rPr lang="cs-CZ" sz="1800" dirty="0">
                <a:solidFill>
                  <a:prstClr val="black"/>
                </a:solidFill>
                <a:latin typeface="Calibri"/>
              </a:rPr>
              <a:t> </a:t>
            </a:r>
            <a:r>
              <a:rPr lang="cs-CZ" sz="1800" dirty="0" err="1">
                <a:solidFill>
                  <a:prstClr val="black"/>
                </a:solidFill>
                <a:latin typeface="Calibri"/>
              </a:rPr>
              <a:t>contact</a:t>
            </a:r>
            <a:r>
              <a:rPr lang="cs-CZ" sz="1800" dirty="0">
                <a:solidFill>
                  <a:prstClr val="black"/>
                </a:solidFill>
                <a:latin typeface="Calibri"/>
              </a:rPr>
              <a:t> to </a:t>
            </a:r>
            <a:r>
              <a:rPr lang="cs-CZ" sz="1800" dirty="0" err="1">
                <a:solidFill>
                  <a:prstClr val="black"/>
                </a:solidFill>
                <a:latin typeface="Calibri"/>
              </a:rPr>
              <a:t>initial</a:t>
            </a:r>
            <a:r>
              <a:rPr lang="cs-CZ" sz="1800" dirty="0">
                <a:solidFill>
                  <a:prstClr val="black"/>
                </a:solidFill>
                <a:latin typeface="Calibri"/>
              </a:rPr>
              <a:t> segment</a:t>
            </a:r>
          </a:p>
        </p:txBody>
      </p:sp>
      <p:sp>
        <p:nvSpPr>
          <p:cNvPr id="82" name="TextovéPole 81"/>
          <p:cNvSpPr txBox="1"/>
          <p:nvPr/>
        </p:nvSpPr>
        <p:spPr>
          <a:xfrm>
            <a:off x="9040716" y="2682559"/>
            <a:ext cx="1354681"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Synapses</a:t>
            </a:r>
            <a:r>
              <a:rPr lang="cs-CZ" sz="1800" dirty="0">
                <a:solidFill>
                  <a:prstClr val="black"/>
                </a:solidFill>
                <a:latin typeface="Calibri"/>
              </a:rPr>
              <a:t> - </a:t>
            </a:r>
            <a:r>
              <a:rPr lang="cs-CZ" sz="1800" dirty="0" err="1">
                <a:solidFill>
                  <a:prstClr val="black"/>
                </a:solidFill>
                <a:latin typeface="Calibri"/>
              </a:rPr>
              <a:t>synapses</a:t>
            </a:r>
            <a:endParaRPr lang="cs-CZ" sz="1800" dirty="0">
              <a:solidFill>
                <a:prstClr val="black"/>
              </a:solidFill>
              <a:latin typeface="Calibri"/>
            </a:endParaRPr>
          </a:p>
        </p:txBody>
      </p:sp>
      <p:sp>
        <p:nvSpPr>
          <p:cNvPr id="83" name="TextovéPole 82"/>
          <p:cNvSpPr txBox="1"/>
          <p:nvPr/>
        </p:nvSpPr>
        <p:spPr>
          <a:xfrm>
            <a:off x="5791181" y="1126562"/>
            <a:ext cx="2081511" cy="369332"/>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Axo</a:t>
            </a:r>
            <a:r>
              <a:rPr lang="cs-CZ" sz="1800" dirty="0">
                <a:solidFill>
                  <a:prstClr val="black"/>
                </a:solidFill>
                <a:latin typeface="Calibri"/>
              </a:rPr>
              <a:t> - </a:t>
            </a:r>
            <a:r>
              <a:rPr lang="cs-CZ" sz="1800" dirty="0" err="1">
                <a:solidFill>
                  <a:prstClr val="black"/>
                </a:solidFill>
                <a:latin typeface="Calibri"/>
              </a:rPr>
              <a:t>somatic</a:t>
            </a:r>
            <a:endParaRPr lang="cs-CZ" sz="1800" dirty="0">
              <a:solidFill>
                <a:prstClr val="black"/>
              </a:solidFill>
              <a:latin typeface="Calibri"/>
            </a:endParaRPr>
          </a:p>
        </p:txBody>
      </p:sp>
      <p:sp>
        <p:nvSpPr>
          <p:cNvPr id="84" name="TextovéPole 83"/>
          <p:cNvSpPr txBox="1"/>
          <p:nvPr/>
        </p:nvSpPr>
        <p:spPr>
          <a:xfrm>
            <a:off x="1564487" y="1555653"/>
            <a:ext cx="2081511" cy="369332"/>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Axo</a:t>
            </a:r>
            <a:r>
              <a:rPr lang="cs-CZ" sz="1800" dirty="0">
                <a:solidFill>
                  <a:prstClr val="black"/>
                </a:solidFill>
                <a:latin typeface="Calibri"/>
              </a:rPr>
              <a:t> - </a:t>
            </a:r>
            <a:r>
              <a:rPr lang="cs-CZ" sz="1800" dirty="0" err="1">
                <a:solidFill>
                  <a:prstClr val="black"/>
                </a:solidFill>
                <a:latin typeface="Calibri"/>
              </a:rPr>
              <a:t>dendritic</a:t>
            </a:r>
            <a:endParaRPr lang="cs-CZ" sz="1800" dirty="0">
              <a:solidFill>
                <a:prstClr val="black"/>
              </a:solidFill>
              <a:latin typeface="Calibri"/>
            </a:endParaRPr>
          </a:p>
        </p:txBody>
      </p:sp>
    </p:spTree>
    <p:extLst>
      <p:ext uri="{BB962C8B-B14F-4D97-AF65-F5344CB8AC3E}">
        <p14:creationId xmlns:p14="http://schemas.microsoft.com/office/powerpoint/2010/main" val="1536882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6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7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p:bldP spid="81" grpId="0"/>
      <p:bldP spid="82" grpId="0"/>
      <p:bldP spid="83" grpId="0"/>
      <p:bldP spid="8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1911226" y="303180"/>
            <a:ext cx="3602527"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Synapses</a:t>
            </a:r>
            <a:r>
              <a:rPr lang="cs-CZ" sz="2800" b="1" dirty="0">
                <a:solidFill>
                  <a:prstClr val="black"/>
                </a:solidFill>
                <a:latin typeface="Calibri"/>
              </a:rPr>
              <a:t> – in </a:t>
            </a:r>
            <a:r>
              <a:rPr lang="cs-CZ" sz="2800" b="1" dirty="0" err="1">
                <a:solidFill>
                  <a:prstClr val="black"/>
                </a:solidFill>
                <a:latin typeface="Calibri"/>
              </a:rPr>
              <a:t>general</a:t>
            </a:r>
            <a:endParaRPr lang="cs-CZ" sz="2800" b="1" dirty="0">
              <a:solidFill>
                <a:prstClr val="black"/>
              </a:solidFill>
              <a:latin typeface="Calibri"/>
            </a:endParaRPr>
          </a:p>
        </p:txBody>
      </p:sp>
      <p:sp>
        <p:nvSpPr>
          <p:cNvPr id="3" name="Volný tvar 2"/>
          <p:cNvSpPr/>
          <p:nvPr/>
        </p:nvSpPr>
        <p:spPr>
          <a:xfrm>
            <a:off x="3187524" y="1390668"/>
            <a:ext cx="4688639"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425538" y="1189511"/>
                  <a:pt x="4239491" y="1472540"/>
                </a:cubicBezTo>
                <a:cubicBezTo>
                  <a:pt x="4053444" y="1755569"/>
                  <a:pt x="3800104" y="2030681"/>
                  <a:pt x="3479470" y="2375065"/>
                </a:cubicBezTo>
                <a:cubicBezTo>
                  <a:pt x="3158836" y="271944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 name="Volný tvar 3"/>
          <p:cNvSpPr/>
          <p:nvPr/>
        </p:nvSpPr>
        <p:spPr>
          <a:xfrm>
            <a:off x="3071665"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15" name="Skupina 14"/>
          <p:cNvGrpSpPr/>
          <p:nvPr/>
        </p:nvGrpSpPr>
        <p:grpSpPr>
          <a:xfrm>
            <a:off x="5759952" y="3093023"/>
            <a:ext cx="492150" cy="751438"/>
            <a:chOff x="4007842" y="3469650"/>
            <a:chExt cx="492150" cy="751438"/>
          </a:xfrm>
        </p:grpSpPr>
        <p:sp>
          <p:nvSpPr>
            <p:cNvPr id="5" name="Ovál 4"/>
            <p:cNvSpPr/>
            <p:nvPr/>
          </p:nvSpPr>
          <p:spPr>
            <a:xfrm>
              <a:off x="4007842" y="3469650"/>
              <a:ext cx="492150" cy="751438"/>
            </a:xfrm>
            <a:prstGeom prst="ellipse">
              <a:avLst/>
            </a:prstGeom>
            <a:solidFill>
              <a:schemeClr val="accent6">
                <a:lumMod val="40000"/>
                <a:lumOff val="6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Ovál 7"/>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Ovál 8"/>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Ovál 9"/>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Ovál 10"/>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Ovál 11"/>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Ovál 12"/>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 name="Ovál 13"/>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 name="Skupina 15"/>
          <p:cNvGrpSpPr/>
          <p:nvPr/>
        </p:nvGrpSpPr>
        <p:grpSpPr>
          <a:xfrm>
            <a:off x="6600056" y="2210382"/>
            <a:ext cx="492150" cy="751438"/>
            <a:chOff x="4007842" y="3469650"/>
            <a:chExt cx="492150" cy="751438"/>
          </a:xfrm>
        </p:grpSpPr>
        <p:sp>
          <p:nvSpPr>
            <p:cNvPr id="17" name="Ovál 16"/>
            <p:cNvSpPr/>
            <p:nvPr/>
          </p:nvSpPr>
          <p:spPr>
            <a:xfrm>
              <a:off x="4007842" y="3469650"/>
              <a:ext cx="492150" cy="751438"/>
            </a:xfrm>
            <a:prstGeom prst="ellipse">
              <a:avLst/>
            </a:prstGeom>
            <a:solidFill>
              <a:schemeClr val="accent6">
                <a:lumMod val="40000"/>
                <a:lumOff val="6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Ovál 17"/>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Ovál 18"/>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Ovál 19"/>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Ovál 20"/>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Ovál 21"/>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Ovál 22"/>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Ovál 23"/>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25" name="Skupina 24"/>
          <p:cNvGrpSpPr/>
          <p:nvPr/>
        </p:nvGrpSpPr>
        <p:grpSpPr>
          <a:xfrm>
            <a:off x="4871864" y="4117722"/>
            <a:ext cx="492150" cy="751438"/>
            <a:chOff x="4007842" y="3469650"/>
            <a:chExt cx="492150" cy="751438"/>
          </a:xfrm>
        </p:grpSpPr>
        <p:sp>
          <p:nvSpPr>
            <p:cNvPr id="26" name="Ovál 25"/>
            <p:cNvSpPr/>
            <p:nvPr/>
          </p:nvSpPr>
          <p:spPr>
            <a:xfrm>
              <a:off x="4007842" y="3469650"/>
              <a:ext cx="492150" cy="751438"/>
            </a:xfrm>
            <a:prstGeom prst="ellipse">
              <a:avLst/>
            </a:prstGeom>
            <a:solidFill>
              <a:schemeClr val="accent6">
                <a:lumMod val="40000"/>
                <a:lumOff val="6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Ovál 26"/>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Ovál 27"/>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Ovál 28"/>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Ovál 29"/>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Ovál 30"/>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Ovál 32"/>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34" name="Volný tvar 33"/>
          <p:cNvSpPr>
            <a:spLocks noChangeAspect="1"/>
          </p:cNvSpPr>
          <p:nvPr/>
        </p:nvSpPr>
        <p:spPr>
          <a:xfrm rot="743732">
            <a:off x="5548101" y="520848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Volný tvar 35"/>
          <p:cNvSpPr>
            <a:spLocks noChangeAspect="1"/>
          </p:cNvSpPr>
          <p:nvPr/>
        </p:nvSpPr>
        <p:spPr>
          <a:xfrm rot="743732">
            <a:off x="6425840" y="4471131"/>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Volný tvar 36"/>
          <p:cNvSpPr>
            <a:spLocks noChangeAspect="1"/>
          </p:cNvSpPr>
          <p:nvPr/>
        </p:nvSpPr>
        <p:spPr>
          <a:xfrm rot="743732">
            <a:off x="5958925" y="4854163"/>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Volný tvar 37"/>
          <p:cNvSpPr>
            <a:spLocks noChangeAspect="1"/>
          </p:cNvSpPr>
          <p:nvPr/>
        </p:nvSpPr>
        <p:spPr>
          <a:xfrm rot="743732">
            <a:off x="6869763" y="400270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Volný tvar 38"/>
          <p:cNvSpPr>
            <a:spLocks noChangeAspect="1"/>
          </p:cNvSpPr>
          <p:nvPr/>
        </p:nvSpPr>
        <p:spPr>
          <a:xfrm rot="743732">
            <a:off x="7230561" y="3558019"/>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Volný tvar 39"/>
          <p:cNvSpPr>
            <a:spLocks noChangeAspect="1"/>
          </p:cNvSpPr>
          <p:nvPr/>
        </p:nvSpPr>
        <p:spPr>
          <a:xfrm rot="743732">
            <a:off x="7589843" y="3043604"/>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Volný tvar 40"/>
          <p:cNvSpPr>
            <a:spLocks noChangeAspect="1"/>
          </p:cNvSpPr>
          <p:nvPr/>
        </p:nvSpPr>
        <p:spPr>
          <a:xfrm rot="21350708">
            <a:off x="7902383" y="247941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43" name="Přímá spojnice 42"/>
          <p:cNvCxnSpPr/>
          <p:nvPr/>
        </p:nvCxnSpPr>
        <p:spPr>
          <a:xfrm flipH="1" flipV="1">
            <a:off x="5595671" y="1690364"/>
            <a:ext cx="425328" cy="80021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Přímá spojnice 45"/>
          <p:cNvCxnSpPr>
            <a:stCxn id="17" idx="7"/>
          </p:cNvCxnSpPr>
          <p:nvPr/>
        </p:nvCxnSpPr>
        <p:spPr>
          <a:xfrm flipV="1">
            <a:off x="7020133" y="1060298"/>
            <a:ext cx="239871" cy="12601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Přímá spojnice 47"/>
          <p:cNvCxnSpPr/>
          <p:nvPr/>
        </p:nvCxnSpPr>
        <p:spPr>
          <a:xfrm>
            <a:off x="3719737" y="4664102"/>
            <a:ext cx="1446631" cy="5103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ovéPole 49"/>
          <p:cNvSpPr txBox="1"/>
          <p:nvPr/>
        </p:nvSpPr>
        <p:spPr>
          <a:xfrm>
            <a:off x="2816918" y="3984218"/>
            <a:ext cx="2160240"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presynaptic</a:t>
            </a:r>
            <a:r>
              <a:rPr lang="cs-CZ" sz="1800" dirty="0">
                <a:solidFill>
                  <a:prstClr val="black"/>
                </a:solidFill>
                <a:latin typeface="Calibri"/>
              </a:rPr>
              <a:t> </a:t>
            </a:r>
            <a:r>
              <a:rPr lang="cs-CZ" sz="1800" dirty="0" err="1">
                <a:solidFill>
                  <a:prstClr val="black"/>
                </a:solidFill>
                <a:latin typeface="Calibri"/>
              </a:rPr>
              <a:t>membrane</a:t>
            </a:r>
            <a:endParaRPr lang="cs-CZ" sz="1800" dirty="0">
              <a:solidFill>
                <a:prstClr val="black"/>
              </a:solidFill>
              <a:latin typeface="Calibri"/>
            </a:endParaRPr>
          </a:p>
        </p:txBody>
      </p:sp>
      <p:sp>
        <p:nvSpPr>
          <p:cNvPr id="51" name="TextovéPole 50"/>
          <p:cNvSpPr txBox="1"/>
          <p:nvPr/>
        </p:nvSpPr>
        <p:spPr>
          <a:xfrm>
            <a:off x="6641168" y="5631632"/>
            <a:ext cx="2996463"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membrane</a:t>
            </a:r>
            <a:r>
              <a:rPr lang="cs-CZ" sz="1800" dirty="0">
                <a:solidFill>
                  <a:prstClr val="black"/>
                </a:solidFill>
                <a:latin typeface="Calibri"/>
              </a:rPr>
              <a:t> (neuron, </a:t>
            </a:r>
            <a:r>
              <a:rPr lang="cs-CZ" sz="1800" dirty="0" err="1">
                <a:solidFill>
                  <a:prstClr val="black"/>
                </a:solidFill>
                <a:latin typeface="Calibri"/>
              </a:rPr>
              <a:t>gland</a:t>
            </a:r>
            <a:r>
              <a:rPr lang="cs-CZ" sz="1800" dirty="0">
                <a:solidFill>
                  <a:prstClr val="black"/>
                </a:solidFill>
                <a:latin typeface="Calibri"/>
              </a:rPr>
              <a:t>, </a:t>
            </a:r>
            <a:r>
              <a:rPr lang="cs-CZ" sz="1800" dirty="0" err="1">
                <a:solidFill>
                  <a:prstClr val="black"/>
                </a:solidFill>
                <a:latin typeface="Calibri"/>
              </a:rPr>
              <a:t>muscle</a:t>
            </a:r>
            <a:r>
              <a:rPr lang="cs-CZ" sz="1800" dirty="0">
                <a:solidFill>
                  <a:prstClr val="black"/>
                </a:solidFill>
                <a:latin typeface="Calibri"/>
              </a:rPr>
              <a:t>)</a:t>
            </a:r>
          </a:p>
        </p:txBody>
      </p:sp>
      <p:cxnSp>
        <p:nvCxnSpPr>
          <p:cNvPr id="52" name="Přímá spojnice 51"/>
          <p:cNvCxnSpPr/>
          <p:nvPr/>
        </p:nvCxnSpPr>
        <p:spPr>
          <a:xfrm>
            <a:off x="5364015" y="5733257"/>
            <a:ext cx="1302615" cy="3782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ovéPole 53"/>
          <p:cNvSpPr txBox="1"/>
          <p:nvPr/>
        </p:nvSpPr>
        <p:spPr>
          <a:xfrm>
            <a:off x="7739412" y="4527801"/>
            <a:ext cx="2068139" cy="369332"/>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specific</a:t>
            </a:r>
            <a:r>
              <a:rPr lang="cs-CZ" sz="1800" dirty="0">
                <a:solidFill>
                  <a:prstClr val="black"/>
                </a:solidFill>
                <a:latin typeface="Calibri"/>
              </a:rPr>
              <a:t> receptor</a:t>
            </a:r>
          </a:p>
        </p:txBody>
      </p:sp>
      <p:cxnSp>
        <p:nvCxnSpPr>
          <p:cNvPr id="55" name="Přímá spojnice 54"/>
          <p:cNvCxnSpPr>
            <a:stCxn id="36" idx="12"/>
          </p:cNvCxnSpPr>
          <p:nvPr/>
        </p:nvCxnSpPr>
        <p:spPr>
          <a:xfrm>
            <a:off x="6720707" y="4713472"/>
            <a:ext cx="1047082" cy="4317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Přímá spojnice 57"/>
          <p:cNvCxnSpPr/>
          <p:nvPr/>
        </p:nvCxnSpPr>
        <p:spPr>
          <a:xfrm>
            <a:off x="7995154" y="2320429"/>
            <a:ext cx="523541" cy="476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p:cNvCxnSpPr/>
          <p:nvPr/>
        </p:nvCxnSpPr>
        <p:spPr>
          <a:xfrm flipV="1">
            <a:off x="2639616" y="1613187"/>
            <a:ext cx="1080120" cy="8958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ovéPole 62"/>
          <p:cNvSpPr txBox="1"/>
          <p:nvPr/>
        </p:nvSpPr>
        <p:spPr>
          <a:xfrm>
            <a:off x="2126705" y="2484899"/>
            <a:ext cx="216024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axon</a:t>
            </a:r>
          </a:p>
        </p:txBody>
      </p:sp>
    </p:spTree>
    <p:extLst>
      <p:ext uri="{BB962C8B-B14F-4D97-AF65-F5344CB8AC3E}">
        <p14:creationId xmlns:p14="http://schemas.microsoft.com/office/powerpoint/2010/main" val="198573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7" grpId="0" animBg="1"/>
      <p:bldP spid="38" grpId="0" animBg="1"/>
      <p:bldP spid="39" grpId="0" animBg="1"/>
      <p:bldP spid="40" grpId="0" animBg="1"/>
      <p:bldP spid="41" grpId="0" animBg="1"/>
      <p:bldP spid="50" grpId="0"/>
      <p:bldP spid="51" grpId="0"/>
      <p:bldP spid="5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4806B152-41DF-4188-97EB-CFEBFEC5E4D2}"/>
              </a:ext>
            </a:extLst>
          </p:cNvPr>
          <p:cNvSpPr>
            <a:spLocks noGrp="1" noChangeArrowheads="1"/>
          </p:cNvSpPr>
          <p:nvPr>
            <p:ph type="title"/>
          </p:nvPr>
        </p:nvSpPr>
        <p:spPr/>
        <p:txBody>
          <a:bodyPr/>
          <a:lstStyle/>
          <a:p>
            <a:pPr eaLnBrk="1" hangingPunct="1"/>
            <a:r>
              <a:rPr lang="cs-CZ" altLang="cs-CZ" b="1" dirty="0">
                <a:solidFill>
                  <a:schemeClr val="bg1"/>
                </a:solidFill>
              </a:rPr>
              <a:t>RESTING MEMBRANE POTENCIAL</a:t>
            </a:r>
          </a:p>
        </p:txBody>
      </p:sp>
      <p:sp>
        <p:nvSpPr>
          <p:cNvPr id="2051" name="Text Box 3">
            <a:extLst>
              <a:ext uri="{FF2B5EF4-FFF2-40B4-BE49-F238E27FC236}">
                <a16:creationId xmlns:a16="http://schemas.microsoft.com/office/drawing/2014/main" id="{AADC3D66-B8EC-48DD-8233-34933361FF80}"/>
              </a:ext>
            </a:extLst>
          </p:cNvPr>
          <p:cNvSpPr txBox="1">
            <a:spLocks noChangeArrowheads="1"/>
          </p:cNvSpPr>
          <p:nvPr/>
        </p:nvSpPr>
        <p:spPr bwMode="auto">
          <a:xfrm>
            <a:off x="1905000" y="1752601"/>
            <a:ext cx="8884920" cy="5185522"/>
          </a:xfrm>
          <a:prstGeom prst="rect">
            <a:avLst/>
          </a:prstGeom>
          <a:noFill/>
          <a:ln>
            <a:noFill/>
          </a:ln>
          <a:effectLst/>
        </p:spPr>
        <p:txBody>
          <a:bodyPr wrap="squar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altLang="cs-CZ"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mn-cs"/>
              </a:rPr>
              <a:t>It is the result of:</a:t>
            </a: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altLang="cs-CZ"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mn-cs"/>
              </a:rPr>
              <a:t>different cell membrane permeability for sodium (Na +) and potassium (K+) ions</a:t>
            </a:r>
          </a:p>
          <a:p>
            <a:pPr marL="0" marR="0" lvl="0" indent="0" algn="l" defTabSz="914400" rtl="0" eaLnBrk="1" fontAlgn="base" latinLnBrk="0" hangingPunct="1">
              <a:lnSpc>
                <a:spcPct val="150000"/>
              </a:lnSpc>
              <a:spcBef>
                <a:spcPct val="0"/>
              </a:spcBef>
              <a:spcAft>
                <a:spcPct val="0"/>
              </a:spcAft>
              <a:buClrTx/>
              <a:buSzTx/>
              <a:buFontTx/>
              <a:buNone/>
              <a:tabLst/>
              <a:defRPr/>
            </a:pPr>
            <a:endParaRPr kumimoji="0" lang="en-US" altLang="cs-CZ"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mn-cs"/>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altLang="cs-CZ"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mn-cs"/>
              </a:rPr>
              <a:t>the presence of a sodium-potassium pump in cell membranes, which promotes this uneven distribution of intracellular and extracellular fluid ions</a:t>
            </a:r>
          </a:p>
          <a:p>
            <a:pPr marL="0" marR="0" lvl="0" indent="0" algn="l" defTabSz="914400" rtl="0" eaLnBrk="1" fontAlgn="base" latinLnBrk="0" hangingPunct="1">
              <a:lnSpc>
                <a:spcPct val="150000"/>
              </a:lnSpc>
              <a:spcBef>
                <a:spcPct val="0"/>
              </a:spcBef>
              <a:spcAft>
                <a:spcPct val="0"/>
              </a:spcAft>
              <a:buClrTx/>
              <a:buSzTx/>
              <a:buFont typeface="Wingdings" panose="05000000000000000000" pitchFamily="2" charset="2"/>
              <a:buChar char="ü"/>
              <a:tabLst/>
              <a:defRPr/>
            </a:pPr>
            <a:endParaRPr kumimoji="0" lang="cs-CZ" altLang="cs-CZ" sz="28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mn-cs"/>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Volný tvar 2"/>
          <p:cNvSpPr/>
          <p:nvPr/>
        </p:nvSpPr>
        <p:spPr>
          <a:xfrm>
            <a:off x="3187524" y="1390668"/>
            <a:ext cx="4688639" cy="4073999"/>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409713 w 4688639"/>
              <a:gd name="connsiteY9" fmla="*/ 3145706 h 4080274"/>
              <a:gd name="connsiteX10" fmla="*/ 2315688 w 4688639"/>
              <a:gd name="connsiteY10" fmla="*/ 3538846 h 4080274"/>
              <a:gd name="connsiteX11" fmla="*/ 1591294 w 4688639"/>
              <a:gd name="connsiteY11" fmla="*/ 4061361 h 4080274"/>
              <a:gd name="connsiteX12" fmla="*/ 1282535 w 4688639"/>
              <a:gd name="connsiteY12" fmla="*/ 3883231 h 4080274"/>
              <a:gd name="connsiteX13" fmla="*/ 1413164 w 4688639"/>
              <a:gd name="connsiteY13" fmla="*/ 3111335 h 4080274"/>
              <a:gd name="connsiteX14" fmla="*/ 1816925 w 4688639"/>
              <a:gd name="connsiteY14" fmla="*/ 1900052 h 4080274"/>
              <a:gd name="connsiteX15" fmla="*/ 1567543 w 4688639"/>
              <a:gd name="connsiteY15" fmla="*/ 1306285 h 4080274"/>
              <a:gd name="connsiteX16" fmla="*/ 724395 w 4688639"/>
              <a:gd name="connsiteY16" fmla="*/ 617517 h 4080274"/>
              <a:gd name="connsiteX17" fmla="*/ 0 w 4688639"/>
              <a:gd name="connsiteY17" fmla="*/ 142504 h 4080274"/>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479470 w 4688639"/>
              <a:gd name="connsiteY8" fmla="*/ 2375065 h 4073999"/>
              <a:gd name="connsiteX9" fmla="*/ 2409713 w 4688639"/>
              <a:gd name="connsiteY9" fmla="*/ 3145706 h 4073999"/>
              <a:gd name="connsiteX10" fmla="*/ 2161309 w 4688639"/>
              <a:gd name="connsiteY10" fmla="*/ 3633849 h 4073999"/>
              <a:gd name="connsiteX11" fmla="*/ 1591294 w 4688639"/>
              <a:gd name="connsiteY11" fmla="*/ 4061361 h 4073999"/>
              <a:gd name="connsiteX12" fmla="*/ 1282535 w 4688639"/>
              <a:gd name="connsiteY12" fmla="*/ 3883231 h 4073999"/>
              <a:gd name="connsiteX13" fmla="*/ 1413164 w 4688639"/>
              <a:gd name="connsiteY13" fmla="*/ 3111335 h 4073999"/>
              <a:gd name="connsiteX14" fmla="*/ 1816925 w 4688639"/>
              <a:gd name="connsiteY14" fmla="*/ 1900052 h 4073999"/>
              <a:gd name="connsiteX15" fmla="*/ 1567543 w 4688639"/>
              <a:gd name="connsiteY15" fmla="*/ 1306285 h 4073999"/>
              <a:gd name="connsiteX16" fmla="*/ 724395 w 4688639"/>
              <a:gd name="connsiteY16" fmla="*/ 617517 h 4073999"/>
              <a:gd name="connsiteX17" fmla="*/ 0 w 4688639"/>
              <a:gd name="connsiteY17"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479470 w 4688639"/>
              <a:gd name="connsiteY8" fmla="*/ 2375065 h 4073999"/>
              <a:gd name="connsiteX9" fmla="*/ 2908477 w 4688639"/>
              <a:gd name="connsiteY9" fmla="*/ 3074455 h 4073999"/>
              <a:gd name="connsiteX10" fmla="*/ 2409713 w 4688639"/>
              <a:gd name="connsiteY10" fmla="*/ 3145706 h 4073999"/>
              <a:gd name="connsiteX11" fmla="*/ 2161309 w 4688639"/>
              <a:gd name="connsiteY11" fmla="*/ 3633849 h 4073999"/>
              <a:gd name="connsiteX12" fmla="*/ 1591294 w 4688639"/>
              <a:gd name="connsiteY12" fmla="*/ 4061361 h 4073999"/>
              <a:gd name="connsiteX13" fmla="*/ 1282535 w 4688639"/>
              <a:gd name="connsiteY13" fmla="*/ 3883231 h 4073999"/>
              <a:gd name="connsiteX14" fmla="*/ 1413164 w 4688639"/>
              <a:gd name="connsiteY14" fmla="*/ 3111335 h 4073999"/>
              <a:gd name="connsiteX15" fmla="*/ 1816925 w 4688639"/>
              <a:gd name="connsiteY15" fmla="*/ 1900052 h 4073999"/>
              <a:gd name="connsiteX16" fmla="*/ 1567543 w 4688639"/>
              <a:gd name="connsiteY16" fmla="*/ 1306285 h 4073999"/>
              <a:gd name="connsiteX17" fmla="*/ 724395 w 4688639"/>
              <a:gd name="connsiteY17" fmla="*/ 617517 h 4073999"/>
              <a:gd name="connsiteX18" fmla="*/ 0 w 4688639"/>
              <a:gd name="connsiteY18"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479470 w 4688639"/>
              <a:gd name="connsiteY8" fmla="*/ 2375065 h 4073999"/>
              <a:gd name="connsiteX9" fmla="*/ 2908477 w 4688639"/>
              <a:gd name="connsiteY9" fmla="*/ 3074455 h 4073999"/>
              <a:gd name="connsiteX10" fmla="*/ 2112830 w 4688639"/>
              <a:gd name="connsiteY10" fmla="*/ 2943826 h 4073999"/>
              <a:gd name="connsiteX11" fmla="*/ 2161309 w 4688639"/>
              <a:gd name="connsiteY11" fmla="*/ 3633849 h 4073999"/>
              <a:gd name="connsiteX12" fmla="*/ 1591294 w 4688639"/>
              <a:gd name="connsiteY12" fmla="*/ 4061361 h 4073999"/>
              <a:gd name="connsiteX13" fmla="*/ 1282535 w 4688639"/>
              <a:gd name="connsiteY13" fmla="*/ 3883231 h 4073999"/>
              <a:gd name="connsiteX14" fmla="*/ 1413164 w 4688639"/>
              <a:gd name="connsiteY14" fmla="*/ 3111335 h 4073999"/>
              <a:gd name="connsiteX15" fmla="*/ 1816925 w 4688639"/>
              <a:gd name="connsiteY15" fmla="*/ 1900052 h 4073999"/>
              <a:gd name="connsiteX16" fmla="*/ 1567543 w 4688639"/>
              <a:gd name="connsiteY16" fmla="*/ 1306285 h 4073999"/>
              <a:gd name="connsiteX17" fmla="*/ 724395 w 4688639"/>
              <a:gd name="connsiteY17" fmla="*/ 617517 h 4073999"/>
              <a:gd name="connsiteX18" fmla="*/ 0 w 4688639"/>
              <a:gd name="connsiteY18"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479470 w 4688639"/>
              <a:gd name="connsiteY8" fmla="*/ 2375065 h 4073999"/>
              <a:gd name="connsiteX9" fmla="*/ 2908477 w 4688639"/>
              <a:gd name="connsiteY9" fmla="*/ 3074455 h 4073999"/>
              <a:gd name="connsiteX10" fmla="*/ 2492841 w 4688639"/>
              <a:gd name="connsiteY10" fmla="*/ 2896325 h 4073999"/>
              <a:gd name="connsiteX11" fmla="*/ 2112830 w 4688639"/>
              <a:gd name="connsiteY11" fmla="*/ 2943826 h 4073999"/>
              <a:gd name="connsiteX12" fmla="*/ 2161309 w 4688639"/>
              <a:gd name="connsiteY12" fmla="*/ 3633849 h 4073999"/>
              <a:gd name="connsiteX13" fmla="*/ 1591294 w 4688639"/>
              <a:gd name="connsiteY13" fmla="*/ 4061361 h 4073999"/>
              <a:gd name="connsiteX14" fmla="*/ 1282535 w 4688639"/>
              <a:gd name="connsiteY14" fmla="*/ 3883231 h 4073999"/>
              <a:gd name="connsiteX15" fmla="*/ 1413164 w 4688639"/>
              <a:gd name="connsiteY15" fmla="*/ 3111335 h 4073999"/>
              <a:gd name="connsiteX16" fmla="*/ 1816925 w 4688639"/>
              <a:gd name="connsiteY16" fmla="*/ 1900052 h 4073999"/>
              <a:gd name="connsiteX17" fmla="*/ 1567543 w 4688639"/>
              <a:gd name="connsiteY17" fmla="*/ 1306285 h 4073999"/>
              <a:gd name="connsiteX18" fmla="*/ 724395 w 4688639"/>
              <a:gd name="connsiteY18" fmla="*/ 617517 h 4073999"/>
              <a:gd name="connsiteX19" fmla="*/ 0 w 4688639"/>
              <a:gd name="connsiteY19"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479470 w 4688639"/>
              <a:gd name="connsiteY8" fmla="*/ 2375065 h 4073999"/>
              <a:gd name="connsiteX9" fmla="*/ 2908477 w 4688639"/>
              <a:gd name="connsiteY9" fmla="*/ 3074455 h 4073999"/>
              <a:gd name="connsiteX10" fmla="*/ 2492841 w 4688639"/>
              <a:gd name="connsiteY10" fmla="*/ 2896325 h 4073999"/>
              <a:gd name="connsiteX11" fmla="*/ 2112830 w 4688639"/>
              <a:gd name="connsiteY11" fmla="*/ 2943826 h 4073999"/>
              <a:gd name="connsiteX12" fmla="*/ 1970326 w 4688639"/>
              <a:gd name="connsiteY12" fmla="*/ 3323837 h 4073999"/>
              <a:gd name="connsiteX13" fmla="*/ 2161309 w 4688639"/>
              <a:gd name="connsiteY13" fmla="*/ 3633849 h 4073999"/>
              <a:gd name="connsiteX14" fmla="*/ 1591294 w 4688639"/>
              <a:gd name="connsiteY14" fmla="*/ 4061361 h 4073999"/>
              <a:gd name="connsiteX15" fmla="*/ 1282535 w 4688639"/>
              <a:gd name="connsiteY15" fmla="*/ 3883231 h 4073999"/>
              <a:gd name="connsiteX16" fmla="*/ 1413164 w 4688639"/>
              <a:gd name="connsiteY16" fmla="*/ 3111335 h 4073999"/>
              <a:gd name="connsiteX17" fmla="*/ 1816925 w 4688639"/>
              <a:gd name="connsiteY17" fmla="*/ 1900052 h 4073999"/>
              <a:gd name="connsiteX18" fmla="*/ 1567543 w 4688639"/>
              <a:gd name="connsiteY18" fmla="*/ 1306285 h 4073999"/>
              <a:gd name="connsiteX19" fmla="*/ 724395 w 4688639"/>
              <a:gd name="connsiteY19" fmla="*/ 617517 h 4073999"/>
              <a:gd name="connsiteX20" fmla="*/ 0 w 4688639"/>
              <a:gd name="connsiteY20"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111335 w 4688639"/>
              <a:gd name="connsiteY8" fmla="*/ 1995055 h 4073999"/>
              <a:gd name="connsiteX9" fmla="*/ 2908477 w 4688639"/>
              <a:gd name="connsiteY9" fmla="*/ 3074455 h 4073999"/>
              <a:gd name="connsiteX10" fmla="*/ 2492841 w 4688639"/>
              <a:gd name="connsiteY10" fmla="*/ 2896325 h 4073999"/>
              <a:gd name="connsiteX11" fmla="*/ 2112830 w 4688639"/>
              <a:gd name="connsiteY11" fmla="*/ 2943826 h 4073999"/>
              <a:gd name="connsiteX12" fmla="*/ 1970326 w 4688639"/>
              <a:gd name="connsiteY12" fmla="*/ 3323837 h 4073999"/>
              <a:gd name="connsiteX13" fmla="*/ 2161309 w 4688639"/>
              <a:gd name="connsiteY13" fmla="*/ 3633849 h 4073999"/>
              <a:gd name="connsiteX14" fmla="*/ 1591294 w 4688639"/>
              <a:gd name="connsiteY14" fmla="*/ 4061361 h 4073999"/>
              <a:gd name="connsiteX15" fmla="*/ 1282535 w 4688639"/>
              <a:gd name="connsiteY15" fmla="*/ 3883231 h 4073999"/>
              <a:gd name="connsiteX16" fmla="*/ 1413164 w 4688639"/>
              <a:gd name="connsiteY16" fmla="*/ 3111335 h 4073999"/>
              <a:gd name="connsiteX17" fmla="*/ 1816925 w 4688639"/>
              <a:gd name="connsiteY17" fmla="*/ 1900052 h 4073999"/>
              <a:gd name="connsiteX18" fmla="*/ 1567543 w 4688639"/>
              <a:gd name="connsiteY18" fmla="*/ 1306285 h 4073999"/>
              <a:gd name="connsiteX19" fmla="*/ 724395 w 4688639"/>
              <a:gd name="connsiteY19" fmla="*/ 617517 h 4073999"/>
              <a:gd name="connsiteX20" fmla="*/ 0 w 4688639"/>
              <a:gd name="connsiteY20"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502243 w 4688639"/>
              <a:gd name="connsiteY8" fmla="*/ 1815671 h 4073999"/>
              <a:gd name="connsiteX9" fmla="*/ 3111335 w 4688639"/>
              <a:gd name="connsiteY9" fmla="*/ 1995055 h 4073999"/>
              <a:gd name="connsiteX10" fmla="*/ 2908477 w 4688639"/>
              <a:gd name="connsiteY10" fmla="*/ 3074455 h 4073999"/>
              <a:gd name="connsiteX11" fmla="*/ 2492841 w 4688639"/>
              <a:gd name="connsiteY11" fmla="*/ 2896325 h 4073999"/>
              <a:gd name="connsiteX12" fmla="*/ 2112830 w 4688639"/>
              <a:gd name="connsiteY12" fmla="*/ 2943826 h 4073999"/>
              <a:gd name="connsiteX13" fmla="*/ 1970326 w 4688639"/>
              <a:gd name="connsiteY13" fmla="*/ 3323837 h 4073999"/>
              <a:gd name="connsiteX14" fmla="*/ 2161309 w 4688639"/>
              <a:gd name="connsiteY14" fmla="*/ 3633849 h 4073999"/>
              <a:gd name="connsiteX15" fmla="*/ 1591294 w 4688639"/>
              <a:gd name="connsiteY15" fmla="*/ 4061361 h 4073999"/>
              <a:gd name="connsiteX16" fmla="*/ 1282535 w 4688639"/>
              <a:gd name="connsiteY16" fmla="*/ 3883231 h 4073999"/>
              <a:gd name="connsiteX17" fmla="*/ 1413164 w 4688639"/>
              <a:gd name="connsiteY17" fmla="*/ 3111335 h 4073999"/>
              <a:gd name="connsiteX18" fmla="*/ 1816925 w 4688639"/>
              <a:gd name="connsiteY18" fmla="*/ 1900052 h 4073999"/>
              <a:gd name="connsiteX19" fmla="*/ 1567543 w 4688639"/>
              <a:gd name="connsiteY19" fmla="*/ 1306285 h 4073999"/>
              <a:gd name="connsiteX20" fmla="*/ 724395 w 4688639"/>
              <a:gd name="connsiteY20" fmla="*/ 617517 h 4073999"/>
              <a:gd name="connsiteX21" fmla="*/ 0 w 4688639"/>
              <a:gd name="connsiteY21"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704124 w 4688639"/>
              <a:gd name="connsiteY8" fmla="*/ 2088803 h 4073999"/>
              <a:gd name="connsiteX9" fmla="*/ 3502243 w 4688639"/>
              <a:gd name="connsiteY9" fmla="*/ 1815671 h 4073999"/>
              <a:gd name="connsiteX10" fmla="*/ 3111335 w 4688639"/>
              <a:gd name="connsiteY10" fmla="*/ 1995055 h 4073999"/>
              <a:gd name="connsiteX11" fmla="*/ 2908477 w 4688639"/>
              <a:gd name="connsiteY11" fmla="*/ 3074455 h 4073999"/>
              <a:gd name="connsiteX12" fmla="*/ 2492841 w 4688639"/>
              <a:gd name="connsiteY12" fmla="*/ 2896325 h 4073999"/>
              <a:gd name="connsiteX13" fmla="*/ 2112830 w 4688639"/>
              <a:gd name="connsiteY13" fmla="*/ 2943826 h 4073999"/>
              <a:gd name="connsiteX14" fmla="*/ 1970326 w 4688639"/>
              <a:gd name="connsiteY14" fmla="*/ 3323837 h 4073999"/>
              <a:gd name="connsiteX15" fmla="*/ 2161309 w 4688639"/>
              <a:gd name="connsiteY15" fmla="*/ 3633849 h 4073999"/>
              <a:gd name="connsiteX16" fmla="*/ 1591294 w 4688639"/>
              <a:gd name="connsiteY16" fmla="*/ 4061361 h 4073999"/>
              <a:gd name="connsiteX17" fmla="*/ 1282535 w 4688639"/>
              <a:gd name="connsiteY17" fmla="*/ 3883231 h 4073999"/>
              <a:gd name="connsiteX18" fmla="*/ 1413164 w 4688639"/>
              <a:gd name="connsiteY18" fmla="*/ 3111335 h 4073999"/>
              <a:gd name="connsiteX19" fmla="*/ 1816925 w 4688639"/>
              <a:gd name="connsiteY19" fmla="*/ 1900052 h 4073999"/>
              <a:gd name="connsiteX20" fmla="*/ 1567543 w 4688639"/>
              <a:gd name="connsiteY20" fmla="*/ 1306285 h 4073999"/>
              <a:gd name="connsiteX21" fmla="*/ 724395 w 4688639"/>
              <a:gd name="connsiteY21" fmla="*/ 617517 h 4073999"/>
              <a:gd name="connsiteX22" fmla="*/ 0 w 4688639"/>
              <a:gd name="connsiteY22"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704124 w 4688639"/>
              <a:gd name="connsiteY8" fmla="*/ 2088803 h 4073999"/>
              <a:gd name="connsiteX9" fmla="*/ 3502243 w 4688639"/>
              <a:gd name="connsiteY9" fmla="*/ 1815671 h 4073999"/>
              <a:gd name="connsiteX10" fmla="*/ 3111335 w 4688639"/>
              <a:gd name="connsiteY10" fmla="*/ 1995055 h 4073999"/>
              <a:gd name="connsiteX11" fmla="*/ 3383490 w 4688639"/>
              <a:gd name="connsiteY11" fmla="*/ 2575691 h 4073999"/>
              <a:gd name="connsiteX12" fmla="*/ 2908477 w 4688639"/>
              <a:gd name="connsiteY12" fmla="*/ 3074455 h 4073999"/>
              <a:gd name="connsiteX13" fmla="*/ 2492841 w 4688639"/>
              <a:gd name="connsiteY13" fmla="*/ 2896325 h 4073999"/>
              <a:gd name="connsiteX14" fmla="*/ 2112830 w 4688639"/>
              <a:gd name="connsiteY14" fmla="*/ 2943826 h 4073999"/>
              <a:gd name="connsiteX15" fmla="*/ 1970326 w 4688639"/>
              <a:gd name="connsiteY15" fmla="*/ 3323837 h 4073999"/>
              <a:gd name="connsiteX16" fmla="*/ 2161309 w 4688639"/>
              <a:gd name="connsiteY16" fmla="*/ 3633849 h 4073999"/>
              <a:gd name="connsiteX17" fmla="*/ 1591294 w 4688639"/>
              <a:gd name="connsiteY17" fmla="*/ 4061361 h 4073999"/>
              <a:gd name="connsiteX18" fmla="*/ 1282535 w 4688639"/>
              <a:gd name="connsiteY18" fmla="*/ 3883231 h 4073999"/>
              <a:gd name="connsiteX19" fmla="*/ 1413164 w 4688639"/>
              <a:gd name="connsiteY19" fmla="*/ 3111335 h 4073999"/>
              <a:gd name="connsiteX20" fmla="*/ 1816925 w 4688639"/>
              <a:gd name="connsiteY20" fmla="*/ 1900052 h 4073999"/>
              <a:gd name="connsiteX21" fmla="*/ 1567543 w 4688639"/>
              <a:gd name="connsiteY21" fmla="*/ 1306285 h 4073999"/>
              <a:gd name="connsiteX22" fmla="*/ 724395 w 4688639"/>
              <a:gd name="connsiteY22" fmla="*/ 617517 h 4073999"/>
              <a:gd name="connsiteX23" fmla="*/ 0 w 4688639"/>
              <a:gd name="connsiteY23"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704124 w 4688639"/>
              <a:gd name="connsiteY8" fmla="*/ 2088803 h 4073999"/>
              <a:gd name="connsiteX9" fmla="*/ 3502243 w 4688639"/>
              <a:gd name="connsiteY9" fmla="*/ 1815671 h 4073999"/>
              <a:gd name="connsiteX10" fmla="*/ 3111335 w 4688639"/>
              <a:gd name="connsiteY10" fmla="*/ 1995055 h 4073999"/>
              <a:gd name="connsiteX11" fmla="*/ 3062856 w 4688639"/>
              <a:gd name="connsiteY11" fmla="*/ 2397562 h 4073999"/>
              <a:gd name="connsiteX12" fmla="*/ 3383490 w 4688639"/>
              <a:gd name="connsiteY12" fmla="*/ 2575691 h 4073999"/>
              <a:gd name="connsiteX13" fmla="*/ 2908477 w 4688639"/>
              <a:gd name="connsiteY13" fmla="*/ 3074455 h 4073999"/>
              <a:gd name="connsiteX14" fmla="*/ 2492841 w 4688639"/>
              <a:gd name="connsiteY14" fmla="*/ 2896325 h 4073999"/>
              <a:gd name="connsiteX15" fmla="*/ 2112830 w 4688639"/>
              <a:gd name="connsiteY15" fmla="*/ 2943826 h 4073999"/>
              <a:gd name="connsiteX16" fmla="*/ 1970326 w 4688639"/>
              <a:gd name="connsiteY16" fmla="*/ 3323837 h 4073999"/>
              <a:gd name="connsiteX17" fmla="*/ 2161309 w 4688639"/>
              <a:gd name="connsiteY17" fmla="*/ 3633849 h 4073999"/>
              <a:gd name="connsiteX18" fmla="*/ 1591294 w 4688639"/>
              <a:gd name="connsiteY18" fmla="*/ 4061361 h 4073999"/>
              <a:gd name="connsiteX19" fmla="*/ 1282535 w 4688639"/>
              <a:gd name="connsiteY19" fmla="*/ 3883231 h 4073999"/>
              <a:gd name="connsiteX20" fmla="*/ 1413164 w 4688639"/>
              <a:gd name="connsiteY20" fmla="*/ 3111335 h 4073999"/>
              <a:gd name="connsiteX21" fmla="*/ 1816925 w 4688639"/>
              <a:gd name="connsiteY21" fmla="*/ 1900052 h 4073999"/>
              <a:gd name="connsiteX22" fmla="*/ 1567543 w 4688639"/>
              <a:gd name="connsiteY22" fmla="*/ 1306285 h 4073999"/>
              <a:gd name="connsiteX23" fmla="*/ 724395 w 4688639"/>
              <a:gd name="connsiteY23" fmla="*/ 617517 h 4073999"/>
              <a:gd name="connsiteX24" fmla="*/ 0 w 4688639"/>
              <a:gd name="connsiteY24"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704124 w 4688639"/>
              <a:gd name="connsiteY8" fmla="*/ 2088803 h 4073999"/>
              <a:gd name="connsiteX9" fmla="*/ 3502243 w 4688639"/>
              <a:gd name="connsiteY9" fmla="*/ 1815671 h 4073999"/>
              <a:gd name="connsiteX10" fmla="*/ 3240986 w 4688639"/>
              <a:gd name="connsiteY10" fmla="*/ 1839421 h 4073999"/>
              <a:gd name="connsiteX11" fmla="*/ 3111335 w 4688639"/>
              <a:gd name="connsiteY11" fmla="*/ 1995055 h 4073999"/>
              <a:gd name="connsiteX12" fmla="*/ 3062856 w 4688639"/>
              <a:gd name="connsiteY12" fmla="*/ 2397562 h 4073999"/>
              <a:gd name="connsiteX13" fmla="*/ 3383490 w 4688639"/>
              <a:gd name="connsiteY13" fmla="*/ 2575691 h 4073999"/>
              <a:gd name="connsiteX14" fmla="*/ 2908477 w 4688639"/>
              <a:gd name="connsiteY14" fmla="*/ 3074455 h 4073999"/>
              <a:gd name="connsiteX15" fmla="*/ 2492841 w 4688639"/>
              <a:gd name="connsiteY15" fmla="*/ 2896325 h 4073999"/>
              <a:gd name="connsiteX16" fmla="*/ 2112830 w 4688639"/>
              <a:gd name="connsiteY16" fmla="*/ 2943826 h 4073999"/>
              <a:gd name="connsiteX17" fmla="*/ 1970326 w 4688639"/>
              <a:gd name="connsiteY17" fmla="*/ 3323837 h 4073999"/>
              <a:gd name="connsiteX18" fmla="*/ 2161309 w 4688639"/>
              <a:gd name="connsiteY18" fmla="*/ 3633849 h 4073999"/>
              <a:gd name="connsiteX19" fmla="*/ 1591294 w 4688639"/>
              <a:gd name="connsiteY19" fmla="*/ 4061361 h 4073999"/>
              <a:gd name="connsiteX20" fmla="*/ 1282535 w 4688639"/>
              <a:gd name="connsiteY20" fmla="*/ 3883231 h 4073999"/>
              <a:gd name="connsiteX21" fmla="*/ 1413164 w 4688639"/>
              <a:gd name="connsiteY21" fmla="*/ 3111335 h 4073999"/>
              <a:gd name="connsiteX22" fmla="*/ 1816925 w 4688639"/>
              <a:gd name="connsiteY22" fmla="*/ 1900052 h 4073999"/>
              <a:gd name="connsiteX23" fmla="*/ 1567543 w 4688639"/>
              <a:gd name="connsiteY23" fmla="*/ 1306285 h 4073999"/>
              <a:gd name="connsiteX24" fmla="*/ 724395 w 4688639"/>
              <a:gd name="connsiteY24" fmla="*/ 617517 h 4073999"/>
              <a:gd name="connsiteX25" fmla="*/ 0 w 4688639"/>
              <a:gd name="connsiteY25"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704124 w 4688639"/>
              <a:gd name="connsiteY8" fmla="*/ 2088803 h 4073999"/>
              <a:gd name="connsiteX9" fmla="*/ 3597246 w 4688639"/>
              <a:gd name="connsiteY9" fmla="*/ 1886923 h 4073999"/>
              <a:gd name="connsiteX10" fmla="*/ 3240986 w 4688639"/>
              <a:gd name="connsiteY10" fmla="*/ 1839421 h 4073999"/>
              <a:gd name="connsiteX11" fmla="*/ 3111335 w 4688639"/>
              <a:gd name="connsiteY11" fmla="*/ 1995055 h 4073999"/>
              <a:gd name="connsiteX12" fmla="*/ 3062856 w 4688639"/>
              <a:gd name="connsiteY12" fmla="*/ 2397562 h 4073999"/>
              <a:gd name="connsiteX13" fmla="*/ 3383490 w 4688639"/>
              <a:gd name="connsiteY13" fmla="*/ 2575691 h 4073999"/>
              <a:gd name="connsiteX14" fmla="*/ 2908477 w 4688639"/>
              <a:gd name="connsiteY14" fmla="*/ 3074455 h 4073999"/>
              <a:gd name="connsiteX15" fmla="*/ 2492841 w 4688639"/>
              <a:gd name="connsiteY15" fmla="*/ 2896325 h 4073999"/>
              <a:gd name="connsiteX16" fmla="*/ 2112830 w 4688639"/>
              <a:gd name="connsiteY16" fmla="*/ 2943826 h 4073999"/>
              <a:gd name="connsiteX17" fmla="*/ 1970326 w 4688639"/>
              <a:gd name="connsiteY17" fmla="*/ 3323837 h 4073999"/>
              <a:gd name="connsiteX18" fmla="*/ 2161309 w 4688639"/>
              <a:gd name="connsiteY18" fmla="*/ 3633849 h 4073999"/>
              <a:gd name="connsiteX19" fmla="*/ 1591294 w 4688639"/>
              <a:gd name="connsiteY19" fmla="*/ 4061361 h 4073999"/>
              <a:gd name="connsiteX20" fmla="*/ 1282535 w 4688639"/>
              <a:gd name="connsiteY20" fmla="*/ 3883231 h 4073999"/>
              <a:gd name="connsiteX21" fmla="*/ 1413164 w 4688639"/>
              <a:gd name="connsiteY21" fmla="*/ 3111335 h 4073999"/>
              <a:gd name="connsiteX22" fmla="*/ 1816925 w 4688639"/>
              <a:gd name="connsiteY22" fmla="*/ 1900052 h 4073999"/>
              <a:gd name="connsiteX23" fmla="*/ 1567543 w 4688639"/>
              <a:gd name="connsiteY23" fmla="*/ 1306285 h 4073999"/>
              <a:gd name="connsiteX24" fmla="*/ 724395 w 4688639"/>
              <a:gd name="connsiteY24" fmla="*/ 617517 h 4073999"/>
              <a:gd name="connsiteX25" fmla="*/ 0 w 4688639"/>
              <a:gd name="connsiteY25"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680374 w 4688639"/>
              <a:gd name="connsiteY8" fmla="*/ 2160055 h 4073999"/>
              <a:gd name="connsiteX9" fmla="*/ 3597246 w 4688639"/>
              <a:gd name="connsiteY9" fmla="*/ 1886923 h 4073999"/>
              <a:gd name="connsiteX10" fmla="*/ 3240986 w 4688639"/>
              <a:gd name="connsiteY10" fmla="*/ 1839421 h 4073999"/>
              <a:gd name="connsiteX11" fmla="*/ 3111335 w 4688639"/>
              <a:gd name="connsiteY11" fmla="*/ 1995055 h 4073999"/>
              <a:gd name="connsiteX12" fmla="*/ 3062856 w 4688639"/>
              <a:gd name="connsiteY12" fmla="*/ 2397562 h 4073999"/>
              <a:gd name="connsiteX13" fmla="*/ 3383490 w 4688639"/>
              <a:gd name="connsiteY13" fmla="*/ 2575691 h 4073999"/>
              <a:gd name="connsiteX14" fmla="*/ 2908477 w 4688639"/>
              <a:gd name="connsiteY14" fmla="*/ 3074455 h 4073999"/>
              <a:gd name="connsiteX15" fmla="*/ 2492841 w 4688639"/>
              <a:gd name="connsiteY15" fmla="*/ 2896325 h 4073999"/>
              <a:gd name="connsiteX16" fmla="*/ 2112830 w 4688639"/>
              <a:gd name="connsiteY16" fmla="*/ 2943826 h 4073999"/>
              <a:gd name="connsiteX17" fmla="*/ 1970326 w 4688639"/>
              <a:gd name="connsiteY17" fmla="*/ 3323837 h 4073999"/>
              <a:gd name="connsiteX18" fmla="*/ 2161309 w 4688639"/>
              <a:gd name="connsiteY18" fmla="*/ 3633849 h 4073999"/>
              <a:gd name="connsiteX19" fmla="*/ 1591294 w 4688639"/>
              <a:gd name="connsiteY19" fmla="*/ 4061361 h 4073999"/>
              <a:gd name="connsiteX20" fmla="*/ 1282535 w 4688639"/>
              <a:gd name="connsiteY20" fmla="*/ 3883231 h 4073999"/>
              <a:gd name="connsiteX21" fmla="*/ 1413164 w 4688639"/>
              <a:gd name="connsiteY21" fmla="*/ 3111335 h 4073999"/>
              <a:gd name="connsiteX22" fmla="*/ 1816925 w 4688639"/>
              <a:gd name="connsiteY22" fmla="*/ 1900052 h 4073999"/>
              <a:gd name="connsiteX23" fmla="*/ 1567543 w 4688639"/>
              <a:gd name="connsiteY23" fmla="*/ 1306285 h 4073999"/>
              <a:gd name="connsiteX24" fmla="*/ 724395 w 4688639"/>
              <a:gd name="connsiteY24" fmla="*/ 617517 h 4073999"/>
              <a:gd name="connsiteX25" fmla="*/ 0 w 4688639"/>
              <a:gd name="connsiteY25"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680374 w 4688639"/>
              <a:gd name="connsiteY8" fmla="*/ 2160055 h 4073999"/>
              <a:gd name="connsiteX9" fmla="*/ 3597246 w 4688639"/>
              <a:gd name="connsiteY9" fmla="*/ 1886923 h 4073999"/>
              <a:gd name="connsiteX10" fmla="*/ 3240986 w 4688639"/>
              <a:gd name="connsiteY10" fmla="*/ 1839421 h 4073999"/>
              <a:gd name="connsiteX11" fmla="*/ 3111335 w 4688639"/>
              <a:gd name="connsiteY11" fmla="*/ 1995055 h 4073999"/>
              <a:gd name="connsiteX12" fmla="*/ 3062856 w 4688639"/>
              <a:gd name="connsiteY12" fmla="*/ 2397562 h 4073999"/>
              <a:gd name="connsiteX13" fmla="*/ 3383490 w 4688639"/>
              <a:gd name="connsiteY13" fmla="*/ 2575691 h 4073999"/>
              <a:gd name="connsiteX14" fmla="*/ 2908477 w 4688639"/>
              <a:gd name="connsiteY14" fmla="*/ 3074455 h 4073999"/>
              <a:gd name="connsiteX15" fmla="*/ 2492841 w 4688639"/>
              <a:gd name="connsiteY15" fmla="*/ 2896325 h 4073999"/>
              <a:gd name="connsiteX16" fmla="*/ 2160331 w 4688639"/>
              <a:gd name="connsiteY16" fmla="*/ 2991328 h 4073999"/>
              <a:gd name="connsiteX17" fmla="*/ 1970326 w 4688639"/>
              <a:gd name="connsiteY17" fmla="*/ 3323837 h 4073999"/>
              <a:gd name="connsiteX18" fmla="*/ 2161309 w 4688639"/>
              <a:gd name="connsiteY18" fmla="*/ 3633849 h 4073999"/>
              <a:gd name="connsiteX19" fmla="*/ 1591294 w 4688639"/>
              <a:gd name="connsiteY19" fmla="*/ 4061361 h 4073999"/>
              <a:gd name="connsiteX20" fmla="*/ 1282535 w 4688639"/>
              <a:gd name="connsiteY20" fmla="*/ 3883231 h 4073999"/>
              <a:gd name="connsiteX21" fmla="*/ 1413164 w 4688639"/>
              <a:gd name="connsiteY21" fmla="*/ 3111335 h 4073999"/>
              <a:gd name="connsiteX22" fmla="*/ 1816925 w 4688639"/>
              <a:gd name="connsiteY22" fmla="*/ 1900052 h 4073999"/>
              <a:gd name="connsiteX23" fmla="*/ 1567543 w 4688639"/>
              <a:gd name="connsiteY23" fmla="*/ 1306285 h 4073999"/>
              <a:gd name="connsiteX24" fmla="*/ 724395 w 4688639"/>
              <a:gd name="connsiteY24" fmla="*/ 617517 h 4073999"/>
              <a:gd name="connsiteX25" fmla="*/ 0 w 4688639"/>
              <a:gd name="connsiteY25" fmla="*/ 142504 h 4073999"/>
              <a:gd name="connsiteX0" fmla="*/ 902525 w 4688639"/>
              <a:gd name="connsiteY0" fmla="*/ 0 h 4073999"/>
              <a:gd name="connsiteX1" fmla="*/ 1555668 w 4688639"/>
              <a:gd name="connsiteY1" fmla="*/ 380010 h 4073999"/>
              <a:gd name="connsiteX2" fmla="*/ 2375065 w 4688639"/>
              <a:gd name="connsiteY2" fmla="*/ 783771 h 4073999"/>
              <a:gd name="connsiteX3" fmla="*/ 3230088 w 4688639"/>
              <a:gd name="connsiteY3" fmla="*/ 617517 h 4073999"/>
              <a:gd name="connsiteX4" fmla="*/ 4144488 w 4688639"/>
              <a:gd name="connsiteY4" fmla="*/ 154379 h 4073999"/>
              <a:gd name="connsiteX5" fmla="*/ 4655127 w 4688639"/>
              <a:gd name="connsiteY5" fmla="*/ 261257 h 4073999"/>
              <a:gd name="connsiteX6" fmla="*/ 4595751 w 4688639"/>
              <a:gd name="connsiteY6" fmla="*/ 676893 h 4073999"/>
              <a:gd name="connsiteX7" fmla="*/ 4239491 w 4688639"/>
              <a:gd name="connsiteY7" fmla="*/ 1472540 h 4073999"/>
              <a:gd name="connsiteX8" fmla="*/ 3680374 w 4688639"/>
              <a:gd name="connsiteY8" fmla="*/ 2160055 h 4073999"/>
              <a:gd name="connsiteX9" fmla="*/ 3597246 w 4688639"/>
              <a:gd name="connsiteY9" fmla="*/ 1886923 h 4073999"/>
              <a:gd name="connsiteX10" fmla="*/ 3240986 w 4688639"/>
              <a:gd name="connsiteY10" fmla="*/ 1839421 h 4073999"/>
              <a:gd name="connsiteX11" fmla="*/ 3111335 w 4688639"/>
              <a:gd name="connsiteY11" fmla="*/ 1995055 h 4073999"/>
              <a:gd name="connsiteX12" fmla="*/ 3062856 w 4688639"/>
              <a:gd name="connsiteY12" fmla="*/ 2397562 h 4073999"/>
              <a:gd name="connsiteX13" fmla="*/ 3383490 w 4688639"/>
              <a:gd name="connsiteY13" fmla="*/ 2575691 h 4073999"/>
              <a:gd name="connsiteX14" fmla="*/ 2908477 w 4688639"/>
              <a:gd name="connsiteY14" fmla="*/ 3074455 h 4073999"/>
              <a:gd name="connsiteX15" fmla="*/ 2492841 w 4688639"/>
              <a:gd name="connsiteY15" fmla="*/ 2896325 h 4073999"/>
              <a:gd name="connsiteX16" fmla="*/ 2160331 w 4688639"/>
              <a:gd name="connsiteY16" fmla="*/ 2991328 h 4073999"/>
              <a:gd name="connsiteX17" fmla="*/ 2077204 w 4688639"/>
              <a:gd name="connsiteY17" fmla="*/ 3323837 h 4073999"/>
              <a:gd name="connsiteX18" fmla="*/ 2161309 w 4688639"/>
              <a:gd name="connsiteY18" fmla="*/ 3633849 h 4073999"/>
              <a:gd name="connsiteX19" fmla="*/ 1591294 w 4688639"/>
              <a:gd name="connsiteY19" fmla="*/ 4061361 h 4073999"/>
              <a:gd name="connsiteX20" fmla="*/ 1282535 w 4688639"/>
              <a:gd name="connsiteY20" fmla="*/ 3883231 h 4073999"/>
              <a:gd name="connsiteX21" fmla="*/ 1413164 w 4688639"/>
              <a:gd name="connsiteY21" fmla="*/ 3111335 h 4073999"/>
              <a:gd name="connsiteX22" fmla="*/ 1816925 w 4688639"/>
              <a:gd name="connsiteY22" fmla="*/ 1900052 h 4073999"/>
              <a:gd name="connsiteX23" fmla="*/ 1567543 w 4688639"/>
              <a:gd name="connsiteY23" fmla="*/ 1306285 h 4073999"/>
              <a:gd name="connsiteX24" fmla="*/ 724395 w 4688639"/>
              <a:gd name="connsiteY24" fmla="*/ 617517 h 4073999"/>
              <a:gd name="connsiteX25" fmla="*/ 0 w 4688639"/>
              <a:gd name="connsiteY25" fmla="*/ 142504 h 407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88639" h="4073999">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392054" y="1225346"/>
                  <a:pt x="4239491" y="1472540"/>
                </a:cubicBezTo>
                <a:cubicBezTo>
                  <a:pt x="4086928" y="1719734"/>
                  <a:pt x="3803249" y="2102867"/>
                  <a:pt x="3680374" y="2160055"/>
                </a:cubicBezTo>
                <a:cubicBezTo>
                  <a:pt x="3557499" y="2217243"/>
                  <a:pt x="3662560" y="1922549"/>
                  <a:pt x="3597246" y="1886923"/>
                </a:cubicBezTo>
                <a:cubicBezTo>
                  <a:pt x="3531932" y="1851297"/>
                  <a:pt x="3306137" y="1809524"/>
                  <a:pt x="3240986" y="1839421"/>
                </a:cubicBezTo>
                <a:cubicBezTo>
                  <a:pt x="3175835" y="1869318"/>
                  <a:pt x="3141023" y="1902032"/>
                  <a:pt x="3111335" y="1995055"/>
                </a:cubicBezTo>
                <a:cubicBezTo>
                  <a:pt x="3081647" y="2088078"/>
                  <a:pt x="3017497" y="2300789"/>
                  <a:pt x="3062856" y="2397562"/>
                </a:cubicBezTo>
                <a:cubicBezTo>
                  <a:pt x="3108215" y="2494335"/>
                  <a:pt x="3438908" y="2441104"/>
                  <a:pt x="3383490" y="2575691"/>
                </a:cubicBezTo>
                <a:cubicBezTo>
                  <a:pt x="3328072" y="2710278"/>
                  <a:pt x="2999521" y="3015078"/>
                  <a:pt x="2908477" y="3074455"/>
                </a:cubicBezTo>
                <a:cubicBezTo>
                  <a:pt x="2817433" y="3133832"/>
                  <a:pt x="2625449" y="2918096"/>
                  <a:pt x="2492841" y="2896325"/>
                </a:cubicBezTo>
                <a:cubicBezTo>
                  <a:pt x="2360233" y="2874554"/>
                  <a:pt x="2217728" y="2926014"/>
                  <a:pt x="2160331" y="2991328"/>
                </a:cubicBezTo>
                <a:cubicBezTo>
                  <a:pt x="2102934" y="3056642"/>
                  <a:pt x="2069124" y="3208833"/>
                  <a:pt x="2077204" y="3323837"/>
                </a:cubicBezTo>
                <a:cubicBezTo>
                  <a:pt x="2085284" y="3438841"/>
                  <a:pt x="2242294" y="3510928"/>
                  <a:pt x="2161309" y="3633849"/>
                </a:cubicBezTo>
                <a:cubicBezTo>
                  <a:pt x="2080324" y="3756770"/>
                  <a:pt x="1737756" y="4019797"/>
                  <a:pt x="1591294" y="4061361"/>
                </a:cubicBezTo>
                <a:cubicBezTo>
                  <a:pt x="1444832" y="4102925"/>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 name="Volný tvar 3"/>
          <p:cNvSpPr/>
          <p:nvPr/>
        </p:nvSpPr>
        <p:spPr>
          <a:xfrm>
            <a:off x="3071665"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16" name="Skupina 15"/>
          <p:cNvGrpSpPr/>
          <p:nvPr/>
        </p:nvGrpSpPr>
        <p:grpSpPr>
          <a:xfrm>
            <a:off x="6504468" y="2148716"/>
            <a:ext cx="492150" cy="751438"/>
            <a:chOff x="4007842" y="3469650"/>
            <a:chExt cx="492150" cy="751438"/>
          </a:xfrm>
        </p:grpSpPr>
        <p:sp>
          <p:nvSpPr>
            <p:cNvPr id="17" name="Ovál 16"/>
            <p:cNvSpPr/>
            <p:nvPr/>
          </p:nvSpPr>
          <p:spPr>
            <a:xfrm>
              <a:off x="4007842" y="3469650"/>
              <a:ext cx="492150" cy="751438"/>
            </a:xfrm>
            <a:prstGeom prst="ellipse">
              <a:avLst/>
            </a:prstGeom>
            <a:solidFill>
              <a:schemeClr val="accent6">
                <a:lumMod val="40000"/>
                <a:lumOff val="6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 name="Ovál 17"/>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 name="Ovál 18"/>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 name="Ovál 19"/>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 name="Ovál 20"/>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 name="Ovál 21"/>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Ovál 22"/>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 name="Ovál 23"/>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25" name="Skupina 24"/>
          <p:cNvGrpSpPr/>
          <p:nvPr/>
        </p:nvGrpSpPr>
        <p:grpSpPr>
          <a:xfrm>
            <a:off x="5448959" y="4388667"/>
            <a:ext cx="378417" cy="576064"/>
            <a:chOff x="4067944" y="3501008"/>
            <a:chExt cx="378417" cy="576064"/>
          </a:xfrm>
        </p:grpSpPr>
        <p:sp>
          <p:nvSpPr>
            <p:cNvPr id="27" name="Ovál 26"/>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Ovál 27"/>
            <p:cNvSpPr/>
            <p:nvPr/>
          </p:nvSpPr>
          <p:spPr>
            <a:xfrm>
              <a:off x="4104327"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Ovál 28"/>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Ovál 29"/>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Ovál 30"/>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Ovál 32"/>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34" name="Skupina 33"/>
          <p:cNvGrpSpPr/>
          <p:nvPr/>
        </p:nvGrpSpPr>
        <p:grpSpPr>
          <a:xfrm>
            <a:off x="6348547" y="3256980"/>
            <a:ext cx="378417" cy="576064"/>
            <a:chOff x="4067944" y="3501008"/>
            <a:chExt cx="378417" cy="576064"/>
          </a:xfrm>
        </p:grpSpPr>
        <p:sp>
          <p:nvSpPr>
            <p:cNvPr id="35" name="Ovál 34"/>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Ovál 35"/>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Ovál 36"/>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Ovál 37"/>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Ovál 38"/>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Ovál 39"/>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Ovál 40"/>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cxnSp>
        <p:nvCxnSpPr>
          <p:cNvPr id="7" name="Přímá spojnice se šipkou 6"/>
          <p:cNvCxnSpPr/>
          <p:nvPr/>
        </p:nvCxnSpPr>
        <p:spPr>
          <a:xfrm>
            <a:off x="6960096" y="2708920"/>
            <a:ext cx="323518" cy="240814"/>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2" name="Volný tvar 41"/>
          <p:cNvSpPr>
            <a:spLocks noChangeAspect="1"/>
          </p:cNvSpPr>
          <p:nvPr/>
        </p:nvSpPr>
        <p:spPr>
          <a:xfrm rot="743732">
            <a:off x="5548101" y="520848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Volný tvar 42"/>
          <p:cNvSpPr>
            <a:spLocks noChangeAspect="1"/>
          </p:cNvSpPr>
          <p:nvPr/>
        </p:nvSpPr>
        <p:spPr>
          <a:xfrm rot="743732">
            <a:off x="6425840" y="4471131"/>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Volný tvar 43"/>
          <p:cNvSpPr>
            <a:spLocks noChangeAspect="1"/>
          </p:cNvSpPr>
          <p:nvPr/>
        </p:nvSpPr>
        <p:spPr>
          <a:xfrm rot="743732">
            <a:off x="5958925" y="4854163"/>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Volný tvar 44"/>
          <p:cNvSpPr>
            <a:spLocks noChangeAspect="1"/>
          </p:cNvSpPr>
          <p:nvPr/>
        </p:nvSpPr>
        <p:spPr>
          <a:xfrm rot="743732">
            <a:off x="6869763" y="400270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Volný tvar 45"/>
          <p:cNvSpPr>
            <a:spLocks noChangeAspect="1"/>
          </p:cNvSpPr>
          <p:nvPr/>
        </p:nvSpPr>
        <p:spPr>
          <a:xfrm rot="743732">
            <a:off x="7230561" y="3558019"/>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Volný tvar 46"/>
          <p:cNvSpPr>
            <a:spLocks noChangeAspect="1"/>
          </p:cNvSpPr>
          <p:nvPr/>
        </p:nvSpPr>
        <p:spPr>
          <a:xfrm rot="743732">
            <a:off x="7589843" y="3043604"/>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Volný tvar 47"/>
          <p:cNvSpPr>
            <a:spLocks noChangeAspect="1"/>
          </p:cNvSpPr>
          <p:nvPr/>
        </p:nvSpPr>
        <p:spPr>
          <a:xfrm rot="21350708">
            <a:off x="7902383" y="247941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TextovéPole 50"/>
          <p:cNvSpPr txBox="1"/>
          <p:nvPr/>
        </p:nvSpPr>
        <p:spPr>
          <a:xfrm>
            <a:off x="5182769" y="790006"/>
            <a:ext cx="2438032" cy="1200329"/>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Vesicles approach the membrane and release the mediator into the synaptic </a:t>
            </a:r>
            <a:r>
              <a:rPr lang="cs-CZ" sz="1800" dirty="0" err="1">
                <a:solidFill>
                  <a:prstClr val="black"/>
                </a:solidFill>
                <a:latin typeface="Calibri"/>
              </a:rPr>
              <a:t>cleft</a:t>
            </a:r>
            <a:r>
              <a:rPr lang="cs-CZ" sz="1800" dirty="0">
                <a:solidFill>
                  <a:prstClr val="black"/>
                </a:solidFill>
                <a:latin typeface="Calibri"/>
              </a:rPr>
              <a:t> </a:t>
            </a:r>
          </a:p>
        </p:txBody>
      </p:sp>
      <p:sp>
        <p:nvSpPr>
          <p:cNvPr id="52" name="Šipka doprava 51"/>
          <p:cNvSpPr/>
          <p:nvPr/>
        </p:nvSpPr>
        <p:spPr>
          <a:xfrm rot="2104480">
            <a:off x="3912331" y="1756477"/>
            <a:ext cx="1136642" cy="451381"/>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TextovéPole 52"/>
          <p:cNvSpPr txBox="1"/>
          <p:nvPr/>
        </p:nvSpPr>
        <p:spPr>
          <a:xfrm>
            <a:off x="2226277" y="2275601"/>
            <a:ext cx="2160240"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Incoming </a:t>
            </a:r>
            <a:r>
              <a:rPr lang="cs-CZ" sz="1800" dirty="0" err="1">
                <a:solidFill>
                  <a:prstClr val="black"/>
                </a:solidFill>
                <a:latin typeface="Calibri"/>
              </a:rPr>
              <a:t>of</a:t>
            </a:r>
            <a:r>
              <a:rPr lang="cs-CZ" sz="1800" dirty="0">
                <a:solidFill>
                  <a:prstClr val="black"/>
                </a:solidFill>
                <a:latin typeface="Calibri"/>
              </a:rPr>
              <a:t> </a:t>
            </a:r>
            <a:r>
              <a:rPr lang="cs-CZ" sz="1800" dirty="0" err="1">
                <a:solidFill>
                  <a:prstClr val="black"/>
                </a:solidFill>
                <a:latin typeface="Calibri"/>
              </a:rPr>
              <a:t>action</a:t>
            </a:r>
            <a:r>
              <a:rPr lang="cs-CZ" sz="1800" dirty="0">
                <a:solidFill>
                  <a:prstClr val="black"/>
                </a:solidFill>
                <a:latin typeface="Calibri"/>
              </a:rPr>
              <a:t> </a:t>
            </a:r>
            <a:r>
              <a:rPr lang="cs-CZ" sz="1800" dirty="0" err="1">
                <a:solidFill>
                  <a:prstClr val="black"/>
                </a:solidFill>
                <a:latin typeface="Calibri"/>
              </a:rPr>
              <a:t>potencial</a:t>
            </a:r>
            <a:endParaRPr lang="cs-CZ" sz="1800" dirty="0">
              <a:solidFill>
                <a:prstClr val="black"/>
              </a:solidFill>
              <a:latin typeface="Calibri"/>
            </a:endParaRPr>
          </a:p>
        </p:txBody>
      </p:sp>
      <p:cxnSp>
        <p:nvCxnSpPr>
          <p:cNvPr id="54" name="Přímá spojnice 53"/>
          <p:cNvCxnSpPr/>
          <p:nvPr/>
        </p:nvCxnSpPr>
        <p:spPr>
          <a:xfrm flipV="1">
            <a:off x="3757336" y="2148717"/>
            <a:ext cx="898504" cy="33905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Přímá spojnice 55"/>
          <p:cNvCxnSpPr>
            <a:stCxn id="17" idx="1"/>
          </p:cNvCxnSpPr>
          <p:nvPr/>
        </p:nvCxnSpPr>
        <p:spPr>
          <a:xfrm flipH="1" flipV="1">
            <a:off x="6060604" y="2010548"/>
            <a:ext cx="515939" cy="24821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ovéPole 54"/>
          <p:cNvSpPr txBox="1"/>
          <p:nvPr/>
        </p:nvSpPr>
        <p:spPr>
          <a:xfrm>
            <a:off x="2107403" y="3296350"/>
            <a:ext cx="2160240" cy="1754326"/>
          </a:xfrm>
          <a:prstGeom prst="rect">
            <a:avLst/>
          </a:prstGeom>
          <a:noFill/>
        </p:spPr>
        <p:txBody>
          <a:bodyPr wrap="square" rtlCol="0">
            <a:spAutoFit/>
          </a:bodyPr>
          <a:lstStyle/>
          <a:p>
            <a:pPr fontAlgn="auto">
              <a:spcBef>
                <a:spcPts val="0"/>
              </a:spcBef>
              <a:spcAft>
                <a:spcPts val="0"/>
              </a:spcAft>
            </a:pPr>
            <a:r>
              <a:rPr lang="cs-CZ" sz="1800" b="1" dirty="0" err="1">
                <a:solidFill>
                  <a:prstClr val="black"/>
                </a:solidFill>
                <a:latin typeface="Calibri"/>
              </a:rPr>
              <a:t>Examples</a:t>
            </a:r>
            <a:r>
              <a:rPr lang="cs-CZ" sz="1800" b="1" dirty="0">
                <a:solidFill>
                  <a:prstClr val="black"/>
                </a:solidFill>
                <a:latin typeface="Calibri"/>
              </a:rPr>
              <a:t> </a:t>
            </a:r>
            <a:r>
              <a:rPr lang="cs-CZ" sz="1800" b="1" dirty="0" err="1">
                <a:solidFill>
                  <a:prstClr val="black"/>
                </a:solidFill>
                <a:latin typeface="Calibri"/>
              </a:rPr>
              <a:t>of</a:t>
            </a:r>
            <a:r>
              <a:rPr lang="cs-CZ" sz="1800" b="1" dirty="0">
                <a:solidFill>
                  <a:prstClr val="black"/>
                </a:solidFill>
                <a:latin typeface="Calibri"/>
              </a:rPr>
              <a:t> </a:t>
            </a:r>
            <a:r>
              <a:rPr lang="cs-CZ" sz="1800" b="1" dirty="0" err="1">
                <a:solidFill>
                  <a:prstClr val="black"/>
                </a:solidFill>
                <a:latin typeface="Calibri"/>
              </a:rPr>
              <a:t>neuromediators</a:t>
            </a:r>
            <a:r>
              <a:rPr lang="cs-CZ" sz="1800" b="1" dirty="0">
                <a:solidFill>
                  <a:prstClr val="black"/>
                </a:solidFill>
                <a:latin typeface="Calibri"/>
              </a:rPr>
              <a:t>: </a:t>
            </a:r>
          </a:p>
          <a:p>
            <a:pPr fontAlgn="auto">
              <a:spcBef>
                <a:spcPts val="0"/>
              </a:spcBef>
              <a:spcAft>
                <a:spcPts val="0"/>
              </a:spcAft>
            </a:pPr>
            <a:r>
              <a:rPr lang="cs-CZ" sz="1800" dirty="0">
                <a:solidFill>
                  <a:prstClr val="black"/>
                </a:solidFill>
                <a:latin typeface="Calibri"/>
              </a:rPr>
              <a:t>Acetylcholin, </a:t>
            </a:r>
            <a:r>
              <a:rPr lang="cs-CZ" sz="1800" dirty="0" err="1">
                <a:solidFill>
                  <a:prstClr val="black"/>
                </a:solidFill>
                <a:latin typeface="Calibri"/>
              </a:rPr>
              <a:t>norepinephrin</a:t>
            </a:r>
            <a:r>
              <a:rPr lang="cs-CZ" sz="1800" dirty="0">
                <a:solidFill>
                  <a:prstClr val="black"/>
                </a:solidFill>
                <a:latin typeface="Calibri"/>
              </a:rPr>
              <a:t>,  dopamin, serotonin, GABA,…</a:t>
            </a:r>
          </a:p>
        </p:txBody>
      </p:sp>
      <p:sp>
        <p:nvSpPr>
          <p:cNvPr id="57" name="TextovéPole 56"/>
          <p:cNvSpPr txBox="1"/>
          <p:nvPr/>
        </p:nvSpPr>
        <p:spPr>
          <a:xfrm>
            <a:off x="1911226" y="303180"/>
            <a:ext cx="4013351"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Synapses</a:t>
            </a:r>
            <a:r>
              <a:rPr lang="cs-CZ" sz="2800" b="1" dirty="0">
                <a:solidFill>
                  <a:prstClr val="black"/>
                </a:solidFill>
                <a:latin typeface="Calibri"/>
              </a:rPr>
              <a:t> – in  </a:t>
            </a:r>
            <a:r>
              <a:rPr lang="cs-CZ" sz="2800" b="1" dirty="0" err="1">
                <a:solidFill>
                  <a:prstClr val="black"/>
                </a:solidFill>
                <a:latin typeface="Calibri"/>
              </a:rPr>
              <a:t>general</a:t>
            </a:r>
            <a:endParaRPr lang="cs-CZ" sz="2800" b="1" dirty="0">
              <a:solidFill>
                <a:prstClr val="black"/>
              </a:solidFill>
              <a:latin typeface="Calibri"/>
            </a:endParaRPr>
          </a:p>
        </p:txBody>
      </p:sp>
    </p:spTree>
    <p:extLst>
      <p:ext uri="{BB962C8B-B14F-4D97-AF65-F5344CB8AC3E}">
        <p14:creationId xmlns:p14="http://schemas.microsoft.com/office/powerpoint/2010/main" val="2114427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animBg="1"/>
      <p:bldP spid="53" grpId="0"/>
      <p:bldP spid="5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Volný tvar 3"/>
          <p:cNvSpPr/>
          <p:nvPr/>
        </p:nvSpPr>
        <p:spPr>
          <a:xfrm>
            <a:off x="3071665"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Ovál 26"/>
          <p:cNvSpPr/>
          <p:nvPr/>
        </p:nvSpPr>
        <p:spPr>
          <a:xfrm>
            <a:off x="5625125" y="4820145"/>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Ovál 27"/>
          <p:cNvSpPr/>
          <p:nvPr/>
        </p:nvSpPr>
        <p:spPr>
          <a:xfrm>
            <a:off x="5615901" y="523238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Ovál 28"/>
          <p:cNvSpPr/>
          <p:nvPr/>
        </p:nvSpPr>
        <p:spPr>
          <a:xfrm>
            <a:off x="6043737" y="4837021"/>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Ovál 29"/>
          <p:cNvSpPr/>
          <p:nvPr/>
        </p:nvSpPr>
        <p:spPr>
          <a:xfrm>
            <a:off x="5868303" y="4579721"/>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 name="Ovál 30"/>
          <p:cNvSpPr/>
          <p:nvPr/>
        </p:nvSpPr>
        <p:spPr>
          <a:xfrm>
            <a:off x="5416041" y="5078940"/>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6509811" y="4448061"/>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Ovál 32"/>
          <p:cNvSpPr/>
          <p:nvPr/>
        </p:nvSpPr>
        <p:spPr>
          <a:xfrm>
            <a:off x="5159897" y="5464667"/>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Ovál 34"/>
          <p:cNvSpPr/>
          <p:nvPr/>
        </p:nvSpPr>
        <p:spPr>
          <a:xfrm>
            <a:off x="7465111" y="289368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Ovál 35"/>
          <p:cNvSpPr/>
          <p:nvPr/>
        </p:nvSpPr>
        <p:spPr>
          <a:xfrm>
            <a:off x="6138483" y="4543587"/>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Ovál 36"/>
          <p:cNvSpPr/>
          <p:nvPr/>
        </p:nvSpPr>
        <p:spPr>
          <a:xfrm>
            <a:off x="7283615" y="354629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Ovál 37"/>
          <p:cNvSpPr/>
          <p:nvPr/>
        </p:nvSpPr>
        <p:spPr>
          <a:xfrm>
            <a:off x="6860163" y="366405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Ovál 38"/>
          <p:cNvSpPr/>
          <p:nvPr/>
        </p:nvSpPr>
        <p:spPr>
          <a:xfrm>
            <a:off x="7812959" y="242450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Ovál 39"/>
          <p:cNvSpPr/>
          <p:nvPr/>
        </p:nvSpPr>
        <p:spPr>
          <a:xfrm>
            <a:off x="6585699" y="4004540"/>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Ovál 40"/>
          <p:cNvSpPr/>
          <p:nvPr/>
        </p:nvSpPr>
        <p:spPr>
          <a:xfrm>
            <a:off x="6897795" y="397665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Volný tvar 41"/>
          <p:cNvSpPr>
            <a:spLocks noChangeAspect="1"/>
          </p:cNvSpPr>
          <p:nvPr/>
        </p:nvSpPr>
        <p:spPr>
          <a:xfrm rot="743732">
            <a:off x="5548101" y="520848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Volný tvar 42"/>
          <p:cNvSpPr>
            <a:spLocks noChangeAspect="1"/>
          </p:cNvSpPr>
          <p:nvPr/>
        </p:nvSpPr>
        <p:spPr>
          <a:xfrm rot="743732">
            <a:off x="6425840" y="4471131"/>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Volný tvar 43"/>
          <p:cNvSpPr>
            <a:spLocks noChangeAspect="1"/>
          </p:cNvSpPr>
          <p:nvPr/>
        </p:nvSpPr>
        <p:spPr>
          <a:xfrm rot="743732">
            <a:off x="5958925" y="4854163"/>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Volný tvar 44"/>
          <p:cNvSpPr>
            <a:spLocks noChangeAspect="1"/>
          </p:cNvSpPr>
          <p:nvPr/>
        </p:nvSpPr>
        <p:spPr>
          <a:xfrm rot="743732">
            <a:off x="6869763" y="400270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Volný tvar 45"/>
          <p:cNvSpPr>
            <a:spLocks noChangeAspect="1"/>
          </p:cNvSpPr>
          <p:nvPr/>
        </p:nvSpPr>
        <p:spPr>
          <a:xfrm rot="743732">
            <a:off x="7230561" y="3558019"/>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Volný tvar 46"/>
          <p:cNvSpPr>
            <a:spLocks noChangeAspect="1"/>
          </p:cNvSpPr>
          <p:nvPr/>
        </p:nvSpPr>
        <p:spPr>
          <a:xfrm rot="743732">
            <a:off x="7589843" y="3043604"/>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Volný tvar 47"/>
          <p:cNvSpPr>
            <a:spLocks noChangeAspect="1"/>
          </p:cNvSpPr>
          <p:nvPr/>
        </p:nvSpPr>
        <p:spPr>
          <a:xfrm rot="21350708">
            <a:off x="7902383" y="247941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Volný tvar 48"/>
          <p:cNvSpPr/>
          <p:nvPr/>
        </p:nvSpPr>
        <p:spPr>
          <a:xfrm>
            <a:off x="3187524" y="1390668"/>
            <a:ext cx="4688639"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425538" y="1189511"/>
                  <a:pt x="4239491" y="1472540"/>
                </a:cubicBezTo>
                <a:cubicBezTo>
                  <a:pt x="4053444" y="1755569"/>
                  <a:pt x="3800104" y="2030681"/>
                  <a:pt x="3479470" y="2375065"/>
                </a:cubicBezTo>
                <a:cubicBezTo>
                  <a:pt x="3158836" y="271944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50" name="Přímá spojnice 49"/>
          <p:cNvCxnSpPr>
            <a:endCxn id="28" idx="1"/>
          </p:cNvCxnSpPr>
          <p:nvPr/>
        </p:nvCxnSpPr>
        <p:spPr>
          <a:xfrm>
            <a:off x="3969409" y="4706163"/>
            <a:ext cx="1659728" cy="55420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ovéPole 50"/>
          <p:cNvSpPr txBox="1"/>
          <p:nvPr/>
        </p:nvSpPr>
        <p:spPr>
          <a:xfrm>
            <a:off x="2107403" y="4377878"/>
            <a:ext cx="2160240" cy="923330"/>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Binding the </a:t>
            </a:r>
            <a:r>
              <a:rPr lang="en-US" sz="1800" dirty="0" err="1">
                <a:solidFill>
                  <a:prstClr val="black"/>
                </a:solidFill>
                <a:latin typeface="Calibri"/>
              </a:rPr>
              <a:t>neuromediator</a:t>
            </a:r>
            <a:r>
              <a:rPr lang="en-US" sz="1800" dirty="0">
                <a:solidFill>
                  <a:prstClr val="black"/>
                </a:solidFill>
                <a:latin typeface="Calibri"/>
              </a:rPr>
              <a:t> to receptors</a:t>
            </a:r>
            <a:endParaRPr lang="cs-CZ" sz="1800" dirty="0">
              <a:solidFill>
                <a:prstClr val="black"/>
              </a:solidFill>
              <a:latin typeface="Calibri"/>
            </a:endParaRPr>
          </a:p>
        </p:txBody>
      </p:sp>
      <p:sp>
        <p:nvSpPr>
          <p:cNvPr id="52" name="TextovéPole 51"/>
          <p:cNvSpPr txBox="1"/>
          <p:nvPr/>
        </p:nvSpPr>
        <p:spPr>
          <a:xfrm>
            <a:off x="8400256" y="2276873"/>
            <a:ext cx="2160240" cy="2031325"/>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Binding the </a:t>
            </a:r>
            <a:r>
              <a:rPr lang="en-US" sz="1800" dirty="0" err="1">
                <a:solidFill>
                  <a:prstClr val="black"/>
                </a:solidFill>
                <a:latin typeface="Calibri"/>
              </a:rPr>
              <a:t>neuromediator</a:t>
            </a:r>
            <a:r>
              <a:rPr lang="en-US" sz="1800" dirty="0">
                <a:solidFill>
                  <a:prstClr val="black"/>
                </a:solidFill>
                <a:latin typeface="Calibri"/>
              </a:rPr>
              <a:t> to receptors triggers sequence of other plots on the </a:t>
            </a:r>
            <a:r>
              <a:rPr lang="en-US" sz="1800" dirty="0" err="1">
                <a:solidFill>
                  <a:prstClr val="black"/>
                </a:solidFill>
                <a:latin typeface="Calibri"/>
              </a:rPr>
              <a:t>postynaptic</a:t>
            </a:r>
            <a:r>
              <a:rPr lang="en-US" sz="1800" dirty="0">
                <a:solidFill>
                  <a:prstClr val="black"/>
                </a:solidFill>
                <a:latin typeface="Calibri"/>
              </a:rPr>
              <a:t> membrane</a:t>
            </a:r>
            <a:endParaRPr lang="cs-CZ" sz="1800" dirty="0">
              <a:solidFill>
                <a:prstClr val="black"/>
              </a:solidFill>
              <a:latin typeface="Calibri"/>
            </a:endParaRPr>
          </a:p>
        </p:txBody>
      </p:sp>
      <p:sp>
        <p:nvSpPr>
          <p:cNvPr id="53" name="TextovéPole 52"/>
          <p:cNvSpPr txBox="1"/>
          <p:nvPr/>
        </p:nvSpPr>
        <p:spPr>
          <a:xfrm>
            <a:off x="6614325" y="4770773"/>
            <a:ext cx="4127542" cy="1815882"/>
          </a:xfrm>
          <a:prstGeom prst="rect">
            <a:avLst/>
          </a:prstGeom>
          <a:noFill/>
        </p:spPr>
        <p:txBody>
          <a:bodyPr wrap="square" rtlCol="0">
            <a:spAutoFit/>
          </a:bodyPr>
          <a:lstStyle/>
          <a:p>
            <a:pPr marL="285750" indent="-285750" fontAlgn="auto">
              <a:spcBef>
                <a:spcPts val="0"/>
              </a:spcBef>
              <a:spcAft>
                <a:spcPts val="0"/>
              </a:spcAft>
              <a:buFont typeface="Arial" panose="020B0604020202020204" pitchFamily="34" charset="0"/>
              <a:buChar char="•"/>
            </a:pPr>
            <a:r>
              <a:rPr lang="cs-CZ" sz="1600" dirty="0" err="1">
                <a:solidFill>
                  <a:prstClr val="black"/>
                </a:solidFill>
                <a:latin typeface="Calibri"/>
              </a:rPr>
              <a:t>Opening</a:t>
            </a:r>
            <a:r>
              <a:rPr lang="cs-CZ" sz="1600" dirty="0">
                <a:solidFill>
                  <a:prstClr val="black"/>
                </a:solidFill>
                <a:latin typeface="Calibri"/>
              </a:rPr>
              <a:t> </a:t>
            </a:r>
            <a:r>
              <a:rPr lang="cs-CZ" sz="1600" dirty="0" err="1">
                <a:solidFill>
                  <a:prstClr val="black"/>
                </a:solidFill>
                <a:latin typeface="Calibri"/>
              </a:rPr>
              <a:t>of</a:t>
            </a:r>
            <a:r>
              <a:rPr lang="cs-CZ" sz="1600" dirty="0">
                <a:solidFill>
                  <a:prstClr val="black"/>
                </a:solidFill>
                <a:latin typeface="Calibri"/>
              </a:rPr>
              <a:t> ion </a:t>
            </a:r>
            <a:r>
              <a:rPr lang="cs-CZ" sz="1600" dirty="0" err="1">
                <a:solidFill>
                  <a:prstClr val="black"/>
                </a:solidFill>
                <a:latin typeface="Calibri"/>
              </a:rPr>
              <a:t>channels</a:t>
            </a:r>
            <a:r>
              <a:rPr lang="cs-CZ" sz="1600" dirty="0">
                <a:solidFill>
                  <a:prstClr val="black"/>
                </a:solidFill>
                <a:latin typeface="Calibri"/>
              </a:rPr>
              <a:t> </a:t>
            </a:r>
            <a:r>
              <a:rPr lang="cs-CZ" sz="1600" dirty="0" err="1">
                <a:solidFill>
                  <a:prstClr val="black"/>
                </a:solidFill>
                <a:latin typeface="Calibri"/>
              </a:rPr>
              <a:t>for</a:t>
            </a:r>
            <a:r>
              <a:rPr lang="cs-CZ" sz="1600" dirty="0">
                <a:solidFill>
                  <a:prstClr val="black"/>
                </a:solidFill>
                <a:latin typeface="Calibri"/>
              </a:rPr>
              <a:t>: </a:t>
            </a:r>
          </a:p>
          <a:p>
            <a:pPr marL="541338" lvl="1" indent="-285750" fontAlgn="auto">
              <a:spcBef>
                <a:spcPts val="0"/>
              </a:spcBef>
              <a:spcAft>
                <a:spcPts val="0"/>
              </a:spcAft>
              <a:buFont typeface="Arial" panose="020B0604020202020204" pitchFamily="34" charset="0"/>
              <a:buChar char="•"/>
            </a:pPr>
            <a:r>
              <a:rPr lang="cs-CZ" sz="1600" dirty="0">
                <a:solidFill>
                  <a:prstClr val="black"/>
                </a:solidFill>
                <a:latin typeface="Calibri"/>
              </a:rPr>
              <a:t>Ca2+, Na+  </a:t>
            </a:r>
            <a:r>
              <a:rPr lang="cs-CZ" sz="1600" dirty="0">
                <a:solidFill>
                  <a:prstClr val="black"/>
                </a:solidFill>
                <a:latin typeface="Calibri"/>
                <a:sym typeface="Symbol"/>
              </a:rPr>
              <a:t> </a:t>
            </a:r>
            <a:r>
              <a:rPr lang="cs-CZ" sz="1600" dirty="0" err="1">
                <a:solidFill>
                  <a:prstClr val="black"/>
                </a:solidFill>
                <a:latin typeface="Calibri"/>
                <a:sym typeface="Symbol"/>
              </a:rPr>
              <a:t>membrane</a:t>
            </a:r>
            <a:r>
              <a:rPr lang="cs-CZ" sz="1600" dirty="0">
                <a:solidFill>
                  <a:prstClr val="black"/>
                </a:solidFill>
                <a:latin typeface="Calibri"/>
                <a:sym typeface="Symbol"/>
              </a:rPr>
              <a:t> </a:t>
            </a:r>
            <a:r>
              <a:rPr lang="cs-CZ" sz="1600" dirty="0" err="1">
                <a:solidFill>
                  <a:prstClr val="black"/>
                </a:solidFill>
                <a:latin typeface="Calibri"/>
              </a:rPr>
              <a:t>depolarization</a:t>
            </a:r>
            <a:endParaRPr lang="cs-CZ" sz="1600" dirty="0">
              <a:solidFill>
                <a:prstClr val="black"/>
              </a:solidFill>
              <a:latin typeface="Calibri"/>
            </a:endParaRPr>
          </a:p>
          <a:p>
            <a:pPr marL="541338" lvl="1" indent="-285750" fontAlgn="auto">
              <a:spcBef>
                <a:spcPts val="0"/>
              </a:spcBef>
              <a:spcAft>
                <a:spcPts val="0"/>
              </a:spcAft>
              <a:buFont typeface="Arial" panose="020B0604020202020204" pitchFamily="34" charset="0"/>
              <a:buChar char="•"/>
            </a:pPr>
            <a:r>
              <a:rPr lang="cs-CZ" sz="1600" dirty="0">
                <a:solidFill>
                  <a:prstClr val="black"/>
                </a:solidFill>
                <a:latin typeface="Calibri"/>
              </a:rPr>
              <a:t>Cl-, K+ </a:t>
            </a:r>
            <a:r>
              <a:rPr lang="cs-CZ" sz="1600" dirty="0">
                <a:solidFill>
                  <a:prstClr val="black"/>
                </a:solidFill>
                <a:latin typeface="Calibri"/>
                <a:sym typeface="Symbol"/>
              </a:rPr>
              <a:t> </a:t>
            </a:r>
            <a:r>
              <a:rPr lang="cs-CZ" sz="1600" dirty="0" err="1">
                <a:solidFill>
                  <a:prstClr val="black"/>
                </a:solidFill>
                <a:latin typeface="Calibri"/>
                <a:sym typeface="Symbol"/>
              </a:rPr>
              <a:t>membrane</a:t>
            </a:r>
            <a:r>
              <a:rPr lang="cs-CZ" sz="1600" dirty="0">
                <a:solidFill>
                  <a:prstClr val="black"/>
                </a:solidFill>
                <a:latin typeface="Calibri"/>
                <a:sym typeface="Symbol"/>
              </a:rPr>
              <a:t> </a:t>
            </a:r>
            <a:r>
              <a:rPr lang="cs-CZ" sz="1600" dirty="0" err="1">
                <a:solidFill>
                  <a:prstClr val="black"/>
                </a:solidFill>
                <a:latin typeface="Calibri"/>
              </a:rPr>
              <a:t>hyperpolarization</a:t>
            </a:r>
            <a:endParaRPr lang="cs-CZ" sz="1600" dirty="0">
              <a:solidFill>
                <a:prstClr val="black"/>
              </a:solidFill>
              <a:latin typeface="Calibri"/>
            </a:endParaRPr>
          </a:p>
          <a:p>
            <a:pPr marL="541338" lvl="1" indent="-285750" fontAlgn="auto">
              <a:spcBef>
                <a:spcPts val="0"/>
              </a:spcBef>
              <a:spcAft>
                <a:spcPts val="0"/>
              </a:spcAft>
              <a:buFont typeface="Arial" panose="020B0604020202020204" pitchFamily="34" charset="0"/>
              <a:buChar char="•"/>
            </a:pPr>
            <a:r>
              <a:rPr lang="cs-CZ" sz="1600" dirty="0" err="1">
                <a:solidFill>
                  <a:prstClr val="black"/>
                </a:solidFill>
                <a:latin typeface="Calibri"/>
              </a:rPr>
              <a:t>contraction</a:t>
            </a:r>
            <a:r>
              <a:rPr lang="cs-CZ" sz="1600" dirty="0">
                <a:solidFill>
                  <a:prstClr val="black"/>
                </a:solidFill>
                <a:latin typeface="Calibri"/>
              </a:rPr>
              <a:t> </a:t>
            </a:r>
            <a:r>
              <a:rPr lang="cs-CZ" sz="1600" dirty="0" err="1">
                <a:solidFill>
                  <a:prstClr val="black"/>
                </a:solidFill>
                <a:latin typeface="Calibri"/>
              </a:rPr>
              <a:t>of</a:t>
            </a:r>
            <a:r>
              <a:rPr lang="cs-CZ" sz="1600" dirty="0">
                <a:solidFill>
                  <a:prstClr val="black"/>
                </a:solidFill>
                <a:latin typeface="Calibri"/>
              </a:rPr>
              <a:t> </a:t>
            </a:r>
            <a:r>
              <a:rPr lang="cs-CZ" sz="1600" dirty="0" err="1">
                <a:solidFill>
                  <a:prstClr val="black"/>
                </a:solidFill>
                <a:latin typeface="Calibri"/>
              </a:rPr>
              <a:t>muscle</a:t>
            </a:r>
            <a:r>
              <a:rPr lang="cs-CZ" sz="1600" dirty="0">
                <a:solidFill>
                  <a:prstClr val="black"/>
                </a:solidFill>
                <a:latin typeface="Calibri"/>
              </a:rPr>
              <a:t> (</a:t>
            </a:r>
            <a:r>
              <a:rPr lang="cs-CZ" sz="1600" dirty="0" err="1">
                <a:solidFill>
                  <a:prstClr val="black"/>
                </a:solidFill>
                <a:latin typeface="Calibri"/>
              </a:rPr>
              <a:t>neuromuscular</a:t>
            </a:r>
            <a:r>
              <a:rPr lang="cs-CZ" sz="1600" dirty="0">
                <a:solidFill>
                  <a:prstClr val="black"/>
                </a:solidFill>
                <a:latin typeface="Calibri"/>
              </a:rPr>
              <a:t> </a:t>
            </a:r>
            <a:r>
              <a:rPr lang="cs-CZ" sz="1600" dirty="0" err="1">
                <a:solidFill>
                  <a:prstClr val="black"/>
                </a:solidFill>
                <a:latin typeface="Calibri"/>
              </a:rPr>
              <a:t>junction</a:t>
            </a:r>
            <a:r>
              <a:rPr lang="cs-CZ" sz="1600" dirty="0">
                <a:solidFill>
                  <a:prstClr val="black"/>
                </a:solidFill>
                <a:latin typeface="Calibri"/>
              </a:rPr>
              <a:t>)</a:t>
            </a:r>
          </a:p>
          <a:p>
            <a:pPr marL="285750" indent="-285750" fontAlgn="auto">
              <a:spcBef>
                <a:spcPts val="0"/>
              </a:spcBef>
              <a:spcAft>
                <a:spcPts val="0"/>
              </a:spcAft>
              <a:buFont typeface="Arial" panose="020B0604020202020204" pitchFamily="34" charset="0"/>
              <a:buChar char="•"/>
            </a:pPr>
            <a:r>
              <a:rPr lang="cs-CZ" sz="1600" dirty="0" err="1">
                <a:solidFill>
                  <a:prstClr val="black"/>
                </a:solidFill>
                <a:latin typeface="Calibri"/>
              </a:rPr>
              <a:t>Secretion</a:t>
            </a:r>
            <a:r>
              <a:rPr lang="cs-CZ" sz="1600" dirty="0">
                <a:solidFill>
                  <a:prstClr val="black"/>
                </a:solidFill>
                <a:latin typeface="Calibri"/>
              </a:rPr>
              <a:t> </a:t>
            </a:r>
            <a:r>
              <a:rPr lang="cs-CZ" sz="1600" dirty="0" err="1">
                <a:solidFill>
                  <a:prstClr val="black"/>
                </a:solidFill>
                <a:latin typeface="Calibri"/>
              </a:rPr>
              <a:t>of</a:t>
            </a:r>
            <a:r>
              <a:rPr lang="cs-CZ" sz="1600" dirty="0">
                <a:solidFill>
                  <a:prstClr val="black"/>
                </a:solidFill>
                <a:latin typeface="Calibri"/>
              </a:rPr>
              <a:t> </a:t>
            </a:r>
            <a:r>
              <a:rPr lang="cs-CZ" sz="1600" dirty="0" err="1">
                <a:solidFill>
                  <a:prstClr val="black"/>
                </a:solidFill>
                <a:latin typeface="Calibri"/>
              </a:rPr>
              <a:t>substances</a:t>
            </a:r>
            <a:r>
              <a:rPr lang="cs-CZ" sz="1600" dirty="0">
                <a:solidFill>
                  <a:prstClr val="black"/>
                </a:solidFill>
                <a:latin typeface="Calibri"/>
              </a:rPr>
              <a:t> (in </a:t>
            </a:r>
            <a:r>
              <a:rPr lang="cs-CZ" sz="1600" dirty="0" err="1">
                <a:solidFill>
                  <a:prstClr val="black"/>
                </a:solidFill>
                <a:latin typeface="Calibri"/>
              </a:rPr>
              <a:t>glands</a:t>
            </a:r>
            <a:r>
              <a:rPr lang="cs-CZ" sz="1600" dirty="0">
                <a:solidFill>
                  <a:prstClr val="black"/>
                </a:solidFill>
                <a:latin typeface="Calibri"/>
              </a:rPr>
              <a:t>)</a:t>
            </a:r>
          </a:p>
          <a:p>
            <a:pPr marL="285750" indent="-285750" fontAlgn="auto">
              <a:spcBef>
                <a:spcPts val="0"/>
              </a:spcBef>
              <a:spcAft>
                <a:spcPts val="0"/>
              </a:spcAft>
              <a:buFont typeface="Arial" panose="020B0604020202020204" pitchFamily="34" charset="0"/>
              <a:buChar char="•"/>
            </a:pPr>
            <a:r>
              <a:rPr lang="cs-CZ" sz="1600" dirty="0" err="1">
                <a:solidFill>
                  <a:prstClr val="black"/>
                </a:solidFill>
                <a:latin typeface="Calibri"/>
              </a:rPr>
              <a:t>Changes</a:t>
            </a:r>
            <a:r>
              <a:rPr lang="cs-CZ" sz="1600" dirty="0">
                <a:solidFill>
                  <a:prstClr val="black"/>
                </a:solidFill>
                <a:latin typeface="Calibri"/>
              </a:rPr>
              <a:t> </a:t>
            </a:r>
            <a:r>
              <a:rPr lang="cs-CZ" sz="1600" dirty="0" err="1">
                <a:solidFill>
                  <a:prstClr val="black"/>
                </a:solidFill>
                <a:latin typeface="Calibri"/>
              </a:rPr>
              <a:t>of</a:t>
            </a:r>
            <a:r>
              <a:rPr lang="cs-CZ" sz="1600" dirty="0">
                <a:solidFill>
                  <a:prstClr val="black"/>
                </a:solidFill>
                <a:latin typeface="Calibri"/>
              </a:rPr>
              <a:t> </a:t>
            </a:r>
            <a:r>
              <a:rPr lang="cs-CZ" sz="1600" dirty="0" err="1">
                <a:solidFill>
                  <a:prstClr val="black"/>
                </a:solidFill>
                <a:latin typeface="Calibri"/>
              </a:rPr>
              <a:t>metabolism</a:t>
            </a:r>
            <a:r>
              <a:rPr lang="cs-CZ" sz="1600" dirty="0">
                <a:solidFill>
                  <a:prstClr val="black"/>
                </a:solidFill>
                <a:latin typeface="Calibri"/>
              </a:rPr>
              <a:t>, </a:t>
            </a:r>
            <a:r>
              <a:rPr lang="cs-CZ" sz="1600" dirty="0" err="1">
                <a:solidFill>
                  <a:prstClr val="black"/>
                </a:solidFill>
                <a:latin typeface="Calibri"/>
              </a:rPr>
              <a:t>etc</a:t>
            </a:r>
            <a:r>
              <a:rPr lang="cs-CZ" sz="1600" dirty="0">
                <a:solidFill>
                  <a:prstClr val="black"/>
                </a:solidFill>
                <a:latin typeface="Calibri"/>
              </a:rPr>
              <a:t>.……</a:t>
            </a:r>
          </a:p>
        </p:txBody>
      </p:sp>
      <p:sp>
        <p:nvSpPr>
          <p:cNvPr id="54" name="TextovéPole 53"/>
          <p:cNvSpPr txBox="1"/>
          <p:nvPr/>
        </p:nvSpPr>
        <p:spPr>
          <a:xfrm>
            <a:off x="6966817" y="4140327"/>
            <a:ext cx="3941079" cy="646331"/>
          </a:xfrm>
          <a:prstGeom prst="rect">
            <a:avLst/>
          </a:prstGeom>
          <a:noFill/>
        </p:spPr>
        <p:txBody>
          <a:bodyPr wrap="square" rtlCol="0">
            <a:spAutoFit/>
          </a:bodyPr>
          <a:lstStyle/>
          <a:p>
            <a:pPr fontAlgn="auto">
              <a:spcBef>
                <a:spcPts val="0"/>
              </a:spcBef>
              <a:spcAft>
                <a:spcPts val="0"/>
              </a:spcAft>
            </a:pPr>
            <a:r>
              <a:rPr lang="en-US" sz="1800" b="1" dirty="0">
                <a:solidFill>
                  <a:prstClr val="black"/>
                </a:solidFill>
                <a:latin typeface="Calibri"/>
              </a:rPr>
              <a:t>Possible happenings caused by the establishment of a synaptic mediator:</a:t>
            </a:r>
            <a:endParaRPr lang="cs-CZ" sz="1800" b="1" dirty="0">
              <a:solidFill>
                <a:prstClr val="black"/>
              </a:solidFill>
              <a:latin typeface="Calibri"/>
            </a:endParaRPr>
          </a:p>
        </p:txBody>
      </p:sp>
      <p:sp>
        <p:nvSpPr>
          <p:cNvPr id="34" name="TextovéPole 33"/>
          <p:cNvSpPr txBox="1"/>
          <p:nvPr/>
        </p:nvSpPr>
        <p:spPr>
          <a:xfrm>
            <a:off x="1911226" y="303180"/>
            <a:ext cx="3713898"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Synapses</a:t>
            </a:r>
            <a:r>
              <a:rPr lang="cs-CZ" sz="2800" b="1" dirty="0">
                <a:solidFill>
                  <a:prstClr val="black"/>
                </a:solidFill>
                <a:latin typeface="Calibri"/>
              </a:rPr>
              <a:t> - in </a:t>
            </a:r>
            <a:r>
              <a:rPr lang="cs-CZ" sz="2800" b="1" dirty="0" err="1">
                <a:solidFill>
                  <a:prstClr val="black"/>
                </a:solidFill>
                <a:latin typeface="Calibri"/>
              </a:rPr>
              <a:t>general</a:t>
            </a:r>
            <a:endParaRPr lang="cs-CZ" sz="2800" b="1" dirty="0">
              <a:solidFill>
                <a:prstClr val="black"/>
              </a:solidFill>
              <a:latin typeface="Calibri"/>
            </a:endParaRPr>
          </a:p>
        </p:txBody>
      </p:sp>
    </p:spTree>
    <p:extLst>
      <p:ext uri="{BB962C8B-B14F-4D97-AF65-F5344CB8AC3E}">
        <p14:creationId xmlns:p14="http://schemas.microsoft.com/office/powerpoint/2010/main" val="385121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3">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3">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3">
                                            <p:txEl>
                                              <p:pRg st="2" end="2"/>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3">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3">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Volný tvar 3"/>
          <p:cNvSpPr/>
          <p:nvPr/>
        </p:nvSpPr>
        <p:spPr>
          <a:xfrm>
            <a:off x="3071665"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 name="Ovál 26"/>
          <p:cNvSpPr/>
          <p:nvPr/>
        </p:nvSpPr>
        <p:spPr>
          <a:xfrm>
            <a:off x="5680855" y="4951107"/>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Ovál 27"/>
          <p:cNvSpPr/>
          <p:nvPr/>
        </p:nvSpPr>
        <p:spPr>
          <a:xfrm>
            <a:off x="5615901" y="523238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 name="Ovál 28"/>
          <p:cNvSpPr/>
          <p:nvPr/>
        </p:nvSpPr>
        <p:spPr>
          <a:xfrm>
            <a:off x="6043737" y="4837021"/>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 name="Ovál 29"/>
          <p:cNvSpPr/>
          <p:nvPr/>
        </p:nvSpPr>
        <p:spPr>
          <a:xfrm>
            <a:off x="6142063" y="456887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6509811" y="4448061"/>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 name="Ovál 32"/>
          <p:cNvSpPr/>
          <p:nvPr/>
        </p:nvSpPr>
        <p:spPr>
          <a:xfrm>
            <a:off x="5159897" y="5464667"/>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 name="Ovál 34"/>
          <p:cNvSpPr/>
          <p:nvPr/>
        </p:nvSpPr>
        <p:spPr>
          <a:xfrm>
            <a:off x="7138095" y="285521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Ovál 35"/>
          <p:cNvSpPr/>
          <p:nvPr/>
        </p:nvSpPr>
        <p:spPr>
          <a:xfrm>
            <a:off x="7078092" y="312341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Ovál 36"/>
          <p:cNvSpPr/>
          <p:nvPr/>
        </p:nvSpPr>
        <p:spPr>
          <a:xfrm>
            <a:off x="7283615" y="354629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 name="Ovál 37"/>
          <p:cNvSpPr/>
          <p:nvPr/>
        </p:nvSpPr>
        <p:spPr>
          <a:xfrm>
            <a:off x="6890061" y="2972445"/>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Ovál 38"/>
          <p:cNvSpPr/>
          <p:nvPr/>
        </p:nvSpPr>
        <p:spPr>
          <a:xfrm>
            <a:off x="7812959" y="242450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 name="Ovál 39"/>
          <p:cNvSpPr/>
          <p:nvPr/>
        </p:nvSpPr>
        <p:spPr>
          <a:xfrm>
            <a:off x="6585699" y="4004540"/>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 name="Ovál 40"/>
          <p:cNvSpPr/>
          <p:nvPr/>
        </p:nvSpPr>
        <p:spPr>
          <a:xfrm>
            <a:off x="6890060" y="3245234"/>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Volný tvar 41"/>
          <p:cNvSpPr>
            <a:spLocks noChangeAspect="1"/>
          </p:cNvSpPr>
          <p:nvPr/>
        </p:nvSpPr>
        <p:spPr>
          <a:xfrm rot="743732">
            <a:off x="5548101" y="520848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 name="Volný tvar 42"/>
          <p:cNvSpPr>
            <a:spLocks noChangeAspect="1"/>
          </p:cNvSpPr>
          <p:nvPr/>
        </p:nvSpPr>
        <p:spPr>
          <a:xfrm rot="743732">
            <a:off x="6425840" y="4471131"/>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 name="Volný tvar 43"/>
          <p:cNvSpPr>
            <a:spLocks noChangeAspect="1"/>
          </p:cNvSpPr>
          <p:nvPr/>
        </p:nvSpPr>
        <p:spPr>
          <a:xfrm rot="743732">
            <a:off x="5958925" y="4854163"/>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5" name="Volný tvar 44"/>
          <p:cNvSpPr>
            <a:spLocks noChangeAspect="1"/>
          </p:cNvSpPr>
          <p:nvPr/>
        </p:nvSpPr>
        <p:spPr>
          <a:xfrm rot="743732">
            <a:off x="6869763" y="400270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6" name="Volný tvar 45"/>
          <p:cNvSpPr>
            <a:spLocks noChangeAspect="1"/>
          </p:cNvSpPr>
          <p:nvPr/>
        </p:nvSpPr>
        <p:spPr>
          <a:xfrm rot="743732">
            <a:off x="7230561" y="3558019"/>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 name="Volný tvar 46"/>
          <p:cNvSpPr>
            <a:spLocks noChangeAspect="1"/>
          </p:cNvSpPr>
          <p:nvPr/>
        </p:nvSpPr>
        <p:spPr>
          <a:xfrm rot="743732">
            <a:off x="7589843" y="3043604"/>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 name="Volný tvar 47"/>
          <p:cNvSpPr>
            <a:spLocks noChangeAspect="1"/>
          </p:cNvSpPr>
          <p:nvPr/>
        </p:nvSpPr>
        <p:spPr>
          <a:xfrm rot="21350708">
            <a:off x="7902383" y="247941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 name="Volný tvar 48"/>
          <p:cNvSpPr/>
          <p:nvPr/>
        </p:nvSpPr>
        <p:spPr>
          <a:xfrm>
            <a:off x="3187524" y="1390668"/>
            <a:ext cx="4688639"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834752 w 4688639"/>
              <a:gd name="connsiteY8" fmla="*/ 1495036 h 4080274"/>
              <a:gd name="connsiteX9" fmla="*/ 3479470 w 4688639"/>
              <a:gd name="connsiteY9" fmla="*/ 2375065 h 4080274"/>
              <a:gd name="connsiteX10" fmla="*/ 2315688 w 4688639"/>
              <a:gd name="connsiteY10" fmla="*/ 3538846 h 4080274"/>
              <a:gd name="connsiteX11" fmla="*/ 1591294 w 4688639"/>
              <a:gd name="connsiteY11" fmla="*/ 4061361 h 4080274"/>
              <a:gd name="connsiteX12" fmla="*/ 1282535 w 4688639"/>
              <a:gd name="connsiteY12" fmla="*/ 3883231 h 4080274"/>
              <a:gd name="connsiteX13" fmla="*/ 1413164 w 4688639"/>
              <a:gd name="connsiteY13" fmla="*/ 3111335 h 4080274"/>
              <a:gd name="connsiteX14" fmla="*/ 1816925 w 4688639"/>
              <a:gd name="connsiteY14" fmla="*/ 1900052 h 4080274"/>
              <a:gd name="connsiteX15" fmla="*/ 1567543 w 4688639"/>
              <a:gd name="connsiteY15" fmla="*/ 1306285 h 4080274"/>
              <a:gd name="connsiteX16" fmla="*/ 724395 w 4688639"/>
              <a:gd name="connsiteY16" fmla="*/ 617517 h 4080274"/>
              <a:gd name="connsiteX17" fmla="*/ 0 w 4688639"/>
              <a:gd name="connsiteY17" fmla="*/ 142504 h 4080274"/>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4072259 w 4688639"/>
              <a:gd name="connsiteY8" fmla="*/ 1376283 h 4080274"/>
              <a:gd name="connsiteX9" fmla="*/ 3834752 w 4688639"/>
              <a:gd name="connsiteY9" fmla="*/ 1495036 h 4080274"/>
              <a:gd name="connsiteX10" fmla="*/ 3479470 w 4688639"/>
              <a:gd name="connsiteY10" fmla="*/ 2375065 h 4080274"/>
              <a:gd name="connsiteX11" fmla="*/ 2315688 w 4688639"/>
              <a:gd name="connsiteY11" fmla="*/ 3538846 h 4080274"/>
              <a:gd name="connsiteX12" fmla="*/ 1591294 w 4688639"/>
              <a:gd name="connsiteY12" fmla="*/ 4061361 h 4080274"/>
              <a:gd name="connsiteX13" fmla="*/ 1282535 w 4688639"/>
              <a:gd name="connsiteY13" fmla="*/ 3883231 h 4080274"/>
              <a:gd name="connsiteX14" fmla="*/ 1413164 w 4688639"/>
              <a:gd name="connsiteY14" fmla="*/ 3111335 h 4080274"/>
              <a:gd name="connsiteX15" fmla="*/ 1816925 w 4688639"/>
              <a:gd name="connsiteY15" fmla="*/ 1900052 h 4080274"/>
              <a:gd name="connsiteX16" fmla="*/ 1567543 w 4688639"/>
              <a:gd name="connsiteY16" fmla="*/ 1306285 h 4080274"/>
              <a:gd name="connsiteX17" fmla="*/ 724395 w 4688639"/>
              <a:gd name="connsiteY17" fmla="*/ 617517 h 4080274"/>
              <a:gd name="connsiteX18" fmla="*/ 0 w 4688639"/>
              <a:gd name="connsiteY18" fmla="*/ 142504 h 4080274"/>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4072259 w 4688639"/>
              <a:gd name="connsiteY8" fmla="*/ 1376283 h 4080274"/>
              <a:gd name="connsiteX9" fmla="*/ 3834752 w 4688639"/>
              <a:gd name="connsiteY9" fmla="*/ 1495036 h 4080274"/>
              <a:gd name="connsiteX10" fmla="*/ 3609121 w 4688639"/>
              <a:gd name="connsiteY10" fmla="*/ 1625664 h 4080274"/>
              <a:gd name="connsiteX11" fmla="*/ 3479470 w 4688639"/>
              <a:gd name="connsiteY11" fmla="*/ 2375065 h 4080274"/>
              <a:gd name="connsiteX12" fmla="*/ 2315688 w 4688639"/>
              <a:gd name="connsiteY12" fmla="*/ 3538846 h 4080274"/>
              <a:gd name="connsiteX13" fmla="*/ 1591294 w 4688639"/>
              <a:gd name="connsiteY13" fmla="*/ 4061361 h 4080274"/>
              <a:gd name="connsiteX14" fmla="*/ 1282535 w 4688639"/>
              <a:gd name="connsiteY14" fmla="*/ 3883231 h 4080274"/>
              <a:gd name="connsiteX15" fmla="*/ 1413164 w 4688639"/>
              <a:gd name="connsiteY15" fmla="*/ 3111335 h 4080274"/>
              <a:gd name="connsiteX16" fmla="*/ 1816925 w 4688639"/>
              <a:gd name="connsiteY16" fmla="*/ 1900052 h 4080274"/>
              <a:gd name="connsiteX17" fmla="*/ 1567543 w 4688639"/>
              <a:gd name="connsiteY17" fmla="*/ 1306285 h 4080274"/>
              <a:gd name="connsiteX18" fmla="*/ 724395 w 4688639"/>
              <a:gd name="connsiteY18" fmla="*/ 617517 h 4080274"/>
              <a:gd name="connsiteX19" fmla="*/ 0 w 4688639"/>
              <a:gd name="connsiteY19" fmla="*/ 142504 h 4080274"/>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4072259 w 4688639"/>
              <a:gd name="connsiteY8" fmla="*/ 1376283 h 4080274"/>
              <a:gd name="connsiteX9" fmla="*/ 3787251 w 4688639"/>
              <a:gd name="connsiteY9" fmla="*/ 1376282 h 4080274"/>
              <a:gd name="connsiteX10" fmla="*/ 3609121 w 4688639"/>
              <a:gd name="connsiteY10" fmla="*/ 1625664 h 4080274"/>
              <a:gd name="connsiteX11" fmla="*/ 3479470 w 4688639"/>
              <a:gd name="connsiteY11" fmla="*/ 2375065 h 4080274"/>
              <a:gd name="connsiteX12" fmla="*/ 2315688 w 4688639"/>
              <a:gd name="connsiteY12" fmla="*/ 3538846 h 4080274"/>
              <a:gd name="connsiteX13" fmla="*/ 1591294 w 4688639"/>
              <a:gd name="connsiteY13" fmla="*/ 4061361 h 4080274"/>
              <a:gd name="connsiteX14" fmla="*/ 1282535 w 4688639"/>
              <a:gd name="connsiteY14" fmla="*/ 3883231 h 4080274"/>
              <a:gd name="connsiteX15" fmla="*/ 1413164 w 4688639"/>
              <a:gd name="connsiteY15" fmla="*/ 3111335 h 4080274"/>
              <a:gd name="connsiteX16" fmla="*/ 1816925 w 4688639"/>
              <a:gd name="connsiteY16" fmla="*/ 1900052 h 4080274"/>
              <a:gd name="connsiteX17" fmla="*/ 1567543 w 4688639"/>
              <a:gd name="connsiteY17" fmla="*/ 1306285 h 4080274"/>
              <a:gd name="connsiteX18" fmla="*/ 724395 w 4688639"/>
              <a:gd name="connsiteY18" fmla="*/ 617517 h 4080274"/>
              <a:gd name="connsiteX19" fmla="*/ 0 w 4688639"/>
              <a:gd name="connsiteY19"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326740" y="1355975"/>
                  <a:pt x="4239491" y="1472540"/>
                </a:cubicBezTo>
                <a:cubicBezTo>
                  <a:pt x="4152242" y="1589105"/>
                  <a:pt x="4139715" y="1372534"/>
                  <a:pt x="4072259" y="1376283"/>
                </a:cubicBezTo>
                <a:cubicBezTo>
                  <a:pt x="4004803" y="1380032"/>
                  <a:pt x="3834752" y="1332739"/>
                  <a:pt x="3787251" y="1376282"/>
                </a:cubicBezTo>
                <a:cubicBezTo>
                  <a:pt x="3739750" y="1419825"/>
                  <a:pt x="3668335" y="1478993"/>
                  <a:pt x="3609121" y="1625664"/>
                </a:cubicBezTo>
                <a:cubicBezTo>
                  <a:pt x="3549907" y="1772336"/>
                  <a:pt x="3695042" y="2056201"/>
                  <a:pt x="3479470" y="2375065"/>
                </a:cubicBezTo>
                <a:cubicBezTo>
                  <a:pt x="3263898" y="269392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26" name="Skupina 25"/>
          <p:cNvGrpSpPr/>
          <p:nvPr/>
        </p:nvGrpSpPr>
        <p:grpSpPr>
          <a:xfrm>
            <a:off x="5678502" y="3060567"/>
            <a:ext cx="492150" cy="751438"/>
            <a:chOff x="4007842" y="3469650"/>
            <a:chExt cx="492150" cy="751438"/>
          </a:xfrm>
        </p:grpSpPr>
        <p:sp>
          <p:nvSpPr>
            <p:cNvPr id="34" name="Ovál 33"/>
            <p:cNvSpPr/>
            <p:nvPr/>
          </p:nvSpPr>
          <p:spPr>
            <a:xfrm>
              <a:off x="4007842" y="3469650"/>
              <a:ext cx="492150" cy="751438"/>
            </a:xfrm>
            <a:prstGeom prst="ellipse">
              <a:avLst/>
            </a:prstGeom>
            <a:solidFill>
              <a:schemeClr val="accent6">
                <a:lumMod val="40000"/>
                <a:lumOff val="6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 name="Ovál 49"/>
            <p:cNvSpPr/>
            <p:nvPr/>
          </p:nvSpPr>
          <p:spPr>
            <a:xfrm>
              <a:off x="4253917" y="3654316"/>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 name="Ovál 50"/>
            <p:cNvSpPr/>
            <p:nvPr/>
          </p:nvSpPr>
          <p:spPr>
            <a:xfrm>
              <a:off x="4139952" y="3886019"/>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 name="Ovál 51"/>
            <p:cNvSpPr/>
            <p:nvPr/>
          </p:nvSpPr>
          <p:spPr>
            <a:xfrm>
              <a:off x="4337599" y="386104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 name="Ovál 52"/>
            <p:cNvSpPr/>
            <p:nvPr/>
          </p:nvSpPr>
          <p:spPr>
            <a:xfrm>
              <a:off x="4067944" y="3717032"/>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 name="Ovál 53"/>
            <p:cNvSpPr/>
            <p:nvPr/>
          </p:nvSpPr>
          <p:spPr>
            <a:xfrm>
              <a:off x="4139952" y="35010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 name="Ovál 54"/>
            <p:cNvSpPr/>
            <p:nvPr/>
          </p:nvSpPr>
          <p:spPr>
            <a:xfrm>
              <a:off x="4355976" y="36534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 name="Ovál 55"/>
            <p:cNvSpPr/>
            <p:nvPr/>
          </p:nvSpPr>
          <p:spPr>
            <a:xfrm>
              <a:off x="4211960" y="3805808"/>
              <a:ext cx="90385"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cxnSp>
        <p:nvCxnSpPr>
          <p:cNvPr id="57" name="Přímá spojnice se šipkou 56"/>
          <p:cNvCxnSpPr>
            <a:endCxn id="34" idx="5"/>
          </p:cNvCxnSpPr>
          <p:nvPr/>
        </p:nvCxnSpPr>
        <p:spPr>
          <a:xfrm flipH="1" flipV="1">
            <a:off x="6098578" y="3701959"/>
            <a:ext cx="411232" cy="248742"/>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8" name="Volný tvar 57"/>
          <p:cNvSpPr>
            <a:spLocks noChangeAspect="1"/>
          </p:cNvSpPr>
          <p:nvPr/>
        </p:nvSpPr>
        <p:spPr>
          <a:xfrm rot="15245899">
            <a:off x="5050068" y="5313328"/>
            <a:ext cx="310038" cy="291323"/>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4826"/>
              <a:gd name="connsiteY0" fmla="*/ 60625 h 832742"/>
              <a:gd name="connsiteX1" fmla="*/ 578235 w 964826"/>
              <a:gd name="connsiteY1" fmla="*/ 369384 h 832742"/>
              <a:gd name="connsiteX2" fmla="*/ 508977 w 964826"/>
              <a:gd name="connsiteY2" fmla="*/ 599690 h 832742"/>
              <a:gd name="connsiteX3" fmla="*/ 240785 w 964826"/>
              <a:gd name="connsiteY3" fmla="*/ 621290 h 832742"/>
              <a:gd name="connsiteX4" fmla="*/ 18099 w 964826"/>
              <a:gd name="connsiteY4" fmla="*/ 597540 h 832742"/>
              <a:gd name="connsiteX5" fmla="*/ 39950 w 964826"/>
              <a:gd name="connsiteY5" fmla="*/ 725643 h 832742"/>
              <a:gd name="connsiteX6" fmla="*/ 252565 w 964826"/>
              <a:gd name="connsiteY6" fmla="*/ 795213 h 832742"/>
              <a:gd name="connsiteX7" fmla="*/ 411884 w 964826"/>
              <a:gd name="connsiteY7" fmla="*/ 811763 h 832742"/>
              <a:gd name="connsiteX8" fmla="*/ 579719 w 964826"/>
              <a:gd name="connsiteY8" fmla="*/ 827263 h 832742"/>
              <a:gd name="connsiteX9" fmla="*/ 727876 w 964826"/>
              <a:gd name="connsiteY9" fmla="*/ 812884 h 832742"/>
              <a:gd name="connsiteX10" fmla="*/ 922619 w 964826"/>
              <a:gd name="connsiteY10" fmla="*/ 749394 h 832742"/>
              <a:gd name="connsiteX11" fmla="*/ 958245 w 964826"/>
              <a:gd name="connsiteY11" fmla="*/ 630641 h 832742"/>
              <a:gd name="connsiteX12" fmla="*/ 827616 w 964826"/>
              <a:gd name="connsiteY12" fmla="*/ 535638 h 832742"/>
              <a:gd name="connsiteX13" fmla="*/ 756365 w 964826"/>
              <a:gd name="connsiteY13" fmla="*/ 369384 h 832742"/>
              <a:gd name="connsiteX14" fmla="*/ 685113 w 964826"/>
              <a:gd name="connsiteY14" fmla="*/ 96251 h 832742"/>
              <a:gd name="connsiteX15" fmla="*/ 554484 w 964826"/>
              <a:gd name="connsiteY15" fmla="*/ 1249 h 832742"/>
              <a:gd name="connsiteX16" fmla="*/ 495107 w 964826"/>
              <a:gd name="connsiteY16" fmla="*/ 60625 h 832742"/>
              <a:gd name="connsiteX0" fmla="*/ 495107 w 958499"/>
              <a:gd name="connsiteY0" fmla="*/ 60625 h 833639"/>
              <a:gd name="connsiteX1" fmla="*/ 578235 w 958499"/>
              <a:gd name="connsiteY1" fmla="*/ 369384 h 833639"/>
              <a:gd name="connsiteX2" fmla="*/ 508977 w 958499"/>
              <a:gd name="connsiteY2" fmla="*/ 599690 h 833639"/>
              <a:gd name="connsiteX3" fmla="*/ 240785 w 958499"/>
              <a:gd name="connsiteY3" fmla="*/ 621290 h 833639"/>
              <a:gd name="connsiteX4" fmla="*/ 18099 w 958499"/>
              <a:gd name="connsiteY4" fmla="*/ 597540 h 833639"/>
              <a:gd name="connsiteX5" fmla="*/ 39950 w 958499"/>
              <a:gd name="connsiteY5" fmla="*/ 725643 h 833639"/>
              <a:gd name="connsiteX6" fmla="*/ 252565 w 958499"/>
              <a:gd name="connsiteY6" fmla="*/ 795213 h 833639"/>
              <a:gd name="connsiteX7" fmla="*/ 411884 w 958499"/>
              <a:gd name="connsiteY7" fmla="*/ 811763 h 833639"/>
              <a:gd name="connsiteX8" fmla="*/ 579719 w 958499"/>
              <a:gd name="connsiteY8" fmla="*/ 827263 h 833639"/>
              <a:gd name="connsiteX9" fmla="*/ 727876 w 958499"/>
              <a:gd name="connsiteY9" fmla="*/ 812884 h 833639"/>
              <a:gd name="connsiteX10" fmla="*/ 791414 w 958499"/>
              <a:gd name="connsiteY10" fmla="*/ 720943 h 833639"/>
              <a:gd name="connsiteX11" fmla="*/ 958245 w 958499"/>
              <a:gd name="connsiteY11" fmla="*/ 630641 h 833639"/>
              <a:gd name="connsiteX12" fmla="*/ 827616 w 958499"/>
              <a:gd name="connsiteY12" fmla="*/ 535638 h 833639"/>
              <a:gd name="connsiteX13" fmla="*/ 756365 w 958499"/>
              <a:gd name="connsiteY13" fmla="*/ 369384 h 833639"/>
              <a:gd name="connsiteX14" fmla="*/ 685113 w 958499"/>
              <a:gd name="connsiteY14" fmla="*/ 96251 h 833639"/>
              <a:gd name="connsiteX15" fmla="*/ 554484 w 958499"/>
              <a:gd name="connsiteY15" fmla="*/ 1249 h 833639"/>
              <a:gd name="connsiteX16" fmla="*/ 495107 w 958499"/>
              <a:gd name="connsiteY16" fmla="*/ 60625 h 833639"/>
              <a:gd name="connsiteX0" fmla="*/ 495107 w 836965"/>
              <a:gd name="connsiteY0" fmla="*/ 60625 h 833639"/>
              <a:gd name="connsiteX1" fmla="*/ 578235 w 836965"/>
              <a:gd name="connsiteY1" fmla="*/ 369384 h 833639"/>
              <a:gd name="connsiteX2" fmla="*/ 508977 w 836965"/>
              <a:gd name="connsiteY2" fmla="*/ 599690 h 833639"/>
              <a:gd name="connsiteX3" fmla="*/ 240785 w 836965"/>
              <a:gd name="connsiteY3" fmla="*/ 621290 h 833639"/>
              <a:gd name="connsiteX4" fmla="*/ 18099 w 836965"/>
              <a:gd name="connsiteY4" fmla="*/ 597540 h 833639"/>
              <a:gd name="connsiteX5" fmla="*/ 39950 w 836965"/>
              <a:gd name="connsiteY5" fmla="*/ 725643 h 833639"/>
              <a:gd name="connsiteX6" fmla="*/ 252565 w 836965"/>
              <a:gd name="connsiteY6" fmla="*/ 795213 h 833639"/>
              <a:gd name="connsiteX7" fmla="*/ 411884 w 836965"/>
              <a:gd name="connsiteY7" fmla="*/ 811763 h 833639"/>
              <a:gd name="connsiteX8" fmla="*/ 579719 w 836965"/>
              <a:gd name="connsiteY8" fmla="*/ 827263 h 833639"/>
              <a:gd name="connsiteX9" fmla="*/ 727876 w 836965"/>
              <a:gd name="connsiteY9" fmla="*/ 812884 h 833639"/>
              <a:gd name="connsiteX10" fmla="*/ 791414 w 836965"/>
              <a:gd name="connsiteY10" fmla="*/ 720943 h 833639"/>
              <a:gd name="connsiteX11" fmla="*/ 832236 w 836965"/>
              <a:gd name="connsiteY11" fmla="*/ 622496 h 833639"/>
              <a:gd name="connsiteX12" fmla="*/ 827616 w 836965"/>
              <a:gd name="connsiteY12" fmla="*/ 535638 h 833639"/>
              <a:gd name="connsiteX13" fmla="*/ 756365 w 836965"/>
              <a:gd name="connsiteY13" fmla="*/ 369384 h 833639"/>
              <a:gd name="connsiteX14" fmla="*/ 685113 w 836965"/>
              <a:gd name="connsiteY14" fmla="*/ 96251 h 833639"/>
              <a:gd name="connsiteX15" fmla="*/ 554484 w 836965"/>
              <a:gd name="connsiteY15" fmla="*/ 1249 h 833639"/>
              <a:gd name="connsiteX16" fmla="*/ 495107 w 836965"/>
              <a:gd name="connsiteY16" fmla="*/ 60625 h 833639"/>
              <a:gd name="connsiteX0" fmla="*/ 495107 w 836965"/>
              <a:gd name="connsiteY0" fmla="*/ 60625 h 829927"/>
              <a:gd name="connsiteX1" fmla="*/ 578235 w 836965"/>
              <a:gd name="connsiteY1" fmla="*/ 369384 h 829927"/>
              <a:gd name="connsiteX2" fmla="*/ 508977 w 836965"/>
              <a:gd name="connsiteY2" fmla="*/ 599690 h 829927"/>
              <a:gd name="connsiteX3" fmla="*/ 240785 w 836965"/>
              <a:gd name="connsiteY3" fmla="*/ 621290 h 829927"/>
              <a:gd name="connsiteX4" fmla="*/ 18099 w 836965"/>
              <a:gd name="connsiteY4" fmla="*/ 597540 h 829927"/>
              <a:gd name="connsiteX5" fmla="*/ 39950 w 836965"/>
              <a:gd name="connsiteY5" fmla="*/ 725643 h 829927"/>
              <a:gd name="connsiteX6" fmla="*/ 252565 w 836965"/>
              <a:gd name="connsiteY6" fmla="*/ 795213 h 829927"/>
              <a:gd name="connsiteX7" fmla="*/ 411884 w 836965"/>
              <a:gd name="connsiteY7" fmla="*/ 811763 h 829927"/>
              <a:gd name="connsiteX8" fmla="*/ 579719 w 836965"/>
              <a:gd name="connsiteY8" fmla="*/ 827263 h 829927"/>
              <a:gd name="connsiteX9" fmla="*/ 706961 w 836965"/>
              <a:gd name="connsiteY9" fmla="*/ 779579 h 829927"/>
              <a:gd name="connsiteX10" fmla="*/ 791414 w 836965"/>
              <a:gd name="connsiteY10" fmla="*/ 720943 h 829927"/>
              <a:gd name="connsiteX11" fmla="*/ 832236 w 836965"/>
              <a:gd name="connsiteY11" fmla="*/ 622496 h 829927"/>
              <a:gd name="connsiteX12" fmla="*/ 827616 w 836965"/>
              <a:gd name="connsiteY12" fmla="*/ 535638 h 829927"/>
              <a:gd name="connsiteX13" fmla="*/ 756365 w 836965"/>
              <a:gd name="connsiteY13" fmla="*/ 369384 h 829927"/>
              <a:gd name="connsiteX14" fmla="*/ 685113 w 836965"/>
              <a:gd name="connsiteY14" fmla="*/ 96251 h 829927"/>
              <a:gd name="connsiteX15" fmla="*/ 554484 w 836965"/>
              <a:gd name="connsiteY15" fmla="*/ 1249 h 829927"/>
              <a:gd name="connsiteX16" fmla="*/ 495107 w 836965"/>
              <a:gd name="connsiteY16" fmla="*/ 60625 h 829927"/>
              <a:gd name="connsiteX0" fmla="*/ 495107 w 836965"/>
              <a:gd name="connsiteY0" fmla="*/ 60625 h 811786"/>
              <a:gd name="connsiteX1" fmla="*/ 578235 w 836965"/>
              <a:gd name="connsiteY1" fmla="*/ 369384 h 811786"/>
              <a:gd name="connsiteX2" fmla="*/ 508977 w 836965"/>
              <a:gd name="connsiteY2" fmla="*/ 599690 h 811786"/>
              <a:gd name="connsiteX3" fmla="*/ 240785 w 836965"/>
              <a:gd name="connsiteY3" fmla="*/ 621290 h 811786"/>
              <a:gd name="connsiteX4" fmla="*/ 18099 w 836965"/>
              <a:gd name="connsiteY4" fmla="*/ 597540 h 811786"/>
              <a:gd name="connsiteX5" fmla="*/ 39950 w 836965"/>
              <a:gd name="connsiteY5" fmla="*/ 725643 h 811786"/>
              <a:gd name="connsiteX6" fmla="*/ 252565 w 836965"/>
              <a:gd name="connsiteY6" fmla="*/ 795213 h 811786"/>
              <a:gd name="connsiteX7" fmla="*/ 411884 w 836965"/>
              <a:gd name="connsiteY7" fmla="*/ 811763 h 811786"/>
              <a:gd name="connsiteX8" fmla="*/ 523339 w 836965"/>
              <a:gd name="connsiteY8" fmla="*/ 800653 h 811786"/>
              <a:gd name="connsiteX9" fmla="*/ 706961 w 836965"/>
              <a:gd name="connsiteY9" fmla="*/ 779579 h 811786"/>
              <a:gd name="connsiteX10" fmla="*/ 791414 w 836965"/>
              <a:gd name="connsiteY10" fmla="*/ 720943 h 811786"/>
              <a:gd name="connsiteX11" fmla="*/ 832236 w 836965"/>
              <a:gd name="connsiteY11" fmla="*/ 622496 h 811786"/>
              <a:gd name="connsiteX12" fmla="*/ 827616 w 836965"/>
              <a:gd name="connsiteY12" fmla="*/ 535638 h 811786"/>
              <a:gd name="connsiteX13" fmla="*/ 756365 w 836965"/>
              <a:gd name="connsiteY13" fmla="*/ 369384 h 811786"/>
              <a:gd name="connsiteX14" fmla="*/ 685113 w 836965"/>
              <a:gd name="connsiteY14" fmla="*/ 96251 h 811786"/>
              <a:gd name="connsiteX15" fmla="*/ 554484 w 836965"/>
              <a:gd name="connsiteY15" fmla="*/ 1249 h 811786"/>
              <a:gd name="connsiteX16" fmla="*/ 495107 w 836965"/>
              <a:gd name="connsiteY16" fmla="*/ 60625 h 811786"/>
              <a:gd name="connsiteX0" fmla="*/ 474716 w 816574"/>
              <a:gd name="connsiteY0" fmla="*/ 60625 h 811786"/>
              <a:gd name="connsiteX1" fmla="*/ 557844 w 816574"/>
              <a:gd name="connsiteY1" fmla="*/ 369384 h 811786"/>
              <a:gd name="connsiteX2" fmla="*/ 488586 w 816574"/>
              <a:gd name="connsiteY2" fmla="*/ 599690 h 811786"/>
              <a:gd name="connsiteX3" fmla="*/ 220394 w 816574"/>
              <a:gd name="connsiteY3" fmla="*/ 621290 h 811786"/>
              <a:gd name="connsiteX4" fmla="*/ 32289 w 816574"/>
              <a:gd name="connsiteY4" fmla="*/ 520225 h 811786"/>
              <a:gd name="connsiteX5" fmla="*/ 19559 w 816574"/>
              <a:gd name="connsiteY5" fmla="*/ 725643 h 811786"/>
              <a:gd name="connsiteX6" fmla="*/ 232174 w 816574"/>
              <a:gd name="connsiteY6" fmla="*/ 795213 h 811786"/>
              <a:gd name="connsiteX7" fmla="*/ 391493 w 816574"/>
              <a:gd name="connsiteY7" fmla="*/ 811763 h 811786"/>
              <a:gd name="connsiteX8" fmla="*/ 502948 w 816574"/>
              <a:gd name="connsiteY8" fmla="*/ 800653 h 811786"/>
              <a:gd name="connsiteX9" fmla="*/ 686570 w 816574"/>
              <a:gd name="connsiteY9" fmla="*/ 779579 h 811786"/>
              <a:gd name="connsiteX10" fmla="*/ 771023 w 816574"/>
              <a:gd name="connsiteY10" fmla="*/ 720943 h 811786"/>
              <a:gd name="connsiteX11" fmla="*/ 811845 w 816574"/>
              <a:gd name="connsiteY11" fmla="*/ 622496 h 811786"/>
              <a:gd name="connsiteX12" fmla="*/ 807225 w 816574"/>
              <a:gd name="connsiteY12" fmla="*/ 535638 h 811786"/>
              <a:gd name="connsiteX13" fmla="*/ 735974 w 816574"/>
              <a:gd name="connsiteY13" fmla="*/ 369384 h 811786"/>
              <a:gd name="connsiteX14" fmla="*/ 664722 w 816574"/>
              <a:gd name="connsiteY14" fmla="*/ 96251 h 811786"/>
              <a:gd name="connsiteX15" fmla="*/ 534093 w 816574"/>
              <a:gd name="connsiteY15" fmla="*/ 1249 h 811786"/>
              <a:gd name="connsiteX16" fmla="*/ 474716 w 816574"/>
              <a:gd name="connsiteY16" fmla="*/ 60625 h 811786"/>
              <a:gd name="connsiteX0" fmla="*/ 348181 w 816574"/>
              <a:gd name="connsiteY0" fmla="*/ 122840 h 810908"/>
              <a:gd name="connsiteX1" fmla="*/ 557844 w 816574"/>
              <a:gd name="connsiteY1" fmla="*/ 368506 h 810908"/>
              <a:gd name="connsiteX2" fmla="*/ 488586 w 816574"/>
              <a:gd name="connsiteY2" fmla="*/ 598812 h 810908"/>
              <a:gd name="connsiteX3" fmla="*/ 220394 w 816574"/>
              <a:gd name="connsiteY3" fmla="*/ 620412 h 810908"/>
              <a:gd name="connsiteX4" fmla="*/ 32289 w 816574"/>
              <a:gd name="connsiteY4" fmla="*/ 519347 h 810908"/>
              <a:gd name="connsiteX5" fmla="*/ 19559 w 816574"/>
              <a:gd name="connsiteY5" fmla="*/ 724765 h 810908"/>
              <a:gd name="connsiteX6" fmla="*/ 232174 w 816574"/>
              <a:gd name="connsiteY6" fmla="*/ 794335 h 810908"/>
              <a:gd name="connsiteX7" fmla="*/ 391493 w 816574"/>
              <a:gd name="connsiteY7" fmla="*/ 810885 h 810908"/>
              <a:gd name="connsiteX8" fmla="*/ 502948 w 816574"/>
              <a:gd name="connsiteY8" fmla="*/ 799775 h 810908"/>
              <a:gd name="connsiteX9" fmla="*/ 686570 w 816574"/>
              <a:gd name="connsiteY9" fmla="*/ 778701 h 810908"/>
              <a:gd name="connsiteX10" fmla="*/ 771023 w 816574"/>
              <a:gd name="connsiteY10" fmla="*/ 720065 h 810908"/>
              <a:gd name="connsiteX11" fmla="*/ 811845 w 816574"/>
              <a:gd name="connsiteY11" fmla="*/ 621618 h 810908"/>
              <a:gd name="connsiteX12" fmla="*/ 807225 w 816574"/>
              <a:gd name="connsiteY12" fmla="*/ 534760 h 810908"/>
              <a:gd name="connsiteX13" fmla="*/ 735974 w 816574"/>
              <a:gd name="connsiteY13" fmla="*/ 368506 h 810908"/>
              <a:gd name="connsiteX14" fmla="*/ 664722 w 816574"/>
              <a:gd name="connsiteY14" fmla="*/ 95373 h 810908"/>
              <a:gd name="connsiteX15" fmla="*/ 534093 w 816574"/>
              <a:gd name="connsiteY15" fmla="*/ 371 h 810908"/>
              <a:gd name="connsiteX16" fmla="*/ 348181 w 816574"/>
              <a:gd name="connsiteY16" fmla="*/ 122840 h 810908"/>
              <a:gd name="connsiteX0" fmla="*/ 348181 w 816574"/>
              <a:gd name="connsiteY0" fmla="*/ 58476 h 746544"/>
              <a:gd name="connsiteX1" fmla="*/ 557844 w 816574"/>
              <a:gd name="connsiteY1" fmla="*/ 304142 h 746544"/>
              <a:gd name="connsiteX2" fmla="*/ 488586 w 816574"/>
              <a:gd name="connsiteY2" fmla="*/ 534448 h 746544"/>
              <a:gd name="connsiteX3" fmla="*/ 220394 w 816574"/>
              <a:gd name="connsiteY3" fmla="*/ 556048 h 746544"/>
              <a:gd name="connsiteX4" fmla="*/ 32289 w 816574"/>
              <a:gd name="connsiteY4" fmla="*/ 454983 h 746544"/>
              <a:gd name="connsiteX5" fmla="*/ 19559 w 816574"/>
              <a:gd name="connsiteY5" fmla="*/ 660401 h 746544"/>
              <a:gd name="connsiteX6" fmla="*/ 232174 w 816574"/>
              <a:gd name="connsiteY6" fmla="*/ 729971 h 746544"/>
              <a:gd name="connsiteX7" fmla="*/ 391493 w 816574"/>
              <a:gd name="connsiteY7" fmla="*/ 746521 h 746544"/>
              <a:gd name="connsiteX8" fmla="*/ 502948 w 816574"/>
              <a:gd name="connsiteY8" fmla="*/ 735411 h 746544"/>
              <a:gd name="connsiteX9" fmla="*/ 686570 w 816574"/>
              <a:gd name="connsiteY9" fmla="*/ 714337 h 746544"/>
              <a:gd name="connsiteX10" fmla="*/ 771023 w 816574"/>
              <a:gd name="connsiteY10" fmla="*/ 655701 h 746544"/>
              <a:gd name="connsiteX11" fmla="*/ 811845 w 816574"/>
              <a:gd name="connsiteY11" fmla="*/ 557254 h 746544"/>
              <a:gd name="connsiteX12" fmla="*/ 807225 w 816574"/>
              <a:gd name="connsiteY12" fmla="*/ 470396 h 746544"/>
              <a:gd name="connsiteX13" fmla="*/ 735974 w 816574"/>
              <a:gd name="connsiteY13" fmla="*/ 304142 h 746544"/>
              <a:gd name="connsiteX14" fmla="*/ 664722 w 816574"/>
              <a:gd name="connsiteY14" fmla="*/ 31009 h 746544"/>
              <a:gd name="connsiteX15" fmla="*/ 460380 w 816574"/>
              <a:gd name="connsiteY15" fmla="*/ 22075 h 746544"/>
              <a:gd name="connsiteX16" fmla="*/ 348181 w 816574"/>
              <a:gd name="connsiteY16" fmla="*/ 58476 h 746544"/>
              <a:gd name="connsiteX0" fmla="*/ 348181 w 816574"/>
              <a:gd name="connsiteY0" fmla="*/ 72416 h 760484"/>
              <a:gd name="connsiteX1" fmla="*/ 557844 w 816574"/>
              <a:gd name="connsiteY1" fmla="*/ 318082 h 760484"/>
              <a:gd name="connsiteX2" fmla="*/ 488586 w 816574"/>
              <a:gd name="connsiteY2" fmla="*/ 548388 h 760484"/>
              <a:gd name="connsiteX3" fmla="*/ 220394 w 816574"/>
              <a:gd name="connsiteY3" fmla="*/ 569988 h 760484"/>
              <a:gd name="connsiteX4" fmla="*/ 32289 w 816574"/>
              <a:gd name="connsiteY4" fmla="*/ 468923 h 760484"/>
              <a:gd name="connsiteX5" fmla="*/ 19559 w 816574"/>
              <a:gd name="connsiteY5" fmla="*/ 674341 h 760484"/>
              <a:gd name="connsiteX6" fmla="*/ 232174 w 816574"/>
              <a:gd name="connsiteY6" fmla="*/ 743911 h 760484"/>
              <a:gd name="connsiteX7" fmla="*/ 391493 w 816574"/>
              <a:gd name="connsiteY7" fmla="*/ 760461 h 760484"/>
              <a:gd name="connsiteX8" fmla="*/ 502948 w 816574"/>
              <a:gd name="connsiteY8" fmla="*/ 749351 h 760484"/>
              <a:gd name="connsiteX9" fmla="*/ 686570 w 816574"/>
              <a:gd name="connsiteY9" fmla="*/ 728277 h 760484"/>
              <a:gd name="connsiteX10" fmla="*/ 771023 w 816574"/>
              <a:gd name="connsiteY10" fmla="*/ 669641 h 760484"/>
              <a:gd name="connsiteX11" fmla="*/ 811845 w 816574"/>
              <a:gd name="connsiteY11" fmla="*/ 571194 h 760484"/>
              <a:gd name="connsiteX12" fmla="*/ 807225 w 816574"/>
              <a:gd name="connsiteY12" fmla="*/ 484336 h 760484"/>
              <a:gd name="connsiteX13" fmla="*/ 735974 w 816574"/>
              <a:gd name="connsiteY13" fmla="*/ 318082 h 760484"/>
              <a:gd name="connsiteX14" fmla="*/ 664722 w 816574"/>
              <a:gd name="connsiteY14" fmla="*/ 44949 h 760484"/>
              <a:gd name="connsiteX15" fmla="*/ 476297 w 816574"/>
              <a:gd name="connsiteY15" fmla="*/ 62 h 760484"/>
              <a:gd name="connsiteX16" fmla="*/ 460380 w 816574"/>
              <a:gd name="connsiteY16" fmla="*/ 36015 h 760484"/>
              <a:gd name="connsiteX17" fmla="*/ 348181 w 816574"/>
              <a:gd name="connsiteY17" fmla="*/ 72416 h 760484"/>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664722 w 816574"/>
              <a:gd name="connsiteY14" fmla="*/ 45653 h 761188"/>
              <a:gd name="connsiteX15" fmla="*/ 476297 w 816574"/>
              <a:gd name="connsiteY15" fmla="*/ 766 h 761188"/>
              <a:gd name="connsiteX16" fmla="*/ 420602 w 816574"/>
              <a:gd name="connsiteY16" fmla="*/ 10826 h 761188"/>
              <a:gd name="connsiteX17" fmla="*/ 348181 w 816574"/>
              <a:gd name="connsiteY17" fmla="*/ 73120 h 761188"/>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583196 w 816574"/>
              <a:gd name="connsiteY14" fmla="*/ 63888 h 761188"/>
              <a:gd name="connsiteX15" fmla="*/ 476297 w 816574"/>
              <a:gd name="connsiteY15" fmla="*/ 766 h 761188"/>
              <a:gd name="connsiteX16" fmla="*/ 420602 w 816574"/>
              <a:gd name="connsiteY16" fmla="*/ 10826 h 761188"/>
              <a:gd name="connsiteX17" fmla="*/ 348181 w 81657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65290 w 795294"/>
              <a:gd name="connsiteY9" fmla="*/ 72898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56295 w 795294"/>
              <a:gd name="connsiteY9" fmla="*/ 70316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6075"/>
              <a:gd name="connsiteY0" fmla="*/ 73120 h 761188"/>
              <a:gd name="connsiteX1" fmla="*/ 536564 w 796075"/>
              <a:gd name="connsiteY1" fmla="*/ 318786 h 761188"/>
              <a:gd name="connsiteX2" fmla="*/ 467306 w 796075"/>
              <a:gd name="connsiteY2" fmla="*/ 549092 h 761188"/>
              <a:gd name="connsiteX3" fmla="*/ 199114 w 796075"/>
              <a:gd name="connsiteY3" fmla="*/ 570692 h 761188"/>
              <a:gd name="connsiteX4" fmla="*/ 11009 w 796075"/>
              <a:gd name="connsiteY4" fmla="*/ 469627 h 761188"/>
              <a:gd name="connsiteX5" fmla="*/ 42500 w 796075"/>
              <a:gd name="connsiteY5" fmla="*/ 658196 h 761188"/>
              <a:gd name="connsiteX6" fmla="*/ 210894 w 796075"/>
              <a:gd name="connsiteY6" fmla="*/ 744615 h 761188"/>
              <a:gd name="connsiteX7" fmla="*/ 370213 w 796075"/>
              <a:gd name="connsiteY7" fmla="*/ 761165 h 761188"/>
              <a:gd name="connsiteX8" fmla="*/ 481668 w 796075"/>
              <a:gd name="connsiteY8" fmla="*/ 750055 h 761188"/>
              <a:gd name="connsiteX9" fmla="*/ 656295 w 796075"/>
              <a:gd name="connsiteY9" fmla="*/ 703161 h 761188"/>
              <a:gd name="connsiteX10" fmla="*/ 738204 w 796075"/>
              <a:gd name="connsiteY10" fmla="*/ 648573 h 761188"/>
              <a:gd name="connsiteX11" fmla="*/ 790565 w 796075"/>
              <a:gd name="connsiteY11" fmla="*/ 571898 h 761188"/>
              <a:gd name="connsiteX12" fmla="*/ 785945 w 796075"/>
              <a:gd name="connsiteY12" fmla="*/ 485040 h 761188"/>
              <a:gd name="connsiteX13" fmla="*/ 714694 w 796075"/>
              <a:gd name="connsiteY13" fmla="*/ 318786 h 761188"/>
              <a:gd name="connsiteX14" fmla="*/ 561916 w 796075"/>
              <a:gd name="connsiteY14" fmla="*/ 63888 h 761188"/>
              <a:gd name="connsiteX15" fmla="*/ 455017 w 796075"/>
              <a:gd name="connsiteY15" fmla="*/ 766 h 761188"/>
              <a:gd name="connsiteX16" fmla="*/ 399322 w 796075"/>
              <a:gd name="connsiteY16" fmla="*/ 10826 h 761188"/>
              <a:gd name="connsiteX17" fmla="*/ 326901 w 796075"/>
              <a:gd name="connsiteY17" fmla="*/ 73120 h 761188"/>
              <a:gd name="connsiteX0" fmla="*/ 326901 w 796075"/>
              <a:gd name="connsiteY0" fmla="*/ 73120 h 761256"/>
              <a:gd name="connsiteX1" fmla="*/ 536564 w 796075"/>
              <a:gd name="connsiteY1" fmla="*/ 318786 h 761256"/>
              <a:gd name="connsiteX2" fmla="*/ 467306 w 796075"/>
              <a:gd name="connsiteY2" fmla="*/ 549092 h 761256"/>
              <a:gd name="connsiteX3" fmla="*/ 199114 w 796075"/>
              <a:gd name="connsiteY3" fmla="*/ 570692 h 761256"/>
              <a:gd name="connsiteX4" fmla="*/ 11009 w 796075"/>
              <a:gd name="connsiteY4" fmla="*/ 469627 h 761256"/>
              <a:gd name="connsiteX5" fmla="*/ 42500 w 796075"/>
              <a:gd name="connsiteY5" fmla="*/ 658196 h 761256"/>
              <a:gd name="connsiteX6" fmla="*/ 210894 w 796075"/>
              <a:gd name="connsiteY6" fmla="*/ 744615 h 761256"/>
              <a:gd name="connsiteX7" fmla="*/ 370213 w 796075"/>
              <a:gd name="connsiteY7" fmla="*/ 761165 h 761256"/>
              <a:gd name="connsiteX8" fmla="*/ 481668 w 796075"/>
              <a:gd name="connsiteY8" fmla="*/ 750055 h 761256"/>
              <a:gd name="connsiteX9" fmla="*/ 656295 w 796075"/>
              <a:gd name="connsiteY9" fmla="*/ 703161 h 761256"/>
              <a:gd name="connsiteX10" fmla="*/ 738204 w 796075"/>
              <a:gd name="connsiteY10" fmla="*/ 648573 h 761256"/>
              <a:gd name="connsiteX11" fmla="*/ 790565 w 796075"/>
              <a:gd name="connsiteY11" fmla="*/ 571898 h 761256"/>
              <a:gd name="connsiteX12" fmla="*/ 785945 w 796075"/>
              <a:gd name="connsiteY12" fmla="*/ 485040 h 761256"/>
              <a:gd name="connsiteX13" fmla="*/ 714694 w 796075"/>
              <a:gd name="connsiteY13" fmla="*/ 318786 h 761256"/>
              <a:gd name="connsiteX14" fmla="*/ 561916 w 796075"/>
              <a:gd name="connsiteY14" fmla="*/ 63888 h 761256"/>
              <a:gd name="connsiteX15" fmla="*/ 455017 w 796075"/>
              <a:gd name="connsiteY15" fmla="*/ 766 h 761256"/>
              <a:gd name="connsiteX16" fmla="*/ 399322 w 796075"/>
              <a:gd name="connsiteY16" fmla="*/ 10826 h 761256"/>
              <a:gd name="connsiteX17" fmla="*/ 326901 w 796075"/>
              <a:gd name="connsiteY17" fmla="*/ 73120 h 76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075" h="761256">
                <a:moveTo>
                  <a:pt x="326901" y="73120"/>
                </a:moveTo>
                <a:cubicBezTo>
                  <a:pt x="349775" y="124446"/>
                  <a:pt x="513163" y="239457"/>
                  <a:pt x="536564" y="318786"/>
                </a:cubicBezTo>
                <a:cubicBezTo>
                  <a:pt x="559965" y="398115"/>
                  <a:pt x="523548" y="507108"/>
                  <a:pt x="467306" y="549092"/>
                </a:cubicBezTo>
                <a:cubicBezTo>
                  <a:pt x="411064" y="591076"/>
                  <a:pt x="275163" y="583936"/>
                  <a:pt x="199114" y="570692"/>
                </a:cubicBezTo>
                <a:cubicBezTo>
                  <a:pt x="123065" y="557448"/>
                  <a:pt x="37111" y="455043"/>
                  <a:pt x="11009" y="469627"/>
                </a:cubicBezTo>
                <a:cubicBezTo>
                  <a:pt x="-15093" y="484211"/>
                  <a:pt x="9186" y="612365"/>
                  <a:pt x="42500" y="658196"/>
                </a:cubicBezTo>
                <a:cubicBezTo>
                  <a:pt x="75814" y="704027"/>
                  <a:pt x="156275" y="727453"/>
                  <a:pt x="210894" y="744615"/>
                </a:cubicBezTo>
                <a:cubicBezTo>
                  <a:pt x="265513" y="761777"/>
                  <a:pt x="325084" y="760258"/>
                  <a:pt x="370213" y="761165"/>
                </a:cubicBezTo>
                <a:cubicBezTo>
                  <a:pt x="415342" y="762072"/>
                  <a:pt x="450343" y="756114"/>
                  <a:pt x="481668" y="750055"/>
                </a:cubicBezTo>
                <a:cubicBezTo>
                  <a:pt x="517294" y="763909"/>
                  <a:pt x="613539" y="720075"/>
                  <a:pt x="656295" y="703161"/>
                </a:cubicBezTo>
                <a:cubicBezTo>
                  <a:pt x="699051" y="686247"/>
                  <a:pt x="715826" y="670450"/>
                  <a:pt x="738204" y="648573"/>
                </a:cubicBezTo>
                <a:cubicBezTo>
                  <a:pt x="760582" y="626696"/>
                  <a:pt x="782608" y="599154"/>
                  <a:pt x="790565" y="571898"/>
                </a:cubicBezTo>
                <a:cubicBezTo>
                  <a:pt x="798522" y="544642"/>
                  <a:pt x="798590" y="527225"/>
                  <a:pt x="785945" y="485040"/>
                </a:cubicBezTo>
                <a:cubicBezTo>
                  <a:pt x="773300" y="442855"/>
                  <a:pt x="752032" y="388978"/>
                  <a:pt x="714694" y="318786"/>
                </a:cubicBezTo>
                <a:cubicBezTo>
                  <a:pt x="677356" y="248594"/>
                  <a:pt x="605207" y="111670"/>
                  <a:pt x="561916" y="63888"/>
                </a:cubicBezTo>
                <a:cubicBezTo>
                  <a:pt x="518625" y="16106"/>
                  <a:pt x="489074" y="2255"/>
                  <a:pt x="455017" y="766"/>
                </a:cubicBezTo>
                <a:cubicBezTo>
                  <a:pt x="420960" y="-723"/>
                  <a:pt x="420675" y="-1233"/>
                  <a:pt x="399322" y="10826"/>
                </a:cubicBezTo>
                <a:cubicBezTo>
                  <a:pt x="377969" y="22885"/>
                  <a:pt x="304027" y="21794"/>
                  <a:pt x="326901" y="7312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Volný tvar 58"/>
          <p:cNvSpPr>
            <a:spLocks noChangeAspect="1"/>
          </p:cNvSpPr>
          <p:nvPr/>
        </p:nvSpPr>
        <p:spPr>
          <a:xfrm rot="15245899">
            <a:off x="6035800" y="4438718"/>
            <a:ext cx="310038" cy="291323"/>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4826"/>
              <a:gd name="connsiteY0" fmla="*/ 60625 h 832742"/>
              <a:gd name="connsiteX1" fmla="*/ 578235 w 964826"/>
              <a:gd name="connsiteY1" fmla="*/ 369384 h 832742"/>
              <a:gd name="connsiteX2" fmla="*/ 508977 w 964826"/>
              <a:gd name="connsiteY2" fmla="*/ 599690 h 832742"/>
              <a:gd name="connsiteX3" fmla="*/ 240785 w 964826"/>
              <a:gd name="connsiteY3" fmla="*/ 621290 h 832742"/>
              <a:gd name="connsiteX4" fmla="*/ 18099 w 964826"/>
              <a:gd name="connsiteY4" fmla="*/ 597540 h 832742"/>
              <a:gd name="connsiteX5" fmla="*/ 39950 w 964826"/>
              <a:gd name="connsiteY5" fmla="*/ 725643 h 832742"/>
              <a:gd name="connsiteX6" fmla="*/ 252565 w 964826"/>
              <a:gd name="connsiteY6" fmla="*/ 795213 h 832742"/>
              <a:gd name="connsiteX7" fmla="*/ 411884 w 964826"/>
              <a:gd name="connsiteY7" fmla="*/ 811763 h 832742"/>
              <a:gd name="connsiteX8" fmla="*/ 579719 w 964826"/>
              <a:gd name="connsiteY8" fmla="*/ 827263 h 832742"/>
              <a:gd name="connsiteX9" fmla="*/ 727876 w 964826"/>
              <a:gd name="connsiteY9" fmla="*/ 812884 h 832742"/>
              <a:gd name="connsiteX10" fmla="*/ 922619 w 964826"/>
              <a:gd name="connsiteY10" fmla="*/ 749394 h 832742"/>
              <a:gd name="connsiteX11" fmla="*/ 958245 w 964826"/>
              <a:gd name="connsiteY11" fmla="*/ 630641 h 832742"/>
              <a:gd name="connsiteX12" fmla="*/ 827616 w 964826"/>
              <a:gd name="connsiteY12" fmla="*/ 535638 h 832742"/>
              <a:gd name="connsiteX13" fmla="*/ 756365 w 964826"/>
              <a:gd name="connsiteY13" fmla="*/ 369384 h 832742"/>
              <a:gd name="connsiteX14" fmla="*/ 685113 w 964826"/>
              <a:gd name="connsiteY14" fmla="*/ 96251 h 832742"/>
              <a:gd name="connsiteX15" fmla="*/ 554484 w 964826"/>
              <a:gd name="connsiteY15" fmla="*/ 1249 h 832742"/>
              <a:gd name="connsiteX16" fmla="*/ 495107 w 964826"/>
              <a:gd name="connsiteY16" fmla="*/ 60625 h 832742"/>
              <a:gd name="connsiteX0" fmla="*/ 495107 w 958499"/>
              <a:gd name="connsiteY0" fmla="*/ 60625 h 833639"/>
              <a:gd name="connsiteX1" fmla="*/ 578235 w 958499"/>
              <a:gd name="connsiteY1" fmla="*/ 369384 h 833639"/>
              <a:gd name="connsiteX2" fmla="*/ 508977 w 958499"/>
              <a:gd name="connsiteY2" fmla="*/ 599690 h 833639"/>
              <a:gd name="connsiteX3" fmla="*/ 240785 w 958499"/>
              <a:gd name="connsiteY3" fmla="*/ 621290 h 833639"/>
              <a:gd name="connsiteX4" fmla="*/ 18099 w 958499"/>
              <a:gd name="connsiteY4" fmla="*/ 597540 h 833639"/>
              <a:gd name="connsiteX5" fmla="*/ 39950 w 958499"/>
              <a:gd name="connsiteY5" fmla="*/ 725643 h 833639"/>
              <a:gd name="connsiteX6" fmla="*/ 252565 w 958499"/>
              <a:gd name="connsiteY6" fmla="*/ 795213 h 833639"/>
              <a:gd name="connsiteX7" fmla="*/ 411884 w 958499"/>
              <a:gd name="connsiteY7" fmla="*/ 811763 h 833639"/>
              <a:gd name="connsiteX8" fmla="*/ 579719 w 958499"/>
              <a:gd name="connsiteY8" fmla="*/ 827263 h 833639"/>
              <a:gd name="connsiteX9" fmla="*/ 727876 w 958499"/>
              <a:gd name="connsiteY9" fmla="*/ 812884 h 833639"/>
              <a:gd name="connsiteX10" fmla="*/ 791414 w 958499"/>
              <a:gd name="connsiteY10" fmla="*/ 720943 h 833639"/>
              <a:gd name="connsiteX11" fmla="*/ 958245 w 958499"/>
              <a:gd name="connsiteY11" fmla="*/ 630641 h 833639"/>
              <a:gd name="connsiteX12" fmla="*/ 827616 w 958499"/>
              <a:gd name="connsiteY12" fmla="*/ 535638 h 833639"/>
              <a:gd name="connsiteX13" fmla="*/ 756365 w 958499"/>
              <a:gd name="connsiteY13" fmla="*/ 369384 h 833639"/>
              <a:gd name="connsiteX14" fmla="*/ 685113 w 958499"/>
              <a:gd name="connsiteY14" fmla="*/ 96251 h 833639"/>
              <a:gd name="connsiteX15" fmla="*/ 554484 w 958499"/>
              <a:gd name="connsiteY15" fmla="*/ 1249 h 833639"/>
              <a:gd name="connsiteX16" fmla="*/ 495107 w 958499"/>
              <a:gd name="connsiteY16" fmla="*/ 60625 h 833639"/>
              <a:gd name="connsiteX0" fmla="*/ 495107 w 836965"/>
              <a:gd name="connsiteY0" fmla="*/ 60625 h 833639"/>
              <a:gd name="connsiteX1" fmla="*/ 578235 w 836965"/>
              <a:gd name="connsiteY1" fmla="*/ 369384 h 833639"/>
              <a:gd name="connsiteX2" fmla="*/ 508977 w 836965"/>
              <a:gd name="connsiteY2" fmla="*/ 599690 h 833639"/>
              <a:gd name="connsiteX3" fmla="*/ 240785 w 836965"/>
              <a:gd name="connsiteY3" fmla="*/ 621290 h 833639"/>
              <a:gd name="connsiteX4" fmla="*/ 18099 w 836965"/>
              <a:gd name="connsiteY4" fmla="*/ 597540 h 833639"/>
              <a:gd name="connsiteX5" fmla="*/ 39950 w 836965"/>
              <a:gd name="connsiteY5" fmla="*/ 725643 h 833639"/>
              <a:gd name="connsiteX6" fmla="*/ 252565 w 836965"/>
              <a:gd name="connsiteY6" fmla="*/ 795213 h 833639"/>
              <a:gd name="connsiteX7" fmla="*/ 411884 w 836965"/>
              <a:gd name="connsiteY7" fmla="*/ 811763 h 833639"/>
              <a:gd name="connsiteX8" fmla="*/ 579719 w 836965"/>
              <a:gd name="connsiteY8" fmla="*/ 827263 h 833639"/>
              <a:gd name="connsiteX9" fmla="*/ 727876 w 836965"/>
              <a:gd name="connsiteY9" fmla="*/ 812884 h 833639"/>
              <a:gd name="connsiteX10" fmla="*/ 791414 w 836965"/>
              <a:gd name="connsiteY10" fmla="*/ 720943 h 833639"/>
              <a:gd name="connsiteX11" fmla="*/ 832236 w 836965"/>
              <a:gd name="connsiteY11" fmla="*/ 622496 h 833639"/>
              <a:gd name="connsiteX12" fmla="*/ 827616 w 836965"/>
              <a:gd name="connsiteY12" fmla="*/ 535638 h 833639"/>
              <a:gd name="connsiteX13" fmla="*/ 756365 w 836965"/>
              <a:gd name="connsiteY13" fmla="*/ 369384 h 833639"/>
              <a:gd name="connsiteX14" fmla="*/ 685113 w 836965"/>
              <a:gd name="connsiteY14" fmla="*/ 96251 h 833639"/>
              <a:gd name="connsiteX15" fmla="*/ 554484 w 836965"/>
              <a:gd name="connsiteY15" fmla="*/ 1249 h 833639"/>
              <a:gd name="connsiteX16" fmla="*/ 495107 w 836965"/>
              <a:gd name="connsiteY16" fmla="*/ 60625 h 833639"/>
              <a:gd name="connsiteX0" fmla="*/ 495107 w 836965"/>
              <a:gd name="connsiteY0" fmla="*/ 60625 h 829927"/>
              <a:gd name="connsiteX1" fmla="*/ 578235 w 836965"/>
              <a:gd name="connsiteY1" fmla="*/ 369384 h 829927"/>
              <a:gd name="connsiteX2" fmla="*/ 508977 w 836965"/>
              <a:gd name="connsiteY2" fmla="*/ 599690 h 829927"/>
              <a:gd name="connsiteX3" fmla="*/ 240785 w 836965"/>
              <a:gd name="connsiteY3" fmla="*/ 621290 h 829927"/>
              <a:gd name="connsiteX4" fmla="*/ 18099 w 836965"/>
              <a:gd name="connsiteY4" fmla="*/ 597540 h 829927"/>
              <a:gd name="connsiteX5" fmla="*/ 39950 w 836965"/>
              <a:gd name="connsiteY5" fmla="*/ 725643 h 829927"/>
              <a:gd name="connsiteX6" fmla="*/ 252565 w 836965"/>
              <a:gd name="connsiteY6" fmla="*/ 795213 h 829927"/>
              <a:gd name="connsiteX7" fmla="*/ 411884 w 836965"/>
              <a:gd name="connsiteY7" fmla="*/ 811763 h 829927"/>
              <a:gd name="connsiteX8" fmla="*/ 579719 w 836965"/>
              <a:gd name="connsiteY8" fmla="*/ 827263 h 829927"/>
              <a:gd name="connsiteX9" fmla="*/ 706961 w 836965"/>
              <a:gd name="connsiteY9" fmla="*/ 779579 h 829927"/>
              <a:gd name="connsiteX10" fmla="*/ 791414 w 836965"/>
              <a:gd name="connsiteY10" fmla="*/ 720943 h 829927"/>
              <a:gd name="connsiteX11" fmla="*/ 832236 w 836965"/>
              <a:gd name="connsiteY11" fmla="*/ 622496 h 829927"/>
              <a:gd name="connsiteX12" fmla="*/ 827616 w 836965"/>
              <a:gd name="connsiteY12" fmla="*/ 535638 h 829927"/>
              <a:gd name="connsiteX13" fmla="*/ 756365 w 836965"/>
              <a:gd name="connsiteY13" fmla="*/ 369384 h 829927"/>
              <a:gd name="connsiteX14" fmla="*/ 685113 w 836965"/>
              <a:gd name="connsiteY14" fmla="*/ 96251 h 829927"/>
              <a:gd name="connsiteX15" fmla="*/ 554484 w 836965"/>
              <a:gd name="connsiteY15" fmla="*/ 1249 h 829927"/>
              <a:gd name="connsiteX16" fmla="*/ 495107 w 836965"/>
              <a:gd name="connsiteY16" fmla="*/ 60625 h 829927"/>
              <a:gd name="connsiteX0" fmla="*/ 495107 w 836965"/>
              <a:gd name="connsiteY0" fmla="*/ 60625 h 811786"/>
              <a:gd name="connsiteX1" fmla="*/ 578235 w 836965"/>
              <a:gd name="connsiteY1" fmla="*/ 369384 h 811786"/>
              <a:gd name="connsiteX2" fmla="*/ 508977 w 836965"/>
              <a:gd name="connsiteY2" fmla="*/ 599690 h 811786"/>
              <a:gd name="connsiteX3" fmla="*/ 240785 w 836965"/>
              <a:gd name="connsiteY3" fmla="*/ 621290 h 811786"/>
              <a:gd name="connsiteX4" fmla="*/ 18099 w 836965"/>
              <a:gd name="connsiteY4" fmla="*/ 597540 h 811786"/>
              <a:gd name="connsiteX5" fmla="*/ 39950 w 836965"/>
              <a:gd name="connsiteY5" fmla="*/ 725643 h 811786"/>
              <a:gd name="connsiteX6" fmla="*/ 252565 w 836965"/>
              <a:gd name="connsiteY6" fmla="*/ 795213 h 811786"/>
              <a:gd name="connsiteX7" fmla="*/ 411884 w 836965"/>
              <a:gd name="connsiteY7" fmla="*/ 811763 h 811786"/>
              <a:gd name="connsiteX8" fmla="*/ 523339 w 836965"/>
              <a:gd name="connsiteY8" fmla="*/ 800653 h 811786"/>
              <a:gd name="connsiteX9" fmla="*/ 706961 w 836965"/>
              <a:gd name="connsiteY9" fmla="*/ 779579 h 811786"/>
              <a:gd name="connsiteX10" fmla="*/ 791414 w 836965"/>
              <a:gd name="connsiteY10" fmla="*/ 720943 h 811786"/>
              <a:gd name="connsiteX11" fmla="*/ 832236 w 836965"/>
              <a:gd name="connsiteY11" fmla="*/ 622496 h 811786"/>
              <a:gd name="connsiteX12" fmla="*/ 827616 w 836965"/>
              <a:gd name="connsiteY12" fmla="*/ 535638 h 811786"/>
              <a:gd name="connsiteX13" fmla="*/ 756365 w 836965"/>
              <a:gd name="connsiteY13" fmla="*/ 369384 h 811786"/>
              <a:gd name="connsiteX14" fmla="*/ 685113 w 836965"/>
              <a:gd name="connsiteY14" fmla="*/ 96251 h 811786"/>
              <a:gd name="connsiteX15" fmla="*/ 554484 w 836965"/>
              <a:gd name="connsiteY15" fmla="*/ 1249 h 811786"/>
              <a:gd name="connsiteX16" fmla="*/ 495107 w 836965"/>
              <a:gd name="connsiteY16" fmla="*/ 60625 h 811786"/>
              <a:gd name="connsiteX0" fmla="*/ 474716 w 816574"/>
              <a:gd name="connsiteY0" fmla="*/ 60625 h 811786"/>
              <a:gd name="connsiteX1" fmla="*/ 557844 w 816574"/>
              <a:gd name="connsiteY1" fmla="*/ 369384 h 811786"/>
              <a:gd name="connsiteX2" fmla="*/ 488586 w 816574"/>
              <a:gd name="connsiteY2" fmla="*/ 599690 h 811786"/>
              <a:gd name="connsiteX3" fmla="*/ 220394 w 816574"/>
              <a:gd name="connsiteY3" fmla="*/ 621290 h 811786"/>
              <a:gd name="connsiteX4" fmla="*/ 32289 w 816574"/>
              <a:gd name="connsiteY4" fmla="*/ 520225 h 811786"/>
              <a:gd name="connsiteX5" fmla="*/ 19559 w 816574"/>
              <a:gd name="connsiteY5" fmla="*/ 725643 h 811786"/>
              <a:gd name="connsiteX6" fmla="*/ 232174 w 816574"/>
              <a:gd name="connsiteY6" fmla="*/ 795213 h 811786"/>
              <a:gd name="connsiteX7" fmla="*/ 391493 w 816574"/>
              <a:gd name="connsiteY7" fmla="*/ 811763 h 811786"/>
              <a:gd name="connsiteX8" fmla="*/ 502948 w 816574"/>
              <a:gd name="connsiteY8" fmla="*/ 800653 h 811786"/>
              <a:gd name="connsiteX9" fmla="*/ 686570 w 816574"/>
              <a:gd name="connsiteY9" fmla="*/ 779579 h 811786"/>
              <a:gd name="connsiteX10" fmla="*/ 771023 w 816574"/>
              <a:gd name="connsiteY10" fmla="*/ 720943 h 811786"/>
              <a:gd name="connsiteX11" fmla="*/ 811845 w 816574"/>
              <a:gd name="connsiteY11" fmla="*/ 622496 h 811786"/>
              <a:gd name="connsiteX12" fmla="*/ 807225 w 816574"/>
              <a:gd name="connsiteY12" fmla="*/ 535638 h 811786"/>
              <a:gd name="connsiteX13" fmla="*/ 735974 w 816574"/>
              <a:gd name="connsiteY13" fmla="*/ 369384 h 811786"/>
              <a:gd name="connsiteX14" fmla="*/ 664722 w 816574"/>
              <a:gd name="connsiteY14" fmla="*/ 96251 h 811786"/>
              <a:gd name="connsiteX15" fmla="*/ 534093 w 816574"/>
              <a:gd name="connsiteY15" fmla="*/ 1249 h 811786"/>
              <a:gd name="connsiteX16" fmla="*/ 474716 w 816574"/>
              <a:gd name="connsiteY16" fmla="*/ 60625 h 811786"/>
              <a:gd name="connsiteX0" fmla="*/ 348181 w 816574"/>
              <a:gd name="connsiteY0" fmla="*/ 122840 h 810908"/>
              <a:gd name="connsiteX1" fmla="*/ 557844 w 816574"/>
              <a:gd name="connsiteY1" fmla="*/ 368506 h 810908"/>
              <a:gd name="connsiteX2" fmla="*/ 488586 w 816574"/>
              <a:gd name="connsiteY2" fmla="*/ 598812 h 810908"/>
              <a:gd name="connsiteX3" fmla="*/ 220394 w 816574"/>
              <a:gd name="connsiteY3" fmla="*/ 620412 h 810908"/>
              <a:gd name="connsiteX4" fmla="*/ 32289 w 816574"/>
              <a:gd name="connsiteY4" fmla="*/ 519347 h 810908"/>
              <a:gd name="connsiteX5" fmla="*/ 19559 w 816574"/>
              <a:gd name="connsiteY5" fmla="*/ 724765 h 810908"/>
              <a:gd name="connsiteX6" fmla="*/ 232174 w 816574"/>
              <a:gd name="connsiteY6" fmla="*/ 794335 h 810908"/>
              <a:gd name="connsiteX7" fmla="*/ 391493 w 816574"/>
              <a:gd name="connsiteY7" fmla="*/ 810885 h 810908"/>
              <a:gd name="connsiteX8" fmla="*/ 502948 w 816574"/>
              <a:gd name="connsiteY8" fmla="*/ 799775 h 810908"/>
              <a:gd name="connsiteX9" fmla="*/ 686570 w 816574"/>
              <a:gd name="connsiteY9" fmla="*/ 778701 h 810908"/>
              <a:gd name="connsiteX10" fmla="*/ 771023 w 816574"/>
              <a:gd name="connsiteY10" fmla="*/ 720065 h 810908"/>
              <a:gd name="connsiteX11" fmla="*/ 811845 w 816574"/>
              <a:gd name="connsiteY11" fmla="*/ 621618 h 810908"/>
              <a:gd name="connsiteX12" fmla="*/ 807225 w 816574"/>
              <a:gd name="connsiteY12" fmla="*/ 534760 h 810908"/>
              <a:gd name="connsiteX13" fmla="*/ 735974 w 816574"/>
              <a:gd name="connsiteY13" fmla="*/ 368506 h 810908"/>
              <a:gd name="connsiteX14" fmla="*/ 664722 w 816574"/>
              <a:gd name="connsiteY14" fmla="*/ 95373 h 810908"/>
              <a:gd name="connsiteX15" fmla="*/ 534093 w 816574"/>
              <a:gd name="connsiteY15" fmla="*/ 371 h 810908"/>
              <a:gd name="connsiteX16" fmla="*/ 348181 w 816574"/>
              <a:gd name="connsiteY16" fmla="*/ 122840 h 810908"/>
              <a:gd name="connsiteX0" fmla="*/ 348181 w 816574"/>
              <a:gd name="connsiteY0" fmla="*/ 58476 h 746544"/>
              <a:gd name="connsiteX1" fmla="*/ 557844 w 816574"/>
              <a:gd name="connsiteY1" fmla="*/ 304142 h 746544"/>
              <a:gd name="connsiteX2" fmla="*/ 488586 w 816574"/>
              <a:gd name="connsiteY2" fmla="*/ 534448 h 746544"/>
              <a:gd name="connsiteX3" fmla="*/ 220394 w 816574"/>
              <a:gd name="connsiteY3" fmla="*/ 556048 h 746544"/>
              <a:gd name="connsiteX4" fmla="*/ 32289 w 816574"/>
              <a:gd name="connsiteY4" fmla="*/ 454983 h 746544"/>
              <a:gd name="connsiteX5" fmla="*/ 19559 w 816574"/>
              <a:gd name="connsiteY5" fmla="*/ 660401 h 746544"/>
              <a:gd name="connsiteX6" fmla="*/ 232174 w 816574"/>
              <a:gd name="connsiteY6" fmla="*/ 729971 h 746544"/>
              <a:gd name="connsiteX7" fmla="*/ 391493 w 816574"/>
              <a:gd name="connsiteY7" fmla="*/ 746521 h 746544"/>
              <a:gd name="connsiteX8" fmla="*/ 502948 w 816574"/>
              <a:gd name="connsiteY8" fmla="*/ 735411 h 746544"/>
              <a:gd name="connsiteX9" fmla="*/ 686570 w 816574"/>
              <a:gd name="connsiteY9" fmla="*/ 714337 h 746544"/>
              <a:gd name="connsiteX10" fmla="*/ 771023 w 816574"/>
              <a:gd name="connsiteY10" fmla="*/ 655701 h 746544"/>
              <a:gd name="connsiteX11" fmla="*/ 811845 w 816574"/>
              <a:gd name="connsiteY11" fmla="*/ 557254 h 746544"/>
              <a:gd name="connsiteX12" fmla="*/ 807225 w 816574"/>
              <a:gd name="connsiteY12" fmla="*/ 470396 h 746544"/>
              <a:gd name="connsiteX13" fmla="*/ 735974 w 816574"/>
              <a:gd name="connsiteY13" fmla="*/ 304142 h 746544"/>
              <a:gd name="connsiteX14" fmla="*/ 664722 w 816574"/>
              <a:gd name="connsiteY14" fmla="*/ 31009 h 746544"/>
              <a:gd name="connsiteX15" fmla="*/ 460380 w 816574"/>
              <a:gd name="connsiteY15" fmla="*/ 22075 h 746544"/>
              <a:gd name="connsiteX16" fmla="*/ 348181 w 816574"/>
              <a:gd name="connsiteY16" fmla="*/ 58476 h 746544"/>
              <a:gd name="connsiteX0" fmla="*/ 348181 w 816574"/>
              <a:gd name="connsiteY0" fmla="*/ 72416 h 760484"/>
              <a:gd name="connsiteX1" fmla="*/ 557844 w 816574"/>
              <a:gd name="connsiteY1" fmla="*/ 318082 h 760484"/>
              <a:gd name="connsiteX2" fmla="*/ 488586 w 816574"/>
              <a:gd name="connsiteY2" fmla="*/ 548388 h 760484"/>
              <a:gd name="connsiteX3" fmla="*/ 220394 w 816574"/>
              <a:gd name="connsiteY3" fmla="*/ 569988 h 760484"/>
              <a:gd name="connsiteX4" fmla="*/ 32289 w 816574"/>
              <a:gd name="connsiteY4" fmla="*/ 468923 h 760484"/>
              <a:gd name="connsiteX5" fmla="*/ 19559 w 816574"/>
              <a:gd name="connsiteY5" fmla="*/ 674341 h 760484"/>
              <a:gd name="connsiteX6" fmla="*/ 232174 w 816574"/>
              <a:gd name="connsiteY6" fmla="*/ 743911 h 760484"/>
              <a:gd name="connsiteX7" fmla="*/ 391493 w 816574"/>
              <a:gd name="connsiteY7" fmla="*/ 760461 h 760484"/>
              <a:gd name="connsiteX8" fmla="*/ 502948 w 816574"/>
              <a:gd name="connsiteY8" fmla="*/ 749351 h 760484"/>
              <a:gd name="connsiteX9" fmla="*/ 686570 w 816574"/>
              <a:gd name="connsiteY9" fmla="*/ 728277 h 760484"/>
              <a:gd name="connsiteX10" fmla="*/ 771023 w 816574"/>
              <a:gd name="connsiteY10" fmla="*/ 669641 h 760484"/>
              <a:gd name="connsiteX11" fmla="*/ 811845 w 816574"/>
              <a:gd name="connsiteY11" fmla="*/ 571194 h 760484"/>
              <a:gd name="connsiteX12" fmla="*/ 807225 w 816574"/>
              <a:gd name="connsiteY12" fmla="*/ 484336 h 760484"/>
              <a:gd name="connsiteX13" fmla="*/ 735974 w 816574"/>
              <a:gd name="connsiteY13" fmla="*/ 318082 h 760484"/>
              <a:gd name="connsiteX14" fmla="*/ 664722 w 816574"/>
              <a:gd name="connsiteY14" fmla="*/ 44949 h 760484"/>
              <a:gd name="connsiteX15" fmla="*/ 476297 w 816574"/>
              <a:gd name="connsiteY15" fmla="*/ 62 h 760484"/>
              <a:gd name="connsiteX16" fmla="*/ 460380 w 816574"/>
              <a:gd name="connsiteY16" fmla="*/ 36015 h 760484"/>
              <a:gd name="connsiteX17" fmla="*/ 348181 w 816574"/>
              <a:gd name="connsiteY17" fmla="*/ 72416 h 760484"/>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664722 w 816574"/>
              <a:gd name="connsiteY14" fmla="*/ 45653 h 761188"/>
              <a:gd name="connsiteX15" fmla="*/ 476297 w 816574"/>
              <a:gd name="connsiteY15" fmla="*/ 766 h 761188"/>
              <a:gd name="connsiteX16" fmla="*/ 420602 w 816574"/>
              <a:gd name="connsiteY16" fmla="*/ 10826 h 761188"/>
              <a:gd name="connsiteX17" fmla="*/ 348181 w 816574"/>
              <a:gd name="connsiteY17" fmla="*/ 73120 h 761188"/>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583196 w 816574"/>
              <a:gd name="connsiteY14" fmla="*/ 63888 h 761188"/>
              <a:gd name="connsiteX15" fmla="*/ 476297 w 816574"/>
              <a:gd name="connsiteY15" fmla="*/ 766 h 761188"/>
              <a:gd name="connsiteX16" fmla="*/ 420602 w 816574"/>
              <a:gd name="connsiteY16" fmla="*/ 10826 h 761188"/>
              <a:gd name="connsiteX17" fmla="*/ 348181 w 81657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65290 w 795294"/>
              <a:gd name="connsiteY9" fmla="*/ 72898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56295 w 795294"/>
              <a:gd name="connsiteY9" fmla="*/ 70316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6075"/>
              <a:gd name="connsiteY0" fmla="*/ 73120 h 761188"/>
              <a:gd name="connsiteX1" fmla="*/ 536564 w 796075"/>
              <a:gd name="connsiteY1" fmla="*/ 318786 h 761188"/>
              <a:gd name="connsiteX2" fmla="*/ 467306 w 796075"/>
              <a:gd name="connsiteY2" fmla="*/ 549092 h 761188"/>
              <a:gd name="connsiteX3" fmla="*/ 199114 w 796075"/>
              <a:gd name="connsiteY3" fmla="*/ 570692 h 761188"/>
              <a:gd name="connsiteX4" fmla="*/ 11009 w 796075"/>
              <a:gd name="connsiteY4" fmla="*/ 469627 h 761188"/>
              <a:gd name="connsiteX5" fmla="*/ 42500 w 796075"/>
              <a:gd name="connsiteY5" fmla="*/ 658196 h 761188"/>
              <a:gd name="connsiteX6" fmla="*/ 210894 w 796075"/>
              <a:gd name="connsiteY6" fmla="*/ 744615 h 761188"/>
              <a:gd name="connsiteX7" fmla="*/ 370213 w 796075"/>
              <a:gd name="connsiteY7" fmla="*/ 761165 h 761188"/>
              <a:gd name="connsiteX8" fmla="*/ 481668 w 796075"/>
              <a:gd name="connsiteY8" fmla="*/ 750055 h 761188"/>
              <a:gd name="connsiteX9" fmla="*/ 656295 w 796075"/>
              <a:gd name="connsiteY9" fmla="*/ 703161 h 761188"/>
              <a:gd name="connsiteX10" fmla="*/ 738204 w 796075"/>
              <a:gd name="connsiteY10" fmla="*/ 648573 h 761188"/>
              <a:gd name="connsiteX11" fmla="*/ 790565 w 796075"/>
              <a:gd name="connsiteY11" fmla="*/ 571898 h 761188"/>
              <a:gd name="connsiteX12" fmla="*/ 785945 w 796075"/>
              <a:gd name="connsiteY12" fmla="*/ 485040 h 761188"/>
              <a:gd name="connsiteX13" fmla="*/ 714694 w 796075"/>
              <a:gd name="connsiteY13" fmla="*/ 318786 h 761188"/>
              <a:gd name="connsiteX14" fmla="*/ 561916 w 796075"/>
              <a:gd name="connsiteY14" fmla="*/ 63888 h 761188"/>
              <a:gd name="connsiteX15" fmla="*/ 455017 w 796075"/>
              <a:gd name="connsiteY15" fmla="*/ 766 h 761188"/>
              <a:gd name="connsiteX16" fmla="*/ 399322 w 796075"/>
              <a:gd name="connsiteY16" fmla="*/ 10826 h 761188"/>
              <a:gd name="connsiteX17" fmla="*/ 326901 w 796075"/>
              <a:gd name="connsiteY17" fmla="*/ 73120 h 761188"/>
              <a:gd name="connsiteX0" fmla="*/ 326901 w 796075"/>
              <a:gd name="connsiteY0" fmla="*/ 73120 h 761256"/>
              <a:gd name="connsiteX1" fmla="*/ 536564 w 796075"/>
              <a:gd name="connsiteY1" fmla="*/ 318786 h 761256"/>
              <a:gd name="connsiteX2" fmla="*/ 467306 w 796075"/>
              <a:gd name="connsiteY2" fmla="*/ 549092 h 761256"/>
              <a:gd name="connsiteX3" fmla="*/ 199114 w 796075"/>
              <a:gd name="connsiteY3" fmla="*/ 570692 h 761256"/>
              <a:gd name="connsiteX4" fmla="*/ 11009 w 796075"/>
              <a:gd name="connsiteY4" fmla="*/ 469627 h 761256"/>
              <a:gd name="connsiteX5" fmla="*/ 42500 w 796075"/>
              <a:gd name="connsiteY5" fmla="*/ 658196 h 761256"/>
              <a:gd name="connsiteX6" fmla="*/ 210894 w 796075"/>
              <a:gd name="connsiteY6" fmla="*/ 744615 h 761256"/>
              <a:gd name="connsiteX7" fmla="*/ 370213 w 796075"/>
              <a:gd name="connsiteY7" fmla="*/ 761165 h 761256"/>
              <a:gd name="connsiteX8" fmla="*/ 481668 w 796075"/>
              <a:gd name="connsiteY8" fmla="*/ 750055 h 761256"/>
              <a:gd name="connsiteX9" fmla="*/ 656295 w 796075"/>
              <a:gd name="connsiteY9" fmla="*/ 703161 h 761256"/>
              <a:gd name="connsiteX10" fmla="*/ 738204 w 796075"/>
              <a:gd name="connsiteY10" fmla="*/ 648573 h 761256"/>
              <a:gd name="connsiteX11" fmla="*/ 790565 w 796075"/>
              <a:gd name="connsiteY11" fmla="*/ 571898 h 761256"/>
              <a:gd name="connsiteX12" fmla="*/ 785945 w 796075"/>
              <a:gd name="connsiteY12" fmla="*/ 485040 h 761256"/>
              <a:gd name="connsiteX13" fmla="*/ 714694 w 796075"/>
              <a:gd name="connsiteY13" fmla="*/ 318786 h 761256"/>
              <a:gd name="connsiteX14" fmla="*/ 561916 w 796075"/>
              <a:gd name="connsiteY14" fmla="*/ 63888 h 761256"/>
              <a:gd name="connsiteX15" fmla="*/ 455017 w 796075"/>
              <a:gd name="connsiteY15" fmla="*/ 766 h 761256"/>
              <a:gd name="connsiteX16" fmla="*/ 399322 w 796075"/>
              <a:gd name="connsiteY16" fmla="*/ 10826 h 761256"/>
              <a:gd name="connsiteX17" fmla="*/ 326901 w 796075"/>
              <a:gd name="connsiteY17" fmla="*/ 73120 h 76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075" h="761256">
                <a:moveTo>
                  <a:pt x="326901" y="73120"/>
                </a:moveTo>
                <a:cubicBezTo>
                  <a:pt x="349775" y="124446"/>
                  <a:pt x="513163" y="239457"/>
                  <a:pt x="536564" y="318786"/>
                </a:cubicBezTo>
                <a:cubicBezTo>
                  <a:pt x="559965" y="398115"/>
                  <a:pt x="523548" y="507108"/>
                  <a:pt x="467306" y="549092"/>
                </a:cubicBezTo>
                <a:cubicBezTo>
                  <a:pt x="411064" y="591076"/>
                  <a:pt x="275163" y="583936"/>
                  <a:pt x="199114" y="570692"/>
                </a:cubicBezTo>
                <a:cubicBezTo>
                  <a:pt x="123065" y="557448"/>
                  <a:pt x="37111" y="455043"/>
                  <a:pt x="11009" y="469627"/>
                </a:cubicBezTo>
                <a:cubicBezTo>
                  <a:pt x="-15093" y="484211"/>
                  <a:pt x="9186" y="612365"/>
                  <a:pt x="42500" y="658196"/>
                </a:cubicBezTo>
                <a:cubicBezTo>
                  <a:pt x="75814" y="704027"/>
                  <a:pt x="156275" y="727453"/>
                  <a:pt x="210894" y="744615"/>
                </a:cubicBezTo>
                <a:cubicBezTo>
                  <a:pt x="265513" y="761777"/>
                  <a:pt x="325084" y="760258"/>
                  <a:pt x="370213" y="761165"/>
                </a:cubicBezTo>
                <a:cubicBezTo>
                  <a:pt x="415342" y="762072"/>
                  <a:pt x="450343" y="756114"/>
                  <a:pt x="481668" y="750055"/>
                </a:cubicBezTo>
                <a:cubicBezTo>
                  <a:pt x="517294" y="763909"/>
                  <a:pt x="613539" y="720075"/>
                  <a:pt x="656295" y="703161"/>
                </a:cubicBezTo>
                <a:cubicBezTo>
                  <a:pt x="699051" y="686247"/>
                  <a:pt x="715826" y="670450"/>
                  <a:pt x="738204" y="648573"/>
                </a:cubicBezTo>
                <a:cubicBezTo>
                  <a:pt x="760582" y="626696"/>
                  <a:pt x="782608" y="599154"/>
                  <a:pt x="790565" y="571898"/>
                </a:cubicBezTo>
                <a:cubicBezTo>
                  <a:pt x="798522" y="544642"/>
                  <a:pt x="798590" y="527225"/>
                  <a:pt x="785945" y="485040"/>
                </a:cubicBezTo>
                <a:cubicBezTo>
                  <a:pt x="773300" y="442855"/>
                  <a:pt x="752032" y="388978"/>
                  <a:pt x="714694" y="318786"/>
                </a:cubicBezTo>
                <a:cubicBezTo>
                  <a:pt x="677356" y="248594"/>
                  <a:pt x="605207" y="111670"/>
                  <a:pt x="561916" y="63888"/>
                </a:cubicBezTo>
                <a:cubicBezTo>
                  <a:pt x="518625" y="16106"/>
                  <a:pt x="489074" y="2255"/>
                  <a:pt x="455017" y="766"/>
                </a:cubicBezTo>
                <a:cubicBezTo>
                  <a:pt x="420960" y="-723"/>
                  <a:pt x="420675" y="-1233"/>
                  <a:pt x="399322" y="10826"/>
                </a:cubicBezTo>
                <a:cubicBezTo>
                  <a:pt x="377969" y="22885"/>
                  <a:pt x="304027" y="21794"/>
                  <a:pt x="326901" y="7312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 name="Volný tvar 59"/>
          <p:cNvSpPr>
            <a:spLocks noChangeAspect="1"/>
          </p:cNvSpPr>
          <p:nvPr/>
        </p:nvSpPr>
        <p:spPr>
          <a:xfrm rot="15245899">
            <a:off x="5571026" y="4816711"/>
            <a:ext cx="310038" cy="291323"/>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4826"/>
              <a:gd name="connsiteY0" fmla="*/ 60625 h 832742"/>
              <a:gd name="connsiteX1" fmla="*/ 578235 w 964826"/>
              <a:gd name="connsiteY1" fmla="*/ 369384 h 832742"/>
              <a:gd name="connsiteX2" fmla="*/ 508977 w 964826"/>
              <a:gd name="connsiteY2" fmla="*/ 599690 h 832742"/>
              <a:gd name="connsiteX3" fmla="*/ 240785 w 964826"/>
              <a:gd name="connsiteY3" fmla="*/ 621290 h 832742"/>
              <a:gd name="connsiteX4" fmla="*/ 18099 w 964826"/>
              <a:gd name="connsiteY4" fmla="*/ 597540 h 832742"/>
              <a:gd name="connsiteX5" fmla="*/ 39950 w 964826"/>
              <a:gd name="connsiteY5" fmla="*/ 725643 h 832742"/>
              <a:gd name="connsiteX6" fmla="*/ 252565 w 964826"/>
              <a:gd name="connsiteY6" fmla="*/ 795213 h 832742"/>
              <a:gd name="connsiteX7" fmla="*/ 411884 w 964826"/>
              <a:gd name="connsiteY7" fmla="*/ 811763 h 832742"/>
              <a:gd name="connsiteX8" fmla="*/ 579719 w 964826"/>
              <a:gd name="connsiteY8" fmla="*/ 827263 h 832742"/>
              <a:gd name="connsiteX9" fmla="*/ 727876 w 964826"/>
              <a:gd name="connsiteY9" fmla="*/ 812884 h 832742"/>
              <a:gd name="connsiteX10" fmla="*/ 922619 w 964826"/>
              <a:gd name="connsiteY10" fmla="*/ 749394 h 832742"/>
              <a:gd name="connsiteX11" fmla="*/ 958245 w 964826"/>
              <a:gd name="connsiteY11" fmla="*/ 630641 h 832742"/>
              <a:gd name="connsiteX12" fmla="*/ 827616 w 964826"/>
              <a:gd name="connsiteY12" fmla="*/ 535638 h 832742"/>
              <a:gd name="connsiteX13" fmla="*/ 756365 w 964826"/>
              <a:gd name="connsiteY13" fmla="*/ 369384 h 832742"/>
              <a:gd name="connsiteX14" fmla="*/ 685113 w 964826"/>
              <a:gd name="connsiteY14" fmla="*/ 96251 h 832742"/>
              <a:gd name="connsiteX15" fmla="*/ 554484 w 964826"/>
              <a:gd name="connsiteY15" fmla="*/ 1249 h 832742"/>
              <a:gd name="connsiteX16" fmla="*/ 495107 w 964826"/>
              <a:gd name="connsiteY16" fmla="*/ 60625 h 832742"/>
              <a:gd name="connsiteX0" fmla="*/ 495107 w 958499"/>
              <a:gd name="connsiteY0" fmla="*/ 60625 h 833639"/>
              <a:gd name="connsiteX1" fmla="*/ 578235 w 958499"/>
              <a:gd name="connsiteY1" fmla="*/ 369384 h 833639"/>
              <a:gd name="connsiteX2" fmla="*/ 508977 w 958499"/>
              <a:gd name="connsiteY2" fmla="*/ 599690 h 833639"/>
              <a:gd name="connsiteX3" fmla="*/ 240785 w 958499"/>
              <a:gd name="connsiteY3" fmla="*/ 621290 h 833639"/>
              <a:gd name="connsiteX4" fmla="*/ 18099 w 958499"/>
              <a:gd name="connsiteY4" fmla="*/ 597540 h 833639"/>
              <a:gd name="connsiteX5" fmla="*/ 39950 w 958499"/>
              <a:gd name="connsiteY5" fmla="*/ 725643 h 833639"/>
              <a:gd name="connsiteX6" fmla="*/ 252565 w 958499"/>
              <a:gd name="connsiteY6" fmla="*/ 795213 h 833639"/>
              <a:gd name="connsiteX7" fmla="*/ 411884 w 958499"/>
              <a:gd name="connsiteY7" fmla="*/ 811763 h 833639"/>
              <a:gd name="connsiteX8" fmla="*/ 579719 w 958499"/>
              <a:gd name="connsiteY8" fmla="*/ 827263 h 833639"/>
              <a:gd name="connsiteX9" fmla="*/ 727876 w 958499"/>
              <a:gd name="connsiteY9" fmla="*/ 812884 h 833639"/>
              <a:gd name="connsiteX10" fmla="*/ 791414 w 958499"/>
              <a:gd name="connsiteY10" fmla="*/ 720943 h 833639"/>
              <a:gd name="connsiteX11" fmla="*/ 958245 w 958499"/>
              <a:gd name="connsiteY11" fmla="*/ 630641 h 833639"/>
              <a:gd name="connsiteX12" fmla="*/ 827616 w 958499"/>
              <a:gd name="connsiteY12" fmla="*/ 535638 h 833639"/>
              <a:gd name="connsiteX13" fmla="*/ 756365 w 958499"/>
              <a:gd name="connsiteY13" fmla="*/ 369384 h 833639"/>
              <a:gd name="connsiteX14" fmla="*/ 685113 w 958499"/>
              <a:gd name="connsiteY14" fmla="*/ 96251 h 833639"/>
              <a:gd name="connsiteX15" fmla="*/ 554484 w 958499"/>
              <a:gd name="connsiteY15" fmla="*/ 1249 h 833639"/>
              <a:gd name="connsiteX16" fmla="*/ 495107 w 958499"/>
              <a:gd name="connsiteY16" fmla="*/ 60625 h 833639"/>
              <a:gd name="connsiteX0" fmla="*/ 495107 w 836965"/>
              <a:gd name="connsiteY0" fmla="*/ 60625 h 833639"/>
              <a:gd name="connsiteX1" fmla="*/ 578235 w 836965"/>
              <a:gd name="connsiteY1" fmla="*/ 369384 h 833639"/>
              <a:gd name="connsiteX2" fmla="*/ 508977 w 836965"/>
              <a:gd name="connsiteY2" fmla="*/ 599690 h 833639"/>
              <a:gd name="connsiteX3" fmla="*/ 240785 w 836965"/>
              <a:gd name="connsiteY3" fmla="*/ 621290 h 833639"/>
              <a:gd name="connsiteX4" fmla="*/ 18099 w 836965"/>
              <a:gd name="connsiteY4" fmla="*/ 597540 h 833639"/>
              <a:gd name="connsiteX5" fmla="*/ 39950 w 836965"/>
              <a:gd name="connsiteY5" fmla="*/ 725643 h 833639"/>
              <a:gd name="connsiteX6" fmla="*/ 252565 w 836965"/>
              <a:gd name="connsiteY6" fmla="*/ 795213 h 833639"/>
              <a:gd name="connsiteX7" fmla="*/ 411884 w 836965"/>
              <a:gd name="connsiteY7" fmla="*/ 811763 h 833639"/>
              <a:gd name="connsiteX8" fmla="*/ 579719 w 836965"/>
              <a:gd name="connsiteY8" fmla="*/ 827263 h 833639"/>
              <a:gd name="connsiteX9" fmla="*/ 727876 w 836965"/>
              <a:gd name="connsiteY9" fmla="*/ 812884 h 833639"/>
              <a:gd name="connsiteX10" fmla="*/ 791414 w 836965"/>
              <a:gd name="connsiteY10" fmla="*/ 720943 h 833639"/>
              <a:gd name="connsiteX11" fmla="*/ 832236 w 836965"/>
              <a:gd name="connsiteY11" fmla="*/ 622496 h 833639"/>
              <a:gd name="connsiteX12" fmla="*/ 827616 w 836965"/>
              <a:gd name="connsiteY12" fmla="*/ 535638 h 833639"/>
              <a:gd name="connsiteX13" fmla="*/ 756365 w 836965"/>
              <a:gd name="connsiteY13" fmla="*/ 369384 h 833639"/>
              <a:gd name="connsiteX14" fmla="*/ 685113 w 836965"/>
              <a:gd name="connsiteY14" fmla="*/ 96251 h 833639"/>
              <a:gd name="connsiteX15" fmla="*/ 554484 w 836965"/>
              <a:gd name="connsiteY15" fmla="*/ 1249 h 833639"/>
              <a:gd name="connsiteX16" fmla="*/ 495107 w 836965"/>
              <a:gd name="connsiteY16" fmla="*/ 60625 h 833639"/>
              <a:gd name="connsiteX0" fmla="*/ 495107 w 836965"/>
              <a:gd name="connsiteY0" fmla="*/ 60625 h 829927"/>
              <a:gd name="connsiteX1" fmla="*/ 578235 w 836965"/>
              <a:gd name="connsiteY1" fmla="*/ 369384 h 829927"/>
              <a:gd name="connsiteX2" fmla="*/ 508977 w 836965"/>
              <a:gd name="connsiteY2" fmla="*/ 599690 h 829927"/>
              <a:gd name="connsiteX3" fmla="*/ 240785 w 836965"/>
              <a:gd name="connsiteY3" fmla="*/ 621290 h 829927"/>
              <a:gd name="connsiteX4" fmla="*/ 18099 w 836965"/>
              <a:gd name="connsiteY4" fmla="*/ 597540 h 829927"/>
              <a:gd name="connsiteX5" fmla="*/ 39950 w 836965"/>
              <a:gd name="connsiteY5" fmla="*/ 725643 h 829927"/>
              <a:gd name="connsiteX6" fmla="*/ 252565 w 836965"/>
              <a:gd name="connsiteY6" fmla="*/ 795213 h 829927"/>
              <a:gd name="connsiteX7" fmla="*/ 411884 w 836965"/>
              <a:gd name="connsiteY7" fmla="*/ 811763 h 829927"/>
              <a:gd name="connsiteX8" fmla="*/ 579719 w 836965"/>
              <a:gd name="connsiteY8" fmla="*/ 827263 h 829927"/>
              <a:gd name="connsiteX9" fmla="*/ 706961 w 836965"/>
              <a:gd name="connsiteY9" fmla="*/ 779579 h 829927"/>
              <a:gd name="connsiteX10" fmla="*/ 791414 w 836965"/>
              <a:gd name="connsiteY10" fmla="*/ 720943 h 829927"/>
              <a:gd name="connsiteX11" fmla="*/ 832236 w 836965"/>
              <a:gd name="connsiteY11" fmla="*/ 622496 h 829927"/>
              <a:gd name="connsiteX12" fmla="*/ 827616 w 836965"/>
              <a:gd name="connsiteY12" fmla="*/ 535638 h 829927"/>
              <a:gd name="connsiteX13" fmla="*/ 756365 w 836965"/>
              <a:gd name="connsiteY13" fmla="*/ 369384 h 829927"/>
              <a:gd name="connsiteX14" fmla="*/ 685113 w 836965"/>
              <a:gd name="connsiteY14" fmla="*/ 96251 h 829927"/>
              <a:gd name="connsiteX15" fmla="*/ 554484 w 836965"/>
              <a:gd name="connsiteY15" fmla="*/ 1249 h 829927"/>
              <a:gd name="connsiteX16" fmla="*/ 495107 w 836965"/>
              <a:gd name="connsiteY16" fmla="*/ 60625 h 829927"/>
              <a:gd name="connsiteX0" fmla="*/ 495107 w 836965"/>
              <a:gd name="connsiteY0" fmla="*/ 60625 h 811786"/>
              <a:gd name="connsiteX1" fmla="*/ 578235 w 836965"/>
              <a:gd name="connsiteY1" fmla="*/ 369384 h 811786"/>
              <a:gd name="connsiteX2" fmla="*/ 508977 w 836965"/>
              <a:gd name="connsiteY2" fmla="*/ 599690 h 811786"/>
              <a:gd name="connsiteX3" fmla="*/ 240785 w 836965"/>
              <a:gd name="connsiteY3" fmla="*/ 621290 h 811786"/>
              <a:gd name="connsiteX4" fmla="*/ 18099 w 836965"/>
              <a:gd name="connsiteY4" fmla="*/ 597540 h 811786"/>
              <a:gd name="connsiteX5" fmla="*/ 39950 w 836965"/>
              <a:gd name="connsiteY5" fmla="*/ 725643 h 811786"/>
              <a:gd name="connsiteX6" fmla="*/ 252565 w 836965"/>
              <a:gd name="connsiteY6" fmla="*/ 795213 h 811786"/>
              <a:gd name="connsiteX7" fmla="*/ 411884 w 836965"/>
              <a:gd name="connsiteY7" fmla="*/ 811763 h 811786"/>
              <a:gd name="connsiteX8" fmla="*/ 523339 w 836965"/>
              <a:gd name="connsiteY8" fmla="*/ 800653 h 811786"/>
              <a:gd name="connsiteX9" fmla="*/ 706961 w 836965"/>
              <a:gd name="connsiteY9" fmla="*/ 779579 h 811786"/>
              <a:gd name="connsiteX10" fmla="*/ 791414 w 836965"/>
              <a:gd name="connsiteY10" fmla="*/ 720943 h 811786"/>
              <a:gd name="connsiteX11" fmla="*/ 832236 w 836965"/>
              <a:gd name="connsiteY11" fmla="*/ 622496 h 811786"/>
              <a:gd name="connsiteX12" fmla="*/ 827616 w 836965"/>
              <a:gd name="connsiteY12" fmla="*/ 535638 h 811786"/>
              <a:gd name="connsiteX13" fmla="*/ 756365 w 836965"/>
              <a:gd name="connsiteY13" fmla="*/ 369384 h 811786"/>
              <a:gd name="connsiteX14" fmla="*/ 685113 w 836965"/>
              <a:gd name="connsiteY14" fmla="*/ 96251 h 811786"/>
              <a:gd name="connsiteX15" fmla="*/ 554484 w 836965"/>
              <a:gd name="connsiteY15" fmla="*/ 1249 h 811786"/>
              <a:gd name="connsiteX16" fmla="*/ 495107 w 836965"/>
              <a:gd name="connsiteY16" fmla="*/ 60625 h 811786"/>
              <a:gd name="connsiteX0" fmla="*/ 474716 w 816574"/>
              <a:gd name="connsiteY0" fmla="*/ 60625 h 811786"/>
              <a:gd name="connsiteX1" fmla="*/ 557844 w 816574"/>
              <a:gd name="connsiteY1" fmla="*/ 369384 h 811786"/>
              <a:gd name="connsiteX2" fmla="*/ 488586 w 816574"/>
              <a:gd name="connsiteY2" fmla="*/ 599690 h 811786"/>
              <a:gd name="connsiteX3" fmla="*/ 220394 w 816574"/>
              <a:gd name="connsiteY3" fmla="*/ 621290 h 811786"/>
              <a:gd name="connsiteX4" fmla="*/ 32289 w 816574"/>
              <a:gd name="connsiteY4" fmla="*/ 520225 h 811786"/>
              <a:gd name="connsiteX5" fmla="*/ 19559 w 816574"/>
              <a:gd name="connsiteY5" fmla="*/ 725643 h 811786"/>
              <a:gd name="connsiteX6" fmla="*/ 232174 w 816574"/>
              <a:gd name="connsiteY6" fmla="*/ 795213 h 811786"/>
              <a:gd name="connsiteX7" fmla="*/ 391493 w 816574"/>
              <a:gd name="connsiteY7" fmla="*/ 811763 h 811786"/>
              <a:gd name="connsiteX8" fmla="*/ 502948 w 816574"/>
              <a:gd name="connsiteY8" fmla="*/ 800653 h 811786"/>
              <a:gd name="connsiteX9" fmla="*/ 686570 w 816574"/>
              <a:gd name="connsiteY9" fmla="*/ 779579 h 811786"/>
              <a:gd name="connsiteX10" fmla="*/ 771023 w 816574"/>
              <a:gd name="connsiteY10" fmla="*/ 720943 h 811786"/>
              <a:gd name="connsiteX11" fmla="*/ 811845 w 816574"/>
              <a:gd name="connsiteY11" fmla="*/ 622496 h 811786"/>
              <a:gd name="connsiteX12" fmla="*/ 807225 w 816574"/>
              <a:gd name="connsiteY12" fmla="*/ 535638 h 811786"/>
              <a:gd name="connsiteX13" fmla="*/ 735974 w 816574"/>
              <a:gd name="connsiteY13" fmla="*/ 369384 h 811786"/>
              <a:gd name="connsiteX14" fmla="*/ 664722 w 816574"/>
              <a:gd name="connsiteY14" fmla="*/ 96251 h 811786"/>
              <a:gd name="connsiteX15" fmla="*/ 534093 w 816574"/>
              <a:gd name="connsiteY15" fmla="*/ 1249 h 811786"/>
              <a:gd name="connsiteX16" fmla="*/ 474716 w 816574"/>
              <a:gd name="connsiteY16" fmla="*/ 60625 h 811786"/>
              <a:gd name="connsiteX0" fmla="*/ 348181 w 816574"/>
              <a:gd name="connsiteY0" fmla="*/ 122840 h 810908"/>
              <a:gd name="connsiteX1" fmla="*/ 557844 w 816574"/>
              <a:gd name="connsiteY1" fmla="*/ 368506 h 810908"/>
              <a:gd name="connsiteX2" fmla="*/ 488586 w 816574"/>
              <a:gd name="connsiteY2" fmla="*/ 598812 h 810908"/>
              <a:gd name="connsiteX3" fmla="*/ 220394 w 816574"/>
              <a:gd name="connsiteY3" fmla="*/ 620412 h 810908"/>
              <a:gd name="connsiteX4" fmla="*/ 32289 w 816574"/>
              <a:gd name="connsiteY4" fmla="*/ 519347 h 810908"/>
              <a:gd name="connsiteX5" fmla="*/ 19559 w 816574"/>
              <a:gd name="connsiteY5" fmla="*/ 724765 h 810908"/>
              <a:gd name="connsiteX6" fmla="*/ 232174 w 816574"/>
              <a:gd name="connsiteY6" fmla="*/ 794335 h 810908"/>
              <a:gd name="connsiteX7" fmla="*/ 391493 w 816574"/>
              <a:gd name="connsiteY7" fmla="*/ 810885 h 810908"/>
              <a:gd name="connsiteX8" fmla="*/ 502948 w 816574"/>
              <a:gd name="connsiteY8" fmla="*/ 799775 h 810908"/>
              <a:gd name="connsiteX9" fmla="*/ 686570 w 816574"/>
              <a:gd name="connsiteY9" fmla="*/ 778701 h 810908"/>
              <a:gd name="connsiteX10" fmla="*/ 771023 w 816574"/>
              <a:gd name="connsiteY10" fmla="*/ 720065 h 810908"/>
              <a:gd name="connsiteX11" fmla="*/ 811845 w 816574"/>
              <a:gd name="connsiteY11" fmla="*/ 621618 h 810908"/>
              <a:gd name="connsiteX12" fmla="*/ 807225 w 816574"/>
              <a:gd name="connsiteY12" fmla="*/ 534760 h 810908"/>
              <a:gd name="connsiteX13" fmla="*/ 735974 w 816574"/>
              <a:gd name="connsiteY13" fmla="*/ 368506 h 810908"/>
              <a:gd name="connsiteX14" fmla="*/ 664722 w 816574"/>
              <a:gd name="connsiteY14" fmla="*/ 95373 h 810908"/>
              <a:gd name="connsiteX15" fmla="*/ 534093 w 816574"/>
              <a:gd name="connsiteY15" fmla="*/ 371 h 810908"/>
              <a:gd name="connsiteX16" fmla="*/ 348181 w 816574"/>
              <a:gd name="connsiteY16" fmla="*/ 122840 h 810908"/>
              <a:gd name="connsiteX0" fmla="*/ 348181 w 816574"/>
              <a:gd name="connsiteY0" fmla="*/ 58476 h 746544"/>
              <a:gd name="connsiteX1" fmla="*/ 557844 w 816574"/>
              <a:gd name="connsiteY1" fmla="*/ 304142 h 746544"/>
              <a:gd name="connsiteX2" fmla="*/ 488586 w 816574"/>
              <a:gd name="connsiteY2" fmla="*/ 534448 h 746544"/>
              <a:gd name="connsiteX3" fmla="*/ 220394 w 816574"/>
              <a:gd name="connsiteY3" fmla="*/ 556048 h 746544"/>
              <a:gd name="connsiteX4" fmla="*/ 32289 w 816574"/>
              <a:gd name="connsiteY4" fmla="*/ 454983 h 746544"/>
              <a:gd name="connsiteX5" fmla="*/ 19559 w 816574"/>
              <a:gd name="connsiteY5" fmla="*/ 660401 h 746544"/>
              <a:gd name="connsiteX6" fmla="*/ 232174 w 816574"/>
              <a:gd name="connsiteY6" fmla="*/ 729971 h 746544"/>
              <a:gd name="connsiteX7" fmla="*/ 391493 w 816574"/>
              <a:gd name="connsiteY7" fmla="*/ 746521 h 746544"/>
              <a:gd name="connsiteX8" fmla="*/ 502948 w 816574"/>
              <a:gd name="connsiteY8" fmla="*/ 735411 h 746544"/>
              <a:gd name="connsiteX9" fmla="*/ 686570 w 816574"/>
              <a:gd name="connsiteY9" fmla="*/ 714337 h 746544"/>
              <a:gd name="connsiteX10" fmla="*/ 771023 w 816574"/>
              <a:gd name="connsiteY10" fmla="*/ 655701 h 746544"/>
              <a:gd name="connsiteX11" fmla="*/ 811845 w 816574"/>
              <a:gd name="connsiteY11" fmla="*/ 557254 h 746544"/>
              <a:gd name="connsiteX12" fmla="*/ 807225 w 816574"/>
              <a:gd name="connsiteY12" fmla="*/ 470396 h 746544"/>
              <a:gd name="connsiteX13" fmla="*/ 735974 w 816574"/>
              <a:gd name="connsiteY13" fmla="*/ 304142 h 746544"/>
              <a:gd name="connsiteX14" fmla="*/ 664722 w 816574"/>
              <a:gd name="connsiteY14" fmla="*/ 31009 h 746544"/>
              <a:gd name="connsiteX15" fmla="*/ 460380 w 816574"/>
              <a:gd name="connsiteY15" fmla="*/ 22075 h 746544"/>
              <a:gd name="connsiteX16" fmla="*/ 348181 w 816574"/>
              <a:gd name="connsiteY16" fmla="*/ 58476 h 746544"/>
              <a:gd name="connsiteX0" fmla="*/ 348181 w 816574"/>
              <a:gd name="connsiteY0" fmla="*/ 72416 h 760484"/>
              <a:gd name="connsiteX1" fmla="*/ 557844 w 816574"/>
              <a:gd name="connsiteY1" fmla="*/ 318082 h 760484"/>
              <a:gd name="connsiteX2" fmla="*/ 488586 w 816574"/>
              <a:gd name="connsiteY2" fmla="*/ 548388 h 760484"/>
              <a:gd name="connsiteX3" fmla="*/ 220394 w 816574"/>
              <a:gd name="connsiteY3" fmla="*/ 569988 h 760484"/>
              <a:gd name="connsiteX4" fmla="*/ 32289 w 816574"/>
              <a:gd name="connsiteY4" fmla="*/ 468923 h 760484"/>
              <a:gd name="connsiteX5" fmla="*/ 19559 w 816574"/>
              <a:gd name="connsiteY5" fmla="*/ 674341 h 760484"/>
              <a:gd name="connsiteX6" fmla="*/ 232174 w 816574"/>
              <a:gd name="connsiteY6" fmla="*/ 743911 h 760484"/>
              <a:gd name="connsiteX7" fmla="*/ 391493 w 816574"/>
              <a:gd name="connsiteY7" fmla="*/ 760461 h 760484"/>
              <a:gd name="connsiteX8" fmla="*/ 502948 w 816574"/>
              <a:gd name="connsiteY8" fmla="*/ 749351 h 760484"/>
              <a:gd name="connsiteX9" fmla="*/ 686570 w 816574"/>
              <a:gd name="connsiteY9" fmla="*/ 728277 h 760484"/>
              <a:gd name="connsiteX10" fmla="*/ 771023 w 816574"/>
              <a:gd name="connsiteY10" fmla="*/ 669641 h 760484"/>
              <a:gd name="connsiteX11" fmla="*/ 811845 w 816574"/>
              <a:gd name="connsiteY11" fmla="*/ 571194 h 760484"/>
              <a:gd name="connsiteX12" fmla="*/ 807225 w 816574"/>
              <a:gd name="connsiteY12" fmla="*/ 484336 h 760484"/>
              <a:gd name="connsiteX13" fmla="*/ 735974 w 816574"/>
              <a:gd name="connsiteY13" fmla="*/ 318082 h 760484"/>
              <a:gd name="connsiteX14" fmla="*/ 664722 w 816574"/>
              <a:gd name="connsiteY14" fmla="*/ 44949 h 760484"/>
              <a:gd name="connsiteX15" fmla="*/ 476297 w 816574"/>
              <a:gd name="connsiteY15" fmla="*/ 62 h 760484"/>
              <a:gd name="connsiteX16" fmla="*/ 460380 w 816574"/>
              <a:gd name="connsiteY16" fmla="*/ 36015 h 760484"/>
              <a:gd name="connsiteX17" fmla="*/ 348181 w 816574"/>
              <a:gd name="connsiteY17" fmla="*/ 72416 h 760484"/>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664722 w 816574"/>
              <a:gd name="connsiteY14" fmla="*/ 45653 h 761188"/>
              <a:gd name="connsiteX15" fmla="*/ 476297 w 816574"/>
              <a:gd name="connsiteY15" fmla="*/ 766 h 761188"/>
              <a:gd name="connsiteX16" fmla="*/ 420602 w 816574"/>
              <a:gd name="connsiteY16" fmla="*/ 10826 h 761188"/>
              <a:gd name="connsiteX17" fmla="*/ 348181 w 816574"/>
              <a:gd name="connsiteY17" fmla="*/ 73120 h 761188"/>
              <a:gd name="connsiteX0" fmla="*/ 348181 w 816574"/>
              <a:gd name="connsiteY0" fmla="*/ 73120 h 761188"/>
              <a:gd name="connsiteX1" fmla="*/ 557844 w 816574"/>
              <a:gd name="connsiteY1" fmla="*/ 318786 h 761188"/>
              <a:gd name="connsiteX2" fmla="*/ 488586 w 816574"/>
              <a:gd name="connsiteY2" fmla="*/ 549092 h 761188"/>
              <a:gd name="connsiteX3" fmla="*/ 220394 w 816574"/>
              <a:gd name="connsiteY3" fmla="*/ 570692 h 761188"/>
              <a:gd name="connsiteX4" fmla="*/ 32289 w 816574"/>
              <a:gd name="connsiteY4" fmla="*/ 469627 h 761188"/>
              <a:gd name="connsiteX5" fmla="*/ 19559 w 816574"/>
              <a:gd name="connsiteY5" fmla="*/ 675045 h 761188"/>
              <a:gd name="connsiteX6" fmla="*/ 232174 w 816574"/>
              <a:gd name="connsiteY6" fmla="*/ 744615 h 761188"/>
              <a:gd name="connsiteX7" fmla="*/ 391493 w 816574"/>
              <a:gd name="connsiteY7" fmla="*/ 761165 h 761188"/>
              <a:gd name="connsiteX8" fmla="*/ 502948 w 816574"/>
              <a:gd name="connsiteY8" fmla="*/ 750055 h 761188"/>
              <a:gd name="connsiteX9" fmla="*/ 686570 w 816574"/>
              <a:gd name="connsiteY9" fmla="*/ 728981 h 761188"/>
              <a:gd name="connsiteX10" fmla="*/ 771023 w 816574"/>
              <a:gd name="connsiteY10" fmla="*/ 670345 h 761188"/>
              <a:gd name="connsiteX11" fmla="*/ 811845 w 816574"/>
              <a:gd name="connsiteY11" fmla="*/ 571898 h 761188"/>
              <a:gd name="connsiteX12" fmla="*/ 807225 w 816574"/>
              <a:gd name="connsiteY12" fmla="*/ 485040 h 761188"/>
              <a:gd name="connsiteX13" fmla="*/ 735974 w 816574"/>
              <a:gd name="connsiteY13" fmla="*/ 318786 h 761188"/>
              <a:gd name="connsiteX14" fmla="*/ 583196 w 816574"/>
              <a:gd name="connsiteY14" fmla="*/ 63888 h 761188"/>
              <a:gd name="connsiteX15" fmla="*/ 476297 w 816574"/>
              <a:gd name="connsiteY15" fmla="*/ 766 h 761188"/>
              <a:gd name="connsiteX16" fmla="*/ 420602 w 816574"/>
              <a:gd name="connsiteY16" fmla="*/ 10826 h 761188"/>
              <a:gd name="connsiteX17" fmla="*/ 348181 w 81657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65290 w 795294"/>
              <a:gd name="connsiteY9" fmla="*/ 72898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5294"/>
              <a:gd name="connsiteY0" fmla="*/ 73120 h 761188"/>
              <a:gd name="connsiteX1" fmla="*/ 536564 w 795294"/>
              <a:gd name="connsiteY1" fmla="*/ 318786 h 761188"/>
              <a:gd name="connsiteX2" fmla="*/ 467306 w 795294"/>
              <a:gd name="connsiteY2" fmla="*/ 549092 h 761188"/>
              <a:gd name="connsiteX3" fmla="*/ 199114 w 795294"/>
              <a:gd name="connsiteY3" fmla="*/ 570692 h 761188"/>
              <a:gd name="connsiteX4" fmla="*/ 11009 w 795294"/>
              <a:gd name="connsiteY4" fmla="*/ 469627 h 761188"/>
              <a:gd name="connsiteX5" fmla="*/ 42500 w 795294"/>
              <a:gd name="connsiteY5" fmla="*/ 658196 h 761188"/>
              <a:gd name="connsiteX6" fmla="*/ 210894 w 795294"/>
              <a:gd name="connsiteY6" fmla="*/ 744615 h 761188"/>
              <a:gd name="connsiteX7" fmla="*/ 370213 w 795294"/>
              <a:gd name="connsiteY7" fmla="*/ 761165 h 761188"/>
              <a:gd name="connsiteX8" fmla="*/ 481668 w 795294"/>
              <a:gd name="connsiteY8" fmla="*/ 750055 h 761188"/>
              <a:gd name="connsiteX9" fmla="*/ 656295 w 795294"/>
              <a:gd name="connsiteY9" fmla="*/ 703161 h 761188"/>
              <a:gd name="connsiteX10" fmla="*/ 749743 w 795294"/>
              <a:gd name="connsiteY10" fmla="*/ 670345 h 761188"/>
              <a:gd name="connsiteX11" fmla="*/ 790565 w 795294"/>
              <a:gd name="connsiteY11" fmla="*/ 571898 h 761188"/>
              <a:gd name="connsiteX12" fmla="*/ 785945 w 795294"/>
              <a:gd name="connsiteY12" fmla="*/ 485040 h 761188"/>
              <a:gd name="connsiteX13" fmla="*/ 714694 w 795294"/>
              <a:gd name="connsiteY13" fmla="*/ 318786 h 761188"/>
              <a:gd name="connsiteX14" fmla="*/ 561916 w 795294"/>
              <a:gd name="connsiteY14" fmla="*/ 63888 h 761188"/>
              <a:gd name="connsiteX15" fmla="*/ 455017 w 795294"/>
              <a:gd name="connsiteY15" fmla="*/ 766 h 761188"/>
              <a:gd name="connsiteX16" fmla="*/ 399322 w 795294"/>
              <a:gd name="connsiteY16" fmla="*/ 10826 h 761188"/>
              <a:gd name="connsiteX17" fmla="*/ 326901 w 795294"/>
              <a:gd name="connsiteY17" fmla="*/ 73120 h 761188"/>
              <a:gd name="connsiteX0" fmla="*/ 326901 w 796075"/>
              <a:gd name="connsiteY0" fmla="*/ 73120 h 761188"/>
              <a:gd name="connsiteX1" fmla="*/ 536564 w 796075"/>
              <a:gd name="connsiteY1" fmla="*/ 318786 h 761188"/>
              <a:gd name="connsiteX2" fmla="*/ 467306 w 796075"/>
              <a:gd name="connsiteY2" fmla="*/ 549092 h 761188"/>
              <a:gd name="connsiteX3" fmla="*/ 199114 w 796075"/>
              <a:gd name="connsiteY3" fmla="*/ 570692 h 761188"/>
              <a:gd name="connsiteX4" fmla="*/ 11009 w 796075"/>
              <a:gd name="connsiteY4" fmla="*/ 469627 h 761188"/>
              <a:gd name="connsiteX5" fmla="*/ 42500 w 796075"/>
              <a:gd name="connsiteY5" fmla="*/ 658196 h 761188"/>
              <a:gd name="connsiteX6" fmla="*/ 210894 w 796075"/>
              <a:gd name="connsiteY6" fmla="*/ 744615 h 761188"/>
              <a:gd name="connsiteX7" fmla="*/ 370213 w 796075"/>
              <a:gd name="connsiteY7" fmla="*/ 761165 h 761188"/>
              <a:gd name="connsiteX8" fmla="*/ 481668 w 796075"/>
              <a:gd name="connsiteY8" fmla="*/ 750055 h 761188"/>
              <a:gd name="connsiteX9" fmla="*/ 656295 w 796075"/>
              <a:gd name="connsiteY9" fmla="*/ 703161 h 761188"/>
              <a:gd name="connsiteX10" fmla="*/ 738204 w 796075"/>
              <a:gd name="connsiteY10" fmla="*/ 648573 h 761188"/>
              <a:gd name="connsiteX11" fmla="*/ 790565 w 796075"/>
              <a:gd name="connsiteY11" fmla="*/ 571898 h 761188"/>
              <a:gd name="connsiteX12" fmla="*/ 785945 w 796075"/>
              <a:gd name="connsiteY12" fmla="*/ 485040 h 761188"/>
              <a:gd name="connsiteX13" fmla="*/ 714694 w 796075"/>
              <a:gd name="connsiteY13" fmla="*/ 318786 h 761188"/>
              <a:gd name="connsiteX14" fmla="*/ 561916 w 796075"/>
              <a:gd name="connsiteY14" fmla="*/ 63888 h 761188"/>
              <a:gd name="connsiteX15" fmla="*/ 455017 w 796075"/>
              <a:gd name="connsiteY15" fmla="*/ 766 h 761188"/>
              <a:gd name="connsiteX16" fmla="*/ 399322 w 796075"/>
              <a:gd name="connsiteY16" fmla="*/ 10826 h 761188"/>
              <a:gd name="connsiteX17" fmla="*/ 326901 w 796075"/>
              <a:gd name="connsiteY17" fmla="*/ 73120 h 761188"/>
              <a:gd name="connsiteX0" fmla="*/ 326901 w 796075"/>
              <a:gd name="connsiteY0" fmla="*/ 73120 h 761256"/>
              <a:gd name="connsiteX1" fmla="*/ 536564 w 796075"/>
              <a:gd name="connsiteY1" fmla="*/ 318786 h 761256"/>
              <a:gd name="connsiteX2" fmla="*/ 467306 w 796075"/>
              <a:gd name="connsiteY2" fmla="*/ 549092 h 761256"/>
              <a:gd name="connsiteX3" fmla="*/ 199114 w 796075"/>
              <a:gd name="connsiteY3" fmla="*/ 570692 h 761256"/>
              <a:gd name="connsiteX4" fmla="*/ 11009 w 796075"/>
              <a:gd name="connsiteY4" fmla="*/ 469627 h 761256"/>
              <a:gd name="connsiteX5" fmla="*/ 42500 w 796075"/>
              <a:gd name="connsiteY5" fmla="*/ 658196 h 761256"/>
              <a:gd name="connsiteX6" fmla="*/ 210894 w 796075"/>
              <a:gd name="connsiteY6" fmla="*/ 744615 h 761256"/>
              <a:gd name="connsiteX7" fmla="*/ 370213 w 796075"/>
              <a:gd name="connsiteY7" fmla="*/ 761165 h 761256"/>
              <a:gd name="connsiteX8" fmla="*/ 481668 w 796075"/>
              <a:gd name="connsiteY8" fmla="*/ 750055 h 761256"/>
              <a:gd name="connsiteX9" fmla="*/ 656295 w 796075"/>
              <a:gd name="connsiteY9" fmla="*/ 703161 h 761256"/>
              <a:gd name="connsiteX10" fmla="*/ 738204 w 796075"/>
              <a:gd name="connsiteY10" fmla="*/ 648573 h 761256"/>
              <a:gd name="connsiteX11" fmla="*/ 790565 w 796075"/>
              <a:gd name="connsiteY11" fmla="*/ 571898 h 761256"/>
              <a:gd name="connsiteX12" fmla="*/ 785945 w 796075"/>
              <a:gd name="connsiteY12" fmla="*/ 485040 h 761256"/>
              <a:gd name="connsiteX13" fmla="*/ 714694 w 796075"/>
              <a:gd name="connsiteY13" fmla="*/ 318786 h 761256"/>
              <a:gd name="connsiteX14" fmla="*/ 561916 w 796075"/>
              <a:gd name="connsiteY14" fmla="*/ 63888 h 761256"/>
              <a:gd name="connsiteX15" fmla="*/ 455017 w 796075"/>
              <a:gd name="connsiteY15" fmla="*/ 766 h 761256"/>
              <a:gd name="connsiteX16" fmla="*/ 399322 w 796075"/>
              <a:gd name="connsiteY16" fmla="*/ 10826 h 761256"/>
              <a:gd name="connsiteX17" fmla="*/ 326901 w 796075"/>
              <a:gd name="connsiteY17" fmla="*/ 73120 h 76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075" h="761256">
                <a:moveTo>
                  <a:pt x="326901" y="73120"/>
                </a:moveTo>
                <a:cubicBezTo>
                  <a:pt x="349775" y="124446"/>
                  <a:pt x="513163" y="239457"/>
                  <a:pt x="536564" y="318786"/>
                </a:cubicBezTo>
                <a:cubicBezTo>
                  <a:pt x="559965" y="398115"/>
                  <a:pt x="523548" y="507108"/>
                  <a:pt x="467306" y="549092"/>
                </a:cubicBezTo>
                <a:cubicBezTo>
                  <a:pt x="411064" y="591076"/>
                  <a:pt x="275163" y="583936"/>
                  <a:pt x="199114" y="570692"/>
                </a:cubicBezTo>
                <a:cubicBezTo>
                  <a:pt x="123065" y="557448"/>
                  <a:pt x="37111" y="455043"/>
                  <a:pt x="11009" y="469627"/>
                </a:cubicBezTo>
                <a:cubicBezTo>
                  <a:pt x="-15093" y="484211"/>
                  <a:pt x="9186" y="612365"/>
                  <a:pt x="42500" y="658196"/>
                </a:cubicBezTo>
                <a:cubicBezTo>
                  <a:pt x="75814" y="704027"/>
                  <a:pt x="156275" y="727453"/>
                  <a:pt x="210894" y="744615"/>
                </a:cubicBezTo>
                <a:cubicBezTo>
                  <a:pt x="265513" y="761777"/>
                  <a:pt x="325084" y="760258"/>
                  <a:pt x="370213" y="761165"/>
                </a:cubicBezTo>
                <a:cubicBezTo>
                  <a:pt x="415342" y="762072"/>
                  <a:pt x="450343" y="756114"/>
                  <a:pt x="481668" y="750055"/>
                </a:cubicBezTo>
                <a:cubicBezTo>
                  <a:pt x="517294" y="763909"/>
                  <a:pt x="613539" y="720075"/>
                  <a:pt x="656295" y="703161"/>
                </a:cubicBezTo>
                <a:cubicBezTo>
                  <a:pt x="699051" y="686247"/>
                  <a:pt x="715826" y="670450"/>
                  <a:pt x="738204" y="648573"/>
                </a:cubicBezTo>
                <a:cubicBezTo>
                  <a:pt x="760582" y="626696"/>
                  <a:pt x="782608" y="599154"/>
                  <a:pt x="790565" y="571898"/>
                </a:cubicBezTo>
                <a:cubicBezTo>
                  <a:pt x="798522" y="544642"/>
                  <a:pt x="798590" y="527225"/>
                  <a:pt x="785945" y="485040"/>
                </a:cubicBezTo>
                <a:cubicBezTo>
                  <a:pt x="773300" y="442855"/>
                  <a:pt x="752032" y="388978"/>
                  <a:pt x="714694" y="318786"/>
                </a:cubicBezTo>
                <a:cubicBezTo>
                  <a:pt x="677356" y="248594"/>
                  <a:pt x="605207" y="111670"/>
                  <a:pt x="561916" y="63888"/>
                </a:cubicBezTo>
                <a:cubicBezTo>
                  <a:pt x="518625" y="16106"/>
                  <a:pt x="489074" y="2255"/>
                  <a:pt x="455017" y="766"/>
                </a:cubicBezTo>
                <a:cubicBezTo>
                  <a:pt x="420960" y="-723"/>
                  <a:pt x="420675" y="-1233"/>
                  <a:pt x="399322" y="10826"/>
                </a:cubicBezTo>
                <a:cubicBezTo>
                  <a:pt x="377969" y="22885"/>
                  <a:pt x="304027" y="21794"/>
                  <a:pt x="326901" y="7312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1" name="Přímá spojnice 60"/>
          <p:cNvCxnSpPr/>
          <p:nvPr/>
        </p:nvCxnSpPr>
        <p:spPr>
          <a:xfrm>
            <a:off x="6043736" y="1772817"/>
            <a:ext cx="733030" cy="10023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ovéPole 61"/>
          <p:cNvSpPr txBox="1"/>
          <p:nvPr/>
        </p:nvSpPr>
        <p:spPr>
          <a:xfrm>
            <a:off x="2107403" y="3282978"/>
            <a:ext cx="2160240" cy="1754326"/>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The </a:t>
            </a:r>
            <a:r>
              <a:rPr lang="en-US" sz="1800" dirty="0" err="1">
                <a:solidFill>
                  <a:prstClr val="black"/>
                </a:solidFill>
                <a:latin typeface="Calibri"/>
              </a:rPr>
              <a:t>neuromediator</a:t>
            </a:r>
            <a:r>
              <a:rPr lang="en-US" sz="1800" dirty="0">
                <a:solidFill>
                  <a:prstClr val="black"/>
                </a:solidFill>
                <a:latin typeface="Calibri"/>
              </a:rPr>
              <a:t> is then very quickly "cleaned" from the synaptic </a:t>
            </a:r>
            <a:r>
              <a:rPr lang="cs-CZ" sz="1800" dirty="0" err="1">
                <a:solidFill>
                  <a:prstClr val="black"/>
                </a:solidFill>
                <a:latin typeface="Calibri"/>
              </a:rPr>
              <a:t>cleft</a:t>
            </a:r>
            <a:r>
              <a:rPr lang="en-US" sz="1800" dirty="0">
                <a:solidFill>
                  <a:prstClr val="black"/>
                </a:solidFill>
                <a:latin typeface="Calibri"/>
              </a:rPr>
              <a:t> in various ways after its </a:t>
            </a:r>
            <a:r>
              <a:rPr lang="cs-CZ" sz="1800" dirty="0" err="1">
                <a:solidFill>
                  <a:prstClr val="black"/>
                </a:solidFill>
                <a:latin typeface="Calibri"/>
              </a:rPr>
              <a:t>release</a:t>
            </a:r>
            <a:endParaRPr lang="cs-CZ" sz="1800" dirty="0">
              <a:solidFill>
                <a:prstClr val="black"/>
              </a:solidFill>
              <a:latin typeface="Calibri"/>
            </a:endParaRPr>
          </a:p>
        </p:txBody>
      </p:sp>
      <p:sp>
        <p:nvSpPr>
          <p:cNvPr id="63" name="TextovéPole 62"/>
          <p:cNvSpPr txBox="1"/>
          <p:nvPr/>
        </p:nvSpPr>
        <p:spPr>
          <a:xfrm>
            <a:off x="4917851" y="929003"/>
            <a:ext cx="2160240" cy="923330"/>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clearing the mediator back to the synaptic end</a:t>
            </a:r>
            <a:endParaRPr lang="cs-CZ" sz="1800" dirty="0">
              <a:solidFill>
                <a:prstClr val="black"/>
              </a:solidFill>
              <a:latin typeface="Calibri"/>
            </a:endParaRPr>
          </a:p>
        </p:txBody>
      </p:sp>
      <p:sp>
        <p:nvSpPr>
          <p:cNvPr id="64" name="TextovéPole 63"/>
          <p:cNvSpPr txBox="1"/>
          <p:nvPr/>
        </p:nvSpPr>
        <p:spPr>
          <a:xfrm>
            <a:off x="6555002" y="5457998"/>
            <a:ext cx="2160240" cy="923330"/>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deactivation and decomposition of the mediator</a:t>
            </a:r>
            <a:endParaRPr lang="cs-CZ" sz="1800" dirty="0">
              <a:solidFill>
                <a:prstClr val="black"/>
              </a:solidFill>
              <a:latin typeface="Calibri"/>
            </a:endParaRPr>
          </a:p>
        </p:txBody>
      </p:sp>
      <p:cxnSp>
        <p:nvCxnSpPr>
          <p:cNvPr id="65" name="Přímá spojnice 64"/>
          <p:cNvCxnSpPr>
            <a:stCxn id="60" idx="5"/>
            <a:endCxn id="64" idx="1"/>
          </p:cNvCxnSpPr>
          <p:nvPr/>
        </p:nvCxnSpPr>
        <p:spPr>
          <a:xfrm>
            <a:off x="5866140" y="5066437"/>
            <a:ext cx="688862" cy="8532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ovéPole 65"/>
          <p:cNvSpPr txBox="1"/>
          <p:nvPr/>
        </p:nvSpPr>
        <p:spPr>
          <a:xfrm>
            <a:off x="1911226" y="303180"/>
            <a:ext cx="3704674"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Synapses</a:t>
            </a:r>
            <a:r>
              <a:rPr lang="cs-CZ" sz="2800" b="1" dirty="0">
                <a:solidFill>
                  <a:prstClr val="black"/>
                </a:solidFill>
                <a:latin typeface="Calibri"/>
              </a:rPr>
              <a:t> – in </a:t>
            </a:r>
            <a:r>
              <a:rPr lang="cs-CZ" sz="2800" b="1" dirty="0" err="1">
                <a:solidFill>
                  <a:prstClr val="black"/>
                </a:solidFill>
                <a:latin typeface="Calibri"/>
              </a:rPr>
              <a:t>general</a:t>
            </a:r>
            <a:endParaRPr lang="cs-CZ" sz="2800" b="1" dirty="0">
              <a:solidFill>
                <a:prstClr val="black"/>
              </a:solidFill>
              <a:latin typeface="Calibri"/>
            </a:endParaRPr>
          </a:p>
        </p:txBody>
      </p:sp>
    </p:spTree>
    <p:extLst>
      <p:ext uri="{BB962C8B-B14F-4D97-AF65-F5344CB8AC3E}">
        <p14:creationId xmlns:p14="http://schemas.microsoft.com/office/powerpoint/2010/main" val="3219183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2" grpId="0"/>
      <p:bldP spid="63" grpId="0"/>
      <p:bldP spid="6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22936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1847528" y="298866"/>
            <a:ext cx="8387120"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Neuromuscular</a:t>
            </a:r>
            <a:r>
              <a:rPr lang="cs-CZ" sz="2800" b="1" dirty="0">
                <a:solidFill>
                  <a:prstClr val="black"/>
                </a:solidFill>
                <a:latin typeface="Calibri"/>
              </a:rPr>
              <a:t> </a:t>
            </a:r>
            <a:r>
              <a:rPr lang="cs-CZ" sz="2800" b="1" dirty="0" err="1">
                <a:solidFill>
                  <a:prstClr val="black"/>
                </a:solidFill>
                <a:latin typeface="Calibri"/>
              </a:rPr>
              <a:t>junction</a:t>
            </a:r>
            <a:endParaRPr lang="cs-CZ" sz="2800" b="1" dirty="0">
              <a:solidFill>
                <a:prstClr val="black"/>
              </a:solidFill>
              <a:latin typeface="Calibri"/>
            </a:endParaRPr>
          </a:p>
        </p:txBody>
      </p:sp>
      <p:grpSp>
        <p:nvGrpSpPr>
          <p:cNvPr id="3" name="Skupina 2"/>
          <p:cNvGrpSpPr/>
          <p:nvPr/>
        </p:nvGrpSpPr>
        <p:grpSpPr>
          <a:xfrm>
            <a:off x="1442514" y="980728"/>
            <a:ext cx="9809740" cy="5616624"/>
            <a:chOff x="732684" y="980728"/>
            <a:chExt cx="11584340" cy="5616624"/>
          </a:xfrm>
        </p:grpSpPr>
        <p:sp>
          <p:nvSpPr>
            <p:cNvPr id="4" name="Volný tvar 3"/>
            <p:cNvSpPr/>
            <p:nvPr/>
          </p:nvSpPr>
          <p:spPr>
            <a:xfrm>
              <a:off x="3474186" y="1182362"/>
              <a:ext cx="4316592" cy="3427498"/>
            </a:xfrm>
            <a:custGeom>
              <a:avLst/>
              <a:gdLst>
                <a:gd name="connsiteX0" fmla="*/ 368135 w 3699835"/>
                <a:gd name="connsiteY0" fmla="*/ 665018 h 3204585"/>
                <a:gd name="connsiteX1" fmla="*/ 2078181 w 3699835"/>
                <a:gd name="connsiteY1" fmla="*/ 2030680 h 3204585"/>
                <a:gd name="connsiteX2" fmla="*/ 1318161 w 3699835"/>
                <a:gd name="connsiteY2" fmla="*/ 2351314 h 3204585"/>
                <a:gd name="connsiteX3" fmla="*/ 1721922 w 3699835"/>
                <a:gd name="connsiteY3" fmla="*/ 2850078 h 3204585"/>
                <a:gd name="connsiteX4" fmla="*/ 2280062 w 3699835"/>
                <a:gd name="connsiteY4" fmla="*/ 3194462 h 3204585"/>
                <a:gd name="connsiteX5" fmla="*/ 3040083 w 3699835"/>
                <a:gd name="connsiteY5" fmla="*/ 3087584 h 3204585"/>
                <a:gd name="connsiteX6" fmla="*/ 3396342 w 3699835"/>
                <a:gd name="connsiteY6" fmla="*/ 2826327 h 3204585"/>
                <a:gd name="connsiteX7" fmla="*/ 3669475 w 3699835"/>
                <a:gd name="connsiteY7" fmla="*/ 2327563 h 3204585"/>
                <a:gd name="connsiteX8" fmla="*/ 2648197 w 3699835"/>
                <a:gd name="connsiteY8" fmla="*/ 2066306 h 3204585"/>
                <a:gd name="connsiteX9" fmla="*/ 2006929 w 3699835"/>
                <a:gd name="connsiteY9" fmla="*/ 1496291 h 3204585"/>
                <a:gd name="connsiteX10" fmla="*/ 0 w 3699835"/>
                <a:gd name="connsiteY10" fmla="*/ 0 h 3204585"/>
                <a:gd name="connsiteX11" fmla="*/ 0 w 3699835"/>
                <a:gd name="connsiteY11" fmla="*/ 0 h 3204585"/>
                <a:gd name="connsiteX0" fmla="*/ 0 w 3851080"/>
                <a:gd name="connsiteY0" fmla="*/ 233421 h 3204585"/>
                <a:gd name="connsiteX1" fmla="*/ 2229426 w 3851080"/>
                <a:gd name="connsiteY1" fmla="*/ 2030680 h 3204585"/>
                <a:gd name="connsiteX2" fmla="*/ 1469406 w 3851080"/>
                <a:gd name="connsiteY2" fmla="*/ 2351314 h 3204585"/>
                <a:gd name="connsiteX3" fmla="*/ 1873167 w 3851080"/>
                <a:gd name="connsiteY3" fmla="*/ 2850078 h 3204585"/>
                <a:gd name="connsiteX4" fmla="*/ 2431307 w 3851080"/>
                <a:gd name="connsiteY4" fmla="*/ 3194462 h 3204585"/>
                <a:gd name="connsiteX5" fmla="*/ 3191328 w 3851080"/>
                <a:gd name="connsiteY5" fmla="*/ 3087584 h 3204585"/>
                <a:gd name="connsiteX6" fmla="*/ 3547587 w 3851080"/>
                <a:gd name="connsiteY6" fmla="*/ 2826327 h 3204585"/>
                <a:gd name="connsiteX7" fmla="*/ 3820720 w 3851080"/>
                <a:gd name="connsiteY7" fmla="*/ 2327563 h 3204585"/>
                <a:gd name="connsiteX8" fmla="*/ 2799442 w 3851080"/>
                <a:gd name="connsiteY8" fmla="*/ 2066306 h 3204585"/>
                <a:gd name="connsiteX9" fmla="*/ 2158174 w 3851080"/>
                <a:gd name="connsiteY9" fmla="*/ 1496291 h 3204585"/>
                <a:gd name="connsiteX10" fmla="*/ 151245 w 3851080"/>
                <a:gd name="connsiteY10" fmla="*/ 0 h 3204585"/>
                <a:gd name="connsiteX11" fmla="*/ 151245 w 3851080"/>
                <a:gd name="connsiteY11" fmla="*/ 0 h 3204585"/>
                <a:gd name="connsiteX0" fmla="*/ 0 w 3851080"/>
                <a:gd name="connsiteY0" fmla="*/ 233421 h 3141113"/>
                <a:gd name="connsiteX1" fmla="*/ 2229426 w 3851080"/>
                <a:gd name="connsiteY1" fmla="*/ 2030680 h 3141113"/>
                <a:gd name="connsiteX2" fmla="*/ 1469406 w 3851080"/>
                <a:gd name="connsiteY2" fmla="*/ 2351314 h 3141113"/>
                <a:gd name="connsiteX3" fmla="*/ 1873167 w 3851080"/>
                <a:gd name="connsiteY3" fmla="*/ 2850078 h 3141113"/>
                <a:gd name="connsiteX4" fmla="*/ 2467883 w 3851080"/>
                <a:gd name="connsiteY4" fmla="*/ 3121310 h 3141113"/>
                <a:gd name="connsiteX5" fmla="*/ 3191328 w 3851080"/>
                <a:gd name="connsiteY5" fmla="*/ 3087584 h 3141113"/>
                <a:gd name="connsiteX6" fmla="*/ 3547587 w 3851080"/>
                <a:gd name="connsiteY6" fmla="*/ 2826327 h 3141113"/>
                <a:gd name="connsiteX7" fmla="*/ 3820720 w 3851080"/>
                <a:gd name="connsiteY7" fmla="*/ 2327563 h 3141113"/>
                <a:gd name="connsiteX8" fmla="*/ 2799442 w 3851080"/>
                <a:gd name="connsiteY8" fmla="*/ 2066306 h 3141113"/>
                <a:gd name="connsiteX9" fmla="*/ 2158174 w 3851080"/>
                <a:gd name="connsiteY9" fmla="*/ 1496291 h 3141113"/>
                <a:gd name="connsiteX10" fmla="*/ 151245 w 3851080"/>
                <a:gd name="connsiteY10" fmla="*/ 0 h 3141113"/>
                <a:gd name="connsiteX11" fmla="*/ 151245 w 3851080"/>
                <a:gd name="connsiteY11" fmla="*/ 0 h 3141113"/>
                <a:gd name="connsiteX0" fmla="*/ 0 w 3852089"/>
                <a:gd name="connsiteY0" fmla="*/ 233421 h 3139474"/>
                <a:gd name="connsiteX1" fmla="*/ 2229426 w 3852089"/>
                <a:gd name="connsiteY1" fmla="*/ 2030680 h 3139474"/>
                <a:gd name="connsiteX2" fmla="*/ 1469406 w 3852089"/>
                <a:gd name="connsiteY2" fmla="*/ 2351314 h 3139474"/>
                <a:gd name="connsiteX3" fmla="*/ 1873167 w 3852089"/>
                <a:gd name="connsiteY3" fmla="*/ 2850078 h 3139474"/>
                <a:gd name="connsiteX4" fmla="*/ 2467883 w 3852089"/>
                <a:gd name="connsiteY4" fmla="*/ 3121310 h 3139474"/>
                <a:gd name="connsiteX5" fmla="*/ 3191328 w 3852089"/>
                <a:gd name="connsiteY5" fmla="*/ 3087584 h 3139474"/>
                <a:gd name="connsiteX6" fmla="*/ 3554903 w 3852089"/>
                <a:gd name="connsiteY6" fmla="*/ 2870218 h 3139474"/>
                <a:gd name="connsiteX7" fmla="*/ 3820720 w 3852089"/>
                <a:gd name="connsiteY7" fmla="*/ 2327563 h 3139474"/>
                <a:gd name="connsiteX8" fmla="*/ 2799442 w 3852089"/>
                <a:gd name="connsiteY8" fmla="*/ 2066306 h 3139474"/>
                <a:gd name="connsiteX9" fmla="*/ 2158174 w 3852089"/>
                <a:gd name="connsiteY9" fmla="*/ 1496291 h 3139474"/>
                <a:gd name="connsiteX10" fmla="*/ 151245 w 3852089"/>
                <a:gd name="connsiteY10" fmla="*/ 0 h 3139474"/>
                <a:gd name="connsiteX11" fmla="*/ 151245 w 3852089"/>
                <a:gd name="connsiteY11" fmla="*/ 0 h 3139474"/>
                <a:gd name="connsiteX0" fmla="*/ 0 w 3851655"/>
                <a:gd name="connsiteY0" fmla="*/ 233421 h 3139474"/>
                <a:gd name="connsiteX1" fmla="*/ 2229426 w 3851655"/>
                <a:gd name="connsiteY1" fmla="*/ 2030680 h 3139474"/>
                <a:gd name="connsiteX2" fmla="*/ 1469406 w 3851655"/>
                <a:gd name="connsiteY2" fmla="*/ 2351314 h 3139474"/>
                <a:gd name="connsiteX3" fmla="*/ 1873167 w 3851655"/>
                <a:gd name="connsiteY3" fmla="*/ 2850078 h 3139474"/>
                <a:gd name="connsiteX4" fmla="*/ 2467883 w 3851655"/>
                <a:gd name="connsiteY4" fmla="*/ 3121310 h 3139474"/>
                <a:gd name="connsiteX5" fmla="*/ 3191328 w 3851655"/>
                <a:gd name="connsiteY5" fmla="*/ 3087584 h 3139474"/>
                <a:gd name="connsiteX6" fmla="*/ 3554903 w 3851655"/>
                <a:gd name="connsiteY6" fmla="*/ 2870218 h 3139474"/>
                <a:gd name="connsiteX7" fmla="*/ 3820720 w 3851655"/>
                <a:gd name="connsiteY7" fmla="*/ 2327563 h 3139474"/>
                <a:gd name="connsiteX8" fmla="*/ 2806757 w 3851655"/>
                <a:gd name="connsiteY8" fmla="*/ 2110197 h 3139474"/>
                <a:gd name="connsiteX9" fmla="*/ 2158174 w 3851655"/>
                <a:gd name="connsiteY9" fmla="*/ 1496291 h 3139474"/>
                <a:gd name="connsiteX10" fmla="*/ 151245 w 3851655"/>
                <a:gd name="connsiteY10" fmla="*/ 0 h 3139474"/>
                <a:gd name="connsiteX11" fmla="*/ 151245 w 3851655"/>
                <a:gd name="connsiteY11" fmla="*/ 0 h 3139474"/>
                <a:gd name="connsiteX0" fmla="*/ 0 w 3848739"/>
                <a:gd name="connsiteY0" fmla="*/ 233421 h 3139474"/>
                <a:gd name="connsiteX1" fmla="*/ 2229426 w 3848739"/>
                <a:gd name="connsiteY1" fmla="*/ 2030680 h 3139474"/>
                <a:gd name="connsiteX2" fmla="*/ 1469406 w 3848739"/>
                <a:gd name="connsiteY2" fmla="*/ 2351314 h 3139474"/>
                <a:gd name="connsiteX3" fmla="*/ 1873167 w 3848739"/>
                <a:gd name="connsiteY3" fmla="*/ 2850078 h 3139474"/>
                <a:gd name="connsiteX4" fmla="*/ 2467883 w 3848739"/>
                <a:gd name="connsiteY4" fmla="*/ 3121310 h 3139474"/>
                <a:gd name="connsiteX5" fmla="*/ 3191328 w 3848739"/>
                <a:gd name="connsiteY5" fmla="*/ 3087584 h 3139474"/>
                <a:gd name="connsiteX6" fmla="*/ 3532957 w 3848739"/>
                <a:gd name="connsiteY6" fmla="*/ 2870218 h 3139474"/>
                <a:gd name="connsiteX7" fmla="*/ 3820720 w 3848739"/>
                <a:gd name="connsiteY7" fmla="*/ 2327563 h 3139474"/>
                <a:gd name="connsiteX8" fmla="*/ 2806757 w 3848739"/>
                <a:gd name="connsiteY8" fmla="*/ 2110197 h 3139474"/>
                <a:gd name="connsiteX9" fmla="*/ 2158174 w 3848739"/>
                <a:gd name="connsiteY9" fmla="*/ 1496291 h 3139474"/>
                <a:gd name="connsiteX10" fmla="*/ 151245 w 3848739"/>
                <a:gd name="connsiteY10" fmla="*/ 0 h 3139474"/>
                <a:gd name="connsiteX11" fmla="*/ 151245 w 3848739"/>
                <a:gd name="connsiteY11" fmla="*/ 0 h 3139474"/>
                <a:gd name="connsiteX0" fmla="*/ 0 w 3849730"/>
                <a:gd name="connsiteY0" fmla="*/ 233421 h 3141971"/>
                <a:gd name="connsiteX1" fmla="*/ 2229426 w 3849730"/>
                <a:gd name="connsiteY1" fmla="*/ 2030680 h 3141971"/>
                <a:gd name="connsiteX2" fmla="*/ 1469406 w 3849730"/>
                <a:gd name="connsiteY2" fmla="*/ 2351314 h 3141971"/>
                <a:gd name="connsiteX3" fmla="*/ 1873167 w 3849730"/>
                <a:gd name="connsiteY3" fmla="*/ 2850078 h 3141971"/>
                <a:gd name="connsiteX4" fmla="*/ 2467883 w 3849730"/>
                <a:gd name="connsiteY4" fmla="*/ 3121310 h 3141971"/>
                <a:gd name="connsiteX5" fmla="*/ 3103546 w 3849730"/>
                <a:gd name="connsiteY5" fmla="*/ 3094899 h 3141971"/>
                <a:gd name="connsiteX6" fmla="*/ 3532957 w 3849730"/>
                <a:gd name="connsiteY6" fmla="*/ 2870218 h 3141971"/>
                <a:gd name="connsiteX7" fmla="*/ 3820720 w 3849730"/>
                <a:gd name="connsiteY7" fmla="*/ 2327563 h 3141971"/>
                <a:gd name="connsiteX8" fmla="*/ 2806757 w 3849730"/>
                <a:gd name="connsiteY8" fmla="*/ 2110197 h 3141971"/>
                <a:gd name="connsiteX9" fmla="*/ 2158174 w 3849730"/>
                <a:gd name="connsiteY9" fmla="*/ 1496291 h 3141971"/>
                <a:gd name="connsiteX10" fmla="*/ 151245 w 3849730"/>
                <a:gd name="connsiteY10" fmla="*/ 0 h 3141971"/>
                <a:gd name="connsiteX11" fmla="*/ 151245 w 3849730"/>
                <a:gd name="connsiteY11" fmla="*/ 0 h 314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9730" h="3141971">
                  <a:moveTo>
                    <a:pt x="0" y="233421"/>
                  </a:moveTo>
                  <a:cubicBezTo>
                    <a:pt x="775854" y="775727"/>
                    <a:pt x="1984525" y="1677698"/>
                    <a:pt x="2229426" y="2030680"/>
                  </a:cubicBezTo>
                  <a:cubicBezTo>
                    <a:pt x="2474327" y="2383662"/>
                    <a:pt x="1528782" y="2214748"/>
                    <a:pt x="1469406" y="2351314"/>
                  </a:cubicBezTo>
                  <a:cubicBezTo>
                    <a:pt x="1410030" y="2487880"/>
                    <a:pt x="1706754" y="2721745"/>
                    <a:pt x="1873167" y="2850078"/>
                  </a:cubicBezTo>
                  <a:cubicBezTo>
                    <a:pt x="2039580" y="2978411"/>
                    <a:pt x="2262820" y="3080507"/>
                    <a:pt x="2467883" y="3121310"/>
                  </a:cubicBezTo>
                  <a:cubicBezTo>
                    <a:pt x="2672946" y="3162113"/>
                    <a:pt x="2926034" y="3136748"/>
                    <a:pt x="3103546" y="3094899"/>
                  </a:cubicBezTo>
                  <a:cubicBezTo>
                    <a:pt x="3281058" y="3053050"/>
                    <a:pt x="3413428" y="2998107"/>
                    <a:pt x="3532957" y="2870218"/>
                  </a:cubicBezTo>
                  <a:cubicBezTo>
                    <a:pt x="3652486" y="2742329"/>
                    <a:pt x="3941753" y="2454233"/>
                    <a:pt x="3820720" y="2327563"/>
                  </a:cubicBezTo>
                  <a:cubicBezTo>
                    <a:pt x="3699687" y="2200893"/>
                    <a:pt x="3083848" y="2248742"/>
                    <a:pt x="2806757" y="2110197"/>
                  </a:cubicBezTo>
                  <a:cubicBezTo>
                    <a:pt x="2529666" y="1971652"/>
                    <a:pt x="2600759" y="1847991"/>
                    <a:pt x="2158174" y="1496291"/>
                  </a:cubicBezTo>
                  <a:cubicBezTo>
                    <a:pt x="1715589" y="1144592"/>
                    <a:pt x="151245" y="0"/>
                    <a:pt x="151245" y="0"/>
                  </a:cubicBezTo>
                  <a:lnTo>
                    <a:pt x="151245" y="0"/>
                  </a:ln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 name="Volný tvar 4"/>
            <p:cNvSpPr/>
            <p:nvPr/>
          </p:nvSpPr>
          <p:spPr>
            <a:xfrm>
              <a:off x="4005137" y="980728"/>
              <a:ext cx="2029320" cy="1830402"/>
            </a:xfrm>
            <a:custGeom>
              <a:avLst/>
              <a:gdLst>
                <a:gd name="connsiteX0" fmla="*/ 2070202 w 2162817"/>
                <a:gd name="connsiteY0" fmla="*/ 1953159 h 1953159"/>
                <a:gd name="connsiteX1" fmla="*/ 2128723 w 2162817"/>
                <a:gd name="connsiteY1" fmla="*/ 1675181 h 1953159"/>
                <a:gd name="connsiteX2" fmla="*/ 1609344 w 2162817"/>
                <a:gd name="connsiteY2" fmla="*/ 1177748 h 1953159"/>
                <a:gd name="connsiteX3" fmla="*/ 0 w 2162817"/>
                <a:gd name="connsiteY3" fmla="*/ 0 h 1953159"/>
                <a:gd name="connsiteX0" fmla="*/ 1717223 w 1809838"/>
                <a:gd name="connsiteY0" fmla="*/ 1677920 h 1677920"/>
                <a:gd name="connsiteX1" fmla="*/ 1775744 w 1809838"/>
                <a:gd name="connsiteY1" fmla="*/ 1399942 h 1677920"/>
                <a:gd name="connsiteX2" fmla="*/ 1256365 w 1809838"/>
                <a:gd name="connsiteY2" fmla="*/ 902509 h 1677920"/>
                <a:gd name="connsiteX3" fmla="*/ 0 w 1809838"/>
                <a:gd name="connsiteY3" fmla="*/ 0 h 1677920"/>
              </a:gdLst>
              <a:ahLst/>
              <a:cxnLst>
                <a:cxn ang="0">
                  <a:pos x="connsiteX0" y="connsiteY0"/>
                </a:cxn>
                <a:cxn ang="0">
                  <a:pos x="connsiteX1" y="connsiteY1"/>
                </a:cxn>
                <a:cxn ang="0">
                  <a:pos x="connsiteX2" y="connsiteY2"/>
                </a:cxn>
                <a:cxn ang="0">
                  <a:pos x="connsiteX3" y="connsiteY3"/>
                </a:cxn>
              </a:cxnLst>
              <a:rect l="l" t="t" r="r" b="b"/>
              <a:pathLst>
                <a:path w="1809838" h="1677920">
                  <a:moveTo>
                    <a:pt x="1717223" y="1677920"/>
                  </a:moveTo>
                  <a:cubicBezTo>
                    <a:pt x="1784888" y="1603548"/>
                    <a:pt x="1852554" y="1529177"/>
                    <a:pt x="1775744" y="1399942"/>
                  </a:cubicBezTo>
                  <a:cubicBezTo>
                    <a:pt x="1698934" y="1270707"/>
                    <a:pt x="1552322" y="1135833"/>
                    <a:pt x="1256365" y="902509"/>
                  </a:cubicBezTo>
                  <a:cubicBezTo>
                    <a:pt x="960408" y="669185"/>
                    <a:pt x="0" y="0"/>
                    <a:pt x="0" y="0"/>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 name="Volný tvar 5"/>
            <p:cNvSpPr/>
            <p:nvPr/>
          </p:nvSpPr>
          <p:spPr>
            <a:xfrm>
              <a:off x="2920356" y="1374734"/>
              <a:ext cx="2739577" cy="1719237"/>
            </a:xfrm>
            <a:custGeom>
              <a:avLst/>
              <a:gdLst>
                <a:gd name="connsiteX0" fmla="*/ 2443277 w 2443277"/>
                <a:gd name="connsiteY0" fmla="*/ 1521561 h 1576016"/>
                <a:gd name="connsiteX1" fmla="*/ 2114093 w 2443277"/>
                <a:gd name="connsiteY1" fmla="*/ 1536192 h 1576016"/>
                <a:gd name="connsiteX2" fmla="*/ 1463040 w 2443277"/>
                <a:gd name="connsiteY2" fmla="*/ 1075334 h 1576016"/>
                <a:gd name="connsiteX3" fmla="*/ 607162 w 2443277"/>
                <a:gd name="connsiteY3" fmla="*/ 438912 h 1576016"/>
                <a:gd name="connsiteX4" fmla="*/ 0 w 2443277"/>
                <a:gd name="connsiteY4" fmla="*/ 0 h 1576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277" h="1576016">
                  <a:moveTo>
                    <a:pt x="2443277" y="1521561"/>
                  </a:moveTo>
                  <a:cubicBezTo>
                    <a:pt x="2360371" y="1566062"/>
                    <a:pt x="2277466" y="1610563"/>
                    <a:pt x="2114093" y="1536192"/>
                  </a:cubicBezTo>
                  <a:cubicBezTo>
                    <a:pt x="1950720" y="1461821"/>
                    <a:pt x="1714195" y="1258214"/>
                    <a:pt x="1463040" y="1075334"/>
                  </a:cubicBezTo>
                  <a:cubicBezTo>
                    <a:pt x="1211885" y="892454"/>
                    <a:pt x="851002" y="618134"/>
                    <a:pt x="607162" y="438912"/>
                  </a:cubicBezTo>
                  <a:cubicBezTo>
                    <a:pt x="363322" y="259690"/>
                    <a:pt x="181661" y="129845"/>
                    <a:pt x="0" y="0"/>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 name="Volný tvar 6"/>
            <p:cNvSpPr/>
            <p:nvPr/>
          </p:nvSpPr>
          <p:spPr>
            <a:xfrm>
              <a:off x="5979823" y="2771229"/>
              <a:ext cx="2017772" cy="1093255"/>
            </a:xfrm>
            <a:custGeom>
              <a:avLst/>
              <a:gdLst>
                <a:gd name="connsiteX0" fmla="*/ 0 w 1799539"/>
                <a:gd name="connsiteY0" fmla="*/ 0 h 1002182"/>
                <a:gd name="connsiteX1" fmla="*/ 314553 w 1799539"/>
                <a:gd name="connsiteY1" fmla="*/ 321869 h 1002182"/>
                <a:gd name="connsiteX2" fmla="*/ 468173 w 1799539"/>
                <a:gd name="connsiteY2" fmla="*/ 519379 h 1002182"/>
                <a:gd name="connsiteX3" fmla="*/ 753465 w 1799539"/>
                <a:gd name="connsiteY3" fmla="*/ 636422 h 1002182"/>
                <a:gd name="connsiteX4" fmla="*/ 1207008 w 1799539"/>
                <a:gd name="connsiteY4" fmla="*/ 680313 h 1002182"/>
                <a:gd name="connsiteX5" fmla="*/ 1543507 w 1799539"/>
                <a:gd name="connsiteY5" fmla="*/ 738835 h 1002182"/>
                <a:gd name="connsiteX6" fmla="*/ 1799539 w 1799539"/>
                <a:gd name="connsiteY6" fmla="*/ 1002182 h 100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539" h="1002182">
                  <a:moveTo>
                    <a:pt x="0" y="0"/>
                  </a:moveTo>
                  <a:cubicBezTo>
                    <a:pt x="118262" y="117653"/>
                    <a:pt x="236524" y="235306"/>
                    <a:pt x="314553" y="321869"/>
                  </a:cubicBezTo>
                  <a:cubicBezTo>
                    <a:pt x="392582" y="408432"/>
                    <a:pt x="395021" y="466954"/>
                    <a:pt x="468173" y="519379"/>
                  </a:cubicBezTo>
                  <a:cubicBezTo>
                    <a:pt x="541325" y="571804"/>
                    <a:pt x="630326" y="609600"/>
                    <a:pt x="753465" y="636422"/>
                  </a:cubicBezTo>
                  <a:cubicBezTo>
                    <a:pt x="876604" y="663244"/>
                    <a:pt x="1075334" y="663244"/>
                    <a:pt x="1207008" y="680313"/>
                  </a:cubicBezTo>
                  <a:cubicBezTo>
                    <a:pt x="1338682" y="697382"/>
                    <a:pt x="1444752" y="685190"/>
                    <a:pt x="1543507" y="738835"/>
                  </a:cubicBezTo>
                  <a:cubicBezTo>
                    <a:pt x="1642262" y="792480"/>
                    <a:pt x="1720900" y="897331"/>
                    <a:pt x="1799539" y="1002182"/>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 name="Volný tvar 7"/>
            <p:cNvSpPr/>
            <p:nvPr/>
          </p:nvSpPr>
          <p:spPr>
            <a:xfrm>
              <a:off x="4733204" y="3066487"/>
              <a:ext cx="1140738" cy="813958"/>
            </a:xfrm>
            <a:custGeom>
              <a:avLst/>
              <a:gdLst>
                <a:gd name="connsiteX0" fmla="*/ 731520 w 1017361"/>
                <a:gd name="connsiteY0" fmla="*/ 0 h 746151"/>
                <a:gd name="connsiteX1" fmla="*/ 885140 w 1017361"/>
                <a:gd name="connsiteY1" fmla="*/ 153619 h 746151"/>
                <a:gd name="connsiteX2" fmla="*/ 994868 w 1017361"/>
                <a:gd name="connsiteY2" fmla="*/ 277978 h 746151"/>
                <a:gd name="connsiteX3" fmla="*/ 1009498 w 1017361"/>
                <a:gd name="connsiteY3" fmla="*/ 395021 h 746151"/>
                <a:gd name="connsiteX4" fmla="*/ 899770 w 1017361"/>
                <a:gd name="connsiteY4" fmla="*/ 431597 h 746151"/>
                <a:gd name="connsiteX5" fmla="*/ 665684 w 1017361"/>
                <a:gd name="connsiteY5" fmla="*/ 468173 h 746151"/>
                <a:gd name="connsiteX6" fmla="*/ 365760 w 1017361"/>
                <a:gd name="connsiteY6" fmla="*/ 475488 h 746151"/>
                <a:gd name="connsiteX7" fmla="*/ 153620 w 1017361"/>
                <a:gd name="connsiteY7" fmla="*/ 541325 h 746151"/>
                <a:gd name="connsiteX8" fmla="*/ 0 w 1017361"/>
                <a:gd name="connsiteY8" fmla="*/ 746151 h 7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7361" h="746151">
                  <a:moveTo>
                    <a:pt x="731520" y="0"/>
                  </a:moveTo>
                  <a:cubicBezTo>
                    <a:pt x="786384" y="53644"/>
                    <a:pt x="841249" y="107289"/>
                    <a:pt x="885140" y="153619"/>
                  </a:cubicBezTo>
                  <a:cubicBezTo>
                    <a:pt x="929031" y="199949"/>
                    <a:pt x="974142" y="237744"/>
                    <a:pt x="994868" y="277978"/>
                  </a:cubicBezTo>
                  <a:cubicBezTo>
                    <a:pt x="1015594" y="318212"/>
                    <a:pt x="1025348" y="369418"/>
                    <a:pt x="1009498" y="395021"/>
                  </a:cubicBezTo>
                  <a:cubicBezTo>
                    <a:pt x="993648" y="420624"/>
                    <a:pt x="957072" y="419405"/>
                    <a:pt x="899770" y="431597"/>
                  </a:cubicBezTo>
                  <a:cubicBezTo>
                    <a:pt x="842468" y="443789"/>
                    <a:pt x="754686" y="460858"/>
                    <a:pt x="665684" y="468173"/>
                  </a:cubicBezTo>
                  <a:cubicBezTo>
                    <a:pt x="576682" y="475488"/>
                    <a:pt x="451104" y="463296"/>
                    <a:pt x="365760" y="475488"/>
                  </a:cubicBezTo>
                  <a:cubicBezTo>
                    <a:pt x="280416" y="487680"/>
                    <a:pt x="214580" y="496215"/>
                    <a:pt x="153620" y="541325"/>
                  </a:cubicBezTo>
                  <a:cubicBezTo>
                    <a:pt x="92660" y="586435"/>
                    <a:pt x="46330" y="666293"/>
                    <a:pt x="0" y="746151"/>
                  </a:cubicBezTo>
                </a:path>
              </a:pathLst>
            </a:cu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 name="Ovál 8"/>
            <p:cNvSpPr/>
            <p:nvPr/>
          </p:nvSpPr>
          <p:spPr>
            <a:xfrm rot="19475842">
              <a:off x="5385461" y="3782918"/>
              <a:ext cx="194563" cy="314207"/>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 name="Ovál 9"/>
            <p:cNvSpPr/>
            <p:nvPr/>
          </p:nvSpPr>
          <p:spPr>
            <a:xfrm rot="17246277">
              <a:off x="5948091" y="3988414"/>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 name="Ovál 10"/>
            <p:cNvSpPr/>
            <p:nvPr/>
          </p:nvSpPr>
          <p:spPr>
            <a:xfrm rot="15753106">
              <a:off x="6442902" y="4154664"/>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 name="Ovál 11"/>
            <p:cNvSpPr/>
            <p:nvPr/>
          </p:nvSpPr>
          <p:spPr>
            <a:xfrm rot="18065977">
              <a:off x="6899364" y="4095642"/>
              <a:ext cx="189289" cy="322962"/>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 name="Ovál 12"/>
            <p:cNvSpPr/>
            <p:nvPr/>
          </p:nvSpPr>
          <p:spPr>
            <a:xfrm rot="12989067">
              <a:off x="7247670" y="3757137"/>
              <a:ext cx="194563" cy="314207"/>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14" name="Skupina 13"/>
            <p:cNvGrpSpPr/>
            <p:nvPr/>
          </p:nvGrpSpPr>
          <p:grpSpPr>
            <a:xfrm>
              <a:off x="912902" y="3860674"/>
              <a:ext cx="10587217" cy="1198560"/>
              <a:chOff x="912902" y="4771025"/>
              <a:chExt cx="10587217" cy="1198560"/>
            </a:xfrm>
          </p:grpSpPr>
          <p:cxnSp>
            <p:nvCxnSpPr>
              <p:cNvPr id="1668" name="Přímá spojnice 1667"/>
              <p:cNvCxnSpPr/>
              <p:nvPr/>
            </p:nvCxnSpPr>
            <p:spPr>
              <a:xfrm flipV="1">
                <a:off x="912902" y="4772520"/>
                <a:ext cx="3843424" cy="0"/>
              </a:xfrm>
              <a:prstGeom prst="line">
                <a:avLst/>
              </a:prstGeom>
              <a:ln w="38100">
                <a:solidFill>
                  <a:srgbClr val="CC3300"/>
                </a:solidFill>
              </a:ln>
            </p:spPr>
            <p:style>
              <a:lnRef idx="1">
                <a:schemeClr val="accent1"/>
              </a:lnRef>
              <a:fillRef idx="0">
                <a:schemeClr val="accent1"/>
              </a:fillRef>
              <a:effectRef idx="0">
                <a:schemeClr val="accent1"/>
              </a:effectRef>
              <a:fontRef idx="minor">
                <a:schemeClr val="tx1"/>
              </a:fontRef>
            </p:style>
          </p:cxnSp>
          <p:cxnSp>
            <p:nvCxnSpPr>
              <p:cNvPr id="1669" name="Přímá spojnice 1668"/>
              <p:cNvCxnSpPr/>
              <p:nvPr/>
            </p:nvCxnSpPr>
            <p:spPr>
              <a:xfrm>
                <a:off x="7995618" y="4780435"/>
                <a:ext cx="3504501" cy="0"/>
              </a:xfrm>
              <a:prstGeom prst="line">
                <a:avLst/>
              </a:prstGeom>
              <a:ln w="38100">
                <a:solidFill>
                  <a:srgbClr val="CC3300"/>
                </a:solidFill>
              </a:ln>
            </p:spPr>
            <p:style>
              <a:lnRef idx="1">
                <a:schemeClr val="accent1"/>
              </a:lnRef>
              <a:fillRef idx="0">
                <a:schemeClr val="accent1"/>
              </a:fillRef>
              <a:effectRef idx="0">
                <a:schemeClr val="accent1"/>
              </a:effectRef>
              <a:fontRef idx="minor">
                <a:schemeClr val="tx1"/>
              </a:fontRef>
            </p:style>
          </p:cxnSp>
          <p:sp>
            <p:nvSpPr>
              <p:cNvPr id="1670" name="Volný tvar 1669"/>
              <p:cNvSpPr/>
              <p:nvPr/>
            </p:nvSpPr>
            <p:spPr>
              <a:xfrm>
                <a:off x="4715369" y="4771025"/>
                <a:ext cx="3449449" cy="1169264"/>
              </a:xfrm>
              <a:custGeom>
                <a:avLst/>
                <a:gdLst>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665018 w 3078678"/>
                  <a:gd name="connsiteY7" fmla="*/ 641268 h 1655236"/>
                  <a:gd name="connsiteX8" fmla="*/ 676894 w 3078678"/>
                  <a:gd name="connsiteY8" fmla="*/ 736270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676894 w 3078678"/>
                  <a:gd name="connsiteY8" fmla="*/ 736270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617517 w 3078678"/>
                  <a:gd name="connsiteY9" fmla="*/ 10450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700644 w 3078678"/>
                  <a:gd name="connsiteY10" fmla="*/ 1116281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748146 w 3078678"/>
                  <a:gd name="connsiteY11" fmla="*/ 771896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843148 w 3078678"/>
                  <a:gd name="connsiteY12" fmla="*/ 84314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807522 w 3078678"/>
                  <a:gd name="connsiteY13" fmla="*/ 997527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831273 w 3078678"/>
                  <a:gd name="connsiteY14" fmla="*/ 1033153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90649 w 3078678"/>
                  <a:gd name="connsiteY15" fmla="*/ 902525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175657 w 3078678"/>
                  <a:gd name="connsiteY16" fmla="*/ 1009403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116281 w 3078678"/>
                  <a:gd name="connsiteY17" fmla="*/ 1258785 h 1655236"/>
                  <a:gd name="connsiteX18" fmla="*/ 1116281 w 3078678"/>
                  <a:gd name="connsiteY18" fmla="*/ 1377538 h 1655236"/>
                  <a:gd name="connsiteX19" fmla="*/ 1140031 w 3078678"/>
                  <a:gd name="connsiteY19" fmla="*/ 1377538 h 1655236"/>
                  <a:gd name="connsiteX20" fmla="*/ 1128156 w 3078678"/>
                  <a:gd name="connsiteY20" fmla="*/ 1294411 h 1655236"/>
                  <a:gd name="connsiteX21" fmla="*/ 1175657 w 3078678"/>
                  <a:gd name="connsiteY21" fmla="*/ 1187533 h 1655236"/>
                  <a:gd name="connsiteX22" fmla="*/ 1282535 w 3078678"/>
                  <a:gd name="connsiteY22" fmla="*/ 1104405 h 1655236"/>
                  <a:gd name="connsiteX23" fmla="*/ 1579418 w 3078678"/>
                  <a:gd name="connsiteY23" fmla="*/ 1258785 h 1655236"/>
                  <a:gd name="connsiteX24" fmla="*/ 1959429 w 3078678"/>
                  <a:gd name="connsiteY24" fmla="*/ 1211283 h 1655236"/>
                  <a:gd name="connsiteX25" fmla="*/ 1995055 w 3078678"/>
                  <a:gd name="connsiteY25" fmla="*/ 1377538 h 1655236"/>
                  <a:gd name="connsiteX26" fmla="*/ 2042556 w 3078678"/>
                  <a:gd name="connsiteY26" fmla="*/ 1638795 h 1655236"/>
                  <a:gd name="connsiteX27" fmla="*/ 2149434 w 3078678"/>
                  <a:gd name="connsiteY27" fmla="*/ 1615044 h 1655236"/>
                  <a:gd name="connsiteX28" fmla="*/ 2066307 w 3078678"/>
                  <a:gd name="connsiteY28" fmla="*/ 1508166 h 1655236"/>
                  <a:gd name="connsiteX29" fmla="*/ 2066307 w 3078678"/>
                  <a:gd name="connsiteY29" fmla="*/ 1246909 h 1655236"/>
                  <a:gd name="connsiteX30" fmla="*/ 2232561 w 3078678"/>
                  <a:gd name="connsiteY30" fmla="*/ 1163782 h 1655236"/>
                  <a:gd name="connsiteX31" fmla="*/ 2386940 w 3078678"/>
                  <a:gd name="connsiteY31" fmla="*/ 1258785 h 1655236"/>
                  <a:gd name="connsiteX32" fmla="*/ 2375065 w 3078678"/>
                  <a:gd name="connsiteY32" fmla="*/ 1389413 h 1655236"/>
                  <a:gd name="connsiteX33" fmla="*/ 2470068 w 3078678"/>
                  <a:gd name="connsiteY33" fmla="*/ 1413164 h 1655236"/>
                  <a:gd name="connsiteX34" fmla="*/ 2517569 w 3078678"/>
                  <a:gd name="connsiteY34" fmla="*/ 1294411 h 1655236"/>
                  <a:gd name="connsiteX35" fmla="*/ 2422566 w 3078678"/>
                  <a:gd name="connsiteY35" fmla="*/ 1235034 h 1655236"/>
                  <a:gd name="connsiteX36" fmla="*/ 2375065 w 3078678"/>
                  <a:gd name="connsiteY36" fmla="*/ 1092530 h 1655236"/>
                  <a:gd name="connsiteX37" fmla="*/ 2565070 w 3078678"/>
                  <a:gd name="connsiteY37" fmla="*/ 843148 h 1655236"/>
                  <a:gd name="connsiteX38" fmla="*/ 2671948 w 3078678"/>
                  <a:gd name="connsiteY38" fmla="*/ 831273 h 1655236"/>
                  <a:gd name="connsiteX39" fmla="*/ 2826327 w 3078678"/>
                  <a:gd name="connsiteY39" fmla="*/ 902525 h 1655236"/>
                  <a:gd name="connsiteX40" fmla="*/ 2838203 w 3078678"/>
                  <a:gd name="connsiteY40" fmla="*/ 1021278 h 1655236"/>
                  <a:gd name="connsiteX41" fmla="*/ 2933205 w 3078678"/>
                  <a:gd name="connsiteY41" fmla="*/ 1033153 h 1655236"/>
                  <a:gd name="connsiteX42" fmla="*/ 3016333 w 3078678"/>
                  <a:gd name="connsiteY42" fmla="*/ 831273 h 1655236"/>
                  <a:gd name="connsiteX43" fmla="*/ 2861953 w 3078678"/>
                  <a:gd name="connsiteY43" fmla="*/ 819398 h 1655236"/>
                  <a:gd name="connsiteX44" fmla="*/ 2766951 w 3078678"/>
                  <a:gd name="connsiteY44" fmla="*/ 748146 h 1655236"/>
                  <a:gd name="connsiteX45" fmla="*/ 2719449 w 3078678"/>
                  <a:gd name="connsiteY45" fmla="*/ 700644 h 1655236"/>
                  <a:gd name="connsiteX46" fmla="*/ 2802577 w 3078678"/>
                  <a:gd name="connsiteY46" fmla="*/ 308759 h 1655236"/>
                  <a:gd name="connsiteX47" fmla="*/ 2980707 w 3078678"/>
                  <a:gd name="connsiteY47" fmla="*/ 356260 h 1655236"/>
                  <a:gd name="connsiteX48" fmla="*/ 3004457 w 3078678"/>
                  <a:gd name="connsiteY48" fmla="*/ 451263 h 1655236"/>
                  <a:gd name="connsiteX49" fmla="*/ 3075709 w 3078678"/>
                  <a:gd name="connsiteY49" fmla="*/ 380011 h 1655236"/>
                  <a:gd name="connsiteX50" fmla="*/ 3051959 w 3078678"/>
                  <a:gd name="connsiteY50" fmla="*/ 308759 h 1655236"/>
                  <a:gd name="connsiteX51" fmla="*/ 2933205 w 3078678"/>
                  <a:gd name="connsiteY51" fmla="*/ 261257 h 1655236"/>
                  <a:gd name="connsiteX52" fmla="*/ 2826327 w 3078678"/>
                  <a:gd name="connsiteY52" fmla="*/ 166255 h 1655236"/>
                  <a:gd name="connsiteX53" fmla="*/ 2897579 w 3078678"/>
                  <a:gd name="connsiteY53" fmla="*/ 11876 h 1655236"/>
                  <a:gd name="connsiteX54" fmla="*/ 2933205 w 3078678"/>
                  <a:gd name="connsiteY54"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116281 w 3078678"/>
                  <a:gd name="connsiteY17" fmla="*/ 1258785 h 1655236"/>
                  <a:gd name="connsiteX18" fmla="*/ 967344 w 3078678"/>
                  <a:gd name="connsiteY18" fmla="*/ 1138052 h 1655236"/>
                  <a:gd name="connsiteX19" fmla="*/ 1116281 w 3078678"/>
                  <a:gd name="connsiteY19" fmla="*/ 1377538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1116281 w 3078678"/>
                  <a:gd name="connsiteY19" fmla="*/ 1377538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140031 w 3078678"/>
                  <a:gd name="connsiteY20" fmla="*/ 137753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128156 w 3078678"/>
                  <a:gd name="connsiteY21" fmla="*/ 1294411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75657 w 3078678"/>
                  <a:gd name="connsiteY22" fmla="*/ 11875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40278 w 3078678"/>
                  <a:gd name="connsiteY22" fmla="*/ 1073233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67344 w 3078678"/>
                  <a:gd name="connsiteY18" fmla="*/ 1138052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258785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82535 w 3078678"/>
                  <a:gd name="connsiteY23" fmla="*/ 1104405 h 1655236"/>
                  <a:gd name="connsiteX24" fmla="*/ 1579418 w 3078678"/>
                  <a:gd name="connsiteY24" fmla="*/ 1152650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93421 w 3078678"/>
                  <a:gd name="connsiteY23" fmla="*/ 1063583 h 1655236"/>
                  <a:gd name="connsiteX24" fmla="*/ 1579418 w 3078678"/>
                  <a:gd name="connsiteY24" fmla="*/ 1152650 h 1655236"/>
                  <a:gd name="connsiteX25" fmla="*/ 1959429 w 3078678"/>
                  <a:gd name="connsiteY25" fmla="*/ 1211283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55236"/>
                  <a:gd name="connsiteX1" fmla="*/ 190005 w 3078678"/>
                  <a:gd name="connsiteY1" fmla="*/ 71252 h 1655236"/>
                  <a:gd name="connsiteX2" fmla="*/ 320634 w 3078678"/>
                  <a:gd name="connsiteY2" fmla="*/ 249382 h 1655236"/>
                  <a:gd name="connsiteX3" fmla="*/ 59377 w 3078678"/>
                  <a:gd name="connsiteY3" fmla="*/ 368135 h 1655236"/>
                  <a:gd name="connsiteX4" fmla="*/ 118753 w 3078678"/>
                  <a:gd name="connsiteY4" fmla="*/ 451263 h 1655236"/>
                  <a:gd name="connsiteX5" fmla="*/ 332509 w 3078678"/>
                  <a:gd name="connsiteY5" fmla="*/ 332509 h 1655236"/>
                  <a:gd name="connsiteX6" fmla="*/ 439387 w 3078678"/>
                  <a:gd name="connsiteY6" fmla="*/ 463138 h 1655236"/>
                  <a:gd name="connsiteX7" fmla="*/ 550718 w 3078678"/>
                  <a:gd name="connsiteY7" fmla="*/ 556903 h 1655236"/>
                  <a:gd name="connsiteX8" fmla="*/ 480951 w 3078678"/>
                  <a:gd name="connsiteY8" fmla="*/ 668234 h 1655236"/>
                  <a:gd name="connsiteX9" fmla="*/ 334488 w 3078678"/>
                  <a:gd name="connsiteY9" fmla="*/ 854529 h 1655236"/>
                  <a:gd name="connsiteX10" fmla="*/ 442109 w 3078678"/>
                  <a:gd name="connsiteY10" fmla="*/ 914895 h 1655236"/>
                  <a:gd name="connsiteX11" fmla="*/ 650175 w 3078678"/>
                  <a:gd name="connsiteY11" fmla="*/ 671203 h 1655236"/>
                  <a:gd name="connsiteX12" fmla="*/ 775113 w 3078678"/>
                  <a:gd name="connsiteY12" fmla="*/ 747898 h 1655236"/>
                  <a:gd name="connsiteX13" fmla="*/ 682336 w 3078678"/>
                  <a:gd name="connsiteY13" fmla="*/ 885948 h 1655236"/>
                  <a:gd name="connsiteX14" fmla="*/ 741466 w 3078678"/>
                  <a:gd name="connsiteY14" fmla="*/ 921574 h 1655236"/>
                  <a:gd name="connsiteX15" fmla="*/ 836221 w 3078678"/>
                  <a:gd name="connsiteY15" fmla="*/ 804554 h 1655236"/>
                  <a:gd name="connsiteX16" fmla="*/ 1085850 w 3078678"/>
                  <a:gd name="connsiteY16" fmla="*/ 925039 h 1655236"/>
                  <a:gd name="connsiteX17" fmla="*/ 1034638 w 3078678"/>
                  <a:gd name="connsiteY17" fmla="*/ 1057400 h 1655236"/>
                  <a:gd name="connsiteX18" fmla="*/ 972787 w 3078678"/>
                  <a:gd name="connsiteY18" fmla="*/ 1154380 h 1655236"/>
                  <a:gd name="connsiteX19" fmla="*/ 925781 w 3078678"/>
                  <a:gd name="connsiteY19" fmla="*/ 1255074 h 1655236"/>
                  <a:gd name="connsiteX20" fmla="*/ 1044781 w 3078678"/>
                  <a:gd name="connsiteY20" fmla="*/ 1282288 h 1655236"/>
                  <a:gd name="connsiteX21" fmla="*/ 1076449 w 3078678"/>
                  <a:gd name="connsiteY21" fmla="*/ 1185554 h 1655236"/>
                  <a:gd name="connsiteX22" fmla="*/ 1164771 w 3078678"/>
                  <a:gd name="connsiteY22" fmla="*/ 1013361 h 1655236"/>
                  <a:gd name="connsiteX23" fmla="*/ 1293421 w 3078678"/>
                  <a:gd name="connsiteY23" fmla="*/ 1063583 h 1655236"/>
                  <a:gd name="connsiteX24" fmla="*/ 1579418 w 3078678"/>
                  <a:gd name="connsiteY24" fmla="*/ 1152650 h 1655236"/>
                  <a:gd name="connsiteX25" fmla="*/ 1940379 w 3078678"/>
                  <a:gd name="connsiteY25" fmla="*/ 1110590 h 1655236"/>
                  <a:gd name="connsiteX26" fmla="*/ 1995055 w 3078678"/>
                  <a:gd name="connsiteY26" fmla="*/ 1377538 h 1655236"/>
                  <a:gd name="connsiteX27" fmla="*/ 2042556 w 3078678"/>
                  <a:gd name="connsiteY27" fmla="*/ 1638795 h 1655236"/>
                  <a:gd name="connsiteX28" fmla="*/ 2149434 w 3078678"/>
                  <a:gd name="connsiteY28" fmla="*/ 1615044 h 1655236"/>
                  <a:gd name="connsiteX29" fmla="*/ 2066307 w 3078678"/>
                  <a:gd name="connsiteY29" fmla="*/ 1508166 h 1655236"/>
                  <a:gd name="connsiteX30" fmla="*/ 2066307 w 3078678"/>
                  <a:gd name="connsiteY30" fmla="*/ 1246909 h 1655236"/>
                  <a:gd name="connsiteX31" fmla="*/ 2232561 w 3078678"/>
                  <a:gd name="connsiteY31" fmla="*/ 1163782 h 1655236"/>
                  <a:gd name="connsiteX32" fmla="*/ 2386940 w 3078678"/>
                  <a:gd name="connsiteY32" fmla="*/ 1258785 h 1655236"/>
                  <a:gd name="connsiteX33" fmla="*/ 2375065 w 3078678"/>
                  <a:gd name="connsiteY33" fmla="*/ 1389413 h 1655236"/>
                  <a:gd name="connsiteX34" fmla="*/ 2470068 w 3078678"/>
                  <a:gd name="connsiteY34" fmla="*/ 1413164 h 1655236"/>
                  <a:gd name="connsiteX35" fmla="*/ 2517569 w 3078678"/>
                  <a:gd name="connsiteY35" fmla="*/ 1294411 h 1655236"/>
                  <a:gd name="connsiteX36" fmla="*/ 2422566 w 3078678"/>
                  <a:gd name="connsiteY36" fmla="*/ 1235034 h 1655236"/>
                  <a:gd name="connsiteX37" fmla="*/ 2375065 w 3078678"/>
                  <a:gd name="connsiteY37" fmla="*/ 1092530 h 1655236"/>
                  <a:gd name="connsiteX38" fmla="*/ 2565070 w 3078678"/>
                  <a:gd name="connsiteY38" fmla="*/ 843148 h 1655236"/>
                  <a:gd name="connsiteX39" fmla="*/ 2671948 w 3078678"/>
                  <a:gd name="connsiteY39" fmla="*/ 831273 h 1655236"/>
                  <a:gd name="connsiteX40" fmla="*/ 2826327 w 3078678"/>
                  <a:gd name="connsiteY40" fmla="*/ 902525 h 1655236"/>
                  <a:gd name="connsiteX41" fmla="*/ 2838203 w 3078678"/>
                  <a:gd name="connsiteY41" fmla="*/ 1021278 h 1655236"/>
                  <a:gd name="connsiteX42" fmla="*/ 2933205 w 3078678"/>
                  <a:gd name="connsiteY42" fmla="*/ 1033153 h 1655236"/>
                  <a:gd name="connsiteX43" fmla="*/ 3016333 w 3078678"/>
                  <a:gd name="connsiteY43" fmla="*/ 831273 h 1655236"/>
                  <a:gd name="connsiteX44" fmla="*/ 2861953 w 3078678"/>
                  <a:gd name="connsiteY44" fmla="*/ 819398 h 1655236"/>
                  <a:gd name="connsiteX45" fmla="*/ 2766951 w 3078678"/>
                  <a:gd name="connsiteY45" fmla="*/ 748146 h 1655236"/>
                  <a:gd name="connsiteX46" fmla="*/ 2719449 w 3078678"/>
                  <a:gd name="connsiteY46" fmla="*/ 700644 h 1655236"/>
                  <a:gd name="connsiteX47" fmla="*/ 2802577 w 3078678"/>
                  <a:gd name="connsiteY47" fmla="*/ 308759 h 1655236"/>
                  <a:gd name="connsiteX48" fmla="*/ 2980707 w 3078678"/>
                  <a:gd name="connsiteY48" fmla="*/ 356260 h 1655236"/>
                  <a:gd name="connsiteX49" fmla="*/ 3004457 w 3078678"/>
                  <a:gd name="connsiteY49" fmla="*/ 451263 h 1655236"/>
                  <a:gd name="connsiteX50" fmla="*/ 3075709 w 3078678"/>
                  <a:gd name="connsiteY50" fmla="*/ 380011 h 1655236"/>
                  <a:gd name="connsiteX51" fmla="*/ 3051959 w 3078678"/>
                  <a:gd name="connsiteY51" fmla="*/ 308759 h 1655236"/>
                  <a:gd name="connsiteX52" fmla="*/ 2933205 w 3078678"/>
                  <a:gd name="connsiteY52" fmla="*/ 261257 h 1655236"/>
                  <a:gd name="connsiteX53" fmla="*/ 2826327 w 3078678"/>
                  <a:gd name="connsiteY53" fmla="*/ 166255 h 1655236"/>
                  <a:gd name="connsiteX54" fmla="*/ 2897579 w 3078678"/>
                  <a:gd name="connsiteY54" fmla="*/ 11876 h 1655236"/>
                  <a:gd name="connsiteX55" fmla="*/ 2933205 w 3078678"/>
                  <a:gd name="connsiteY55" fmla="*/ 23751 h 1655236"/>
                  <a:gd name="connsiteX0" fmla="*/ 0 w 3078678"/>
                  <a:gd name="connsiteY0" fmla="*/ 0 h 1665060"/>
                  <a:gd name="connsiteX1" fmla="*/ 190005 w 3078678"/>
                  <a:gd name="connsiteY1" fmla="*/ 71252 h 1665060"/>
                  <a:gd name="connsiteX2" fmla="*/ 320634 w 3078678"/>
                  <a:gd name="connsiteY2" fmla="*/ 249382 h 1665060"/>
                  <a:gd name="connsiteX3" fmla="*/ 59377 w 3078678"/>
                  <a:gd name="connsiteY3" fmla="*/ 368135 h 1665060"/>
                  <a:gd name="connsiteX4" fmla="*/ 118753 w 3078678"/>
                  <a:gd name="connsiteY4" fmla="*/ 451263 h 1665060"/>
                  <a:gd name="connsiteX5" fmla="*/ 332509 w 3078678"/>
                  <a:gd name="connsiteY5" fmla="*/ 332509 h 1665060"/>
                  <a:gd name="connsiteX6" fmla="*/ 439387 w 3078678"/>
                  <a:gd name="connsiteY6" fmla="*/ 463138 h 1665060"/>
                  <a:gd name="connsiteX7" fmla="*/ 550718 w 3078678"/>
                  <a:gd name="connsiteY7" fmla="*/ 556903 h 1665060"/>
                  <a:gd name="connsiteX8" fmla="*/ 480951 w 3078678"/>
                  <a:gd name="connsiteY8" fmla="*/ 668234 h 1665060"/>
                  <a:gd name="connsiteX9" fmla="*/ 334488 w 3078678"/>
                  <a:gd name="connsiteY9" fmla="*/ 854529 h 1665060"/>
                  <a:gd name="connsiteX10" fmla="*/ 442109 w 3078678"/>
                  <a:gd name="connsiteY10" fmla="*/ 914895 h 1665060"/>
                  <a:gd name="connsiteX11" fmla="*/ 650175 w 3078678"/>
                  <a:gd name="connsiteY11" fmla="*/ 671203 h 1665060"/>
                  <a:gd name="connsiteX12" fmla="*/ 775113 w 3078678"/>
                  <a:gd name="connsiteY12" fmla="*/ 747898 h 1665060"/>
                  <a:gd name="connsiteX13" fmla="*/ 682336 w 3078678"/>
                  <a:gd name="connsiteY13" fmla="*/ 885948 h 1665060"/>
                  <a:gd name="connsiteX14" fmla="*/ 741466 w 3078678"/>
                  <a:gd name="connsiteY14" fmla="*/ 921574 h 1665060"/>
                  <a:gd name="connsiteX15" fmla="*/ 836221 w 3078678"/>
                  <a:gd name="connsiteY15" fmla="*/ 804554 h 1665060"/>
                  <a:gd name="connsiteX16" fmla="*/ 1085850 w 3078678"/>
                  <a:gd name="connsiteY16" fmla="*/ 925039 h 1665060"/>
                  <a:gd name="connsiteX17" fmla="*/ 1034638 w 3078678"/>
                  <a:gd name="connsiteY17" fmla="*/ 1057400 h 1665060"/>
                  <a:gd name="connsiteX18" fmla="*/ 972787 w 3078678"/>
                  <a:gd name="connsiteY18" fmla="*/ 1154380 h 1665060"/>
                  <a:gd name="connsiteX19" fmla="*/ 925781 w 3078678"/>
                  <a:gd name="connsiteY19" fmla="*/ 1255074 h 1665060"/>
                  <a:gd name="connsiteX20" fmla="*/ 1044781 w 3078678"/>
                  <a:gd name="connsiteY20" fmla="*/ 1282288 h 1665060"/>
                  <a:gd name="connsiteX21" fmla="*/ 1076449 w 3078678"/>
                  <a:gd name="connsiteY21" fmla="*/ 1185554 h 1665060"/>
                  <a:gd name="connsiteX22" fmla="*/ 1164771 w 3078678"/>
                  <a:gd name="connsiteY22" fmla="*/ 1013361 h 1665060"/>
                  <a:gd name="connsiteX23" fmla="*/ 1293421 w 3078678"/>
                  <a:gd name="connsiteY23" fmla="*/ 1063583 h 1665060"/>
                  <a:gd name="connsiteX24" fmla="*/ 1579418 w 3078678"/>
                  <a:gd name="connsiteY24" fmla="*/ 1152650 h 1665060"/>
                  <a:gd name="connsiteX25" fmla="*/ 1940379 w 3078678"/>
                  <a:gd name="connsiteY25" fmla="*/ 1110590 h 1665060"/>
                  <a:gd name="connsiteX26" fmla="*/ 1986890 w 3078678"/>
                  <a:gd name="connsiteY26" fmla="*/ 1244188 h 1665060"/>
                  <a:gd name="connsiteX27" fmla="*/ 2042556 w 3078678"/>
                  <a:gd name="connsiteY27" fmla="*/ 1638795 h 1665060"/>
                  <a:gd name="connsiteX28" fmla="*/ 2149434 w 3078678"/>
                  <a:gd name="connsiteY28" fmla="*/ 1615044 h 1665060"/>
                  <a:gd name="connsiteX29" fmla="*/ 2066307 w 3078678"/>
                  <a:gd name="connsiteY29" fmla="*/ 1508166 h 1665060"/>
                  <a:gd name="connsiteX30" fmla="*/ 2066307 w 3078678"/>
                  <a:gd name="connsiteY30" fmla="*/ 1246909 h 1665060"/>
                  <a:gd name="connsiteX31" fmla="*/ 2232561 w 3078678"/>
                  <a:gd name="connsiteY31" fmla="*/ 1163782 h 1665060"/>
                  <a:gd name="connsiteX32" fmla="*/ 2386940 w 3078678"/>
                  <a:gd name="connsiteY32" fmla="*/ 1258785 h 1665060"/>
                  <a:gd name="connsiteX33" fmla="*/ 2375065 w 3078678"/>
                  <a:gd name="connsiteY33" fmla="*/ 1389413 h 1665060"/>
                  <a:gd name="connsiteX34" fmla="*/ 2470068 w 3078678"/>
                  <a:gd name="connsiteY34" fmla="*/ 1413164 h 1665060"/>
                  <a:gd name="connsiteX35" fmla="*/ 2517569 w 3078678"/>
                  <a:gd name="connsiteY35" fmla="*/ 1294411 h 1665060"/>
                  <a:gd name="connsiteX36" fmla="*/ 2422566 w 3078678"/>
                  <a:gd name="connsiteY36" fmla="*/ 1235034 h 1665060"/>
                  <a:gd name="connsiteX37" fmla="*/ 2375065 w 3078678"/>
                  <a:gd name="connsiteY37" fmla="*/ 1092530 h 1665060"/>
                  <a:gd name="connsiteX38" fmla="*/ 2565070 w 3078678"/>
                  <a:gd name="connsiteY38" fmla="*/ 843148 h 1665060"/>
                  <a:gd name="connsiteX39" fmla="*/ 2671948 w 3078678"/>
                  <a:gd name="connsiteY39" fmla="*/ 831273 h 1665060"/>
                  <a:gd name="connsiteX40" fmla="*/ 2826327 w 3078678"/>
                  <a:gd name="connsiteY40" fmla="*/ 902525 h 1665060"/>
                  <a:gd name="connsiteX41" fmla="*/ 2838203 w 3078678"/>
                  <a:gd name="connsiteY41" fmla="*/ 1021278 h 1665060"/>
                  <a:gd name="connsiteX42" fmla="*/ 2933205 w 3078678"/>
                  <a:gd name="connsiteY42" fmla="*/ 1033153 h 1665060"/>
                  <a:gd name="connsiteX43" fmla="*/ 3016333 w 3078678"/>
                  <a:gd name="connsiteY43" fmla="*/ 831273 h 1665060"/>
                  <a:gd name="connsiteX44" fmla="*/ 2861953 w 3078678"/>
                  <a:gd name="connsiteY44" fmla="*/ 819398 h 1665060"/>
                  <a:gd name="connsiteX45" fmla="*/ 2766951 w 3078678"/>
                  <a:gd name="connsiteY45" fmla="*/ 748146 h 1665060"/>
                  <a:gd name="connsiteX46" fmla="*/ 2719449 w 3078678"/>
                  <a:gd name="connsiteY46" fmla="*/ 700644 h 1665060"/>
                  <a:gd name="connsiteX47" fmla="*/ 2802577 w 3078678"/>
                  <a:gd name="connsiteY47" fmla="*/ 308759 h 1665060"/>
                  <a:gd name="connsiteX48" fmla="*/ 2980707 w 3078678"/>
                  <a:gd name="connsiteY48" fmla="*/ 356260 h 1665060"/>
                  <a:gd name="connsiteX49" fmla="*/ 3004457 w 3078678"/>
                  <a:gd name="connsiteY49" fmla="*/ 451263 h 1665060"/>
                  <a:gd name="connsiteX50" fmla="*/ 3075709 w 3078678"/>
                  <a:gd name="connsiteY50" fmla="*/ 380011 h 1665060"/>
                  <a:gd name="connsiteX51" fmla="*/ 3051959 w 3078678"/>
                  <a:gd name="connsiteY51" fmla="*/ 308759 h 1665060"/>
                  <a:gd name="connsiteX52" fmla="*/ 2933205 w 3078678"/>
                  <a:gd name="connsiteY52" fmla="*/ 261257 h 1665060"/>
                  <a:gd name="connsiteX53" fmla="*/ 2826327 w 3078678"/>
                  <a:gd name="connsiteY53" fmla="*/ 166255 h 1665060"/>
                  <a:gd name="connsiteX54" fmla="*/ 2897579 w 3078678"/>
                  <a:gd name="connsiteY54" fmla="*/ 11876 h 1665060"/>
                  <a:gd name="connsiteX55" fmla="*/ 2933205 w 3078678"/>
                  <a:gd name="connsiteY55" fmla="*/ 23751 h 1665060"/>
                  <a:gd name="connsiteX0" fmla="*/ 0 w 3078678"/>
                  <a:gd name="connsiteY0" fmla="*/ 0 h 1618063"/>
                  <a:gd name="connsiteX1" fmla="*/ 190005 w 3078678"/>
                  <a:gd name="connsiteY1" fmla="*/ 71252 h 1618063"/>
                  <a:gd name="connsiteX2" fmla="*/ 320634 w 3078678"/>
                  <a:gd name="connsiteY2" fmla="*/ 249382 h 1618063"/>
                  <a:gd name="connsiteX3" fmla="*/ 59377 w 3078678"/>
                  <a:gd name="connsiteY3" fmla="*/ 368135 h 1618063"/>
                  <a:gd name="connsiteX4" fmla="*/ 118753 w 3078678"/>
                  <a:gd name="connsiteY4" fmla="*/ 451263 h 1618063"/>
                  <a:gd name="connsiteX5" fmla="*/ 332509 w 3078678"/>
                  <a:gd name="connsiteY5" fmla="*/ 332509 h 1618063"/>
                  <a:gd name="connsiteX6" fmla="*/ 439387 w 3078678"/>
                  <a:gd name="connsiteY6" fmla="*/ 463138 h 1618063"/>
                  <a:gd name="connsiteX7" fmla="*/ 550718 w 3078678"/>
                  <a:gd name="connsiteY7" fmla="*/ 556903 h 1618063"/>
                  <a:gd name="connsiteX8" fmla="*/ 480951 w 3078678"/>
                  <a:gd name="connsiteY8" fmla="*/ 668234 h 1618063"/>
                  <a:gd name="connsiteX9" fmla="*/ 334488 w 3078678"/>
                  <a:gd name="connsiteY9" fmla="*/ 854529 h 1618063"/>
                  <a:gd name="connsiteX10" fmla="*/ 442109 w 3078678"/>
                  <a:gd name="connsiteY10" fmla="*/ 914895 h 1618063"/>
                  <a:gd name="connsiteX11" fmla="*/ 650175 w 3078678"/>
                  <a:gd name="connsiteY11" fmla="*/ 671203 h 1618063"/>
                  <a:gd name="connsiteX12" fmla="*/ 775113 w 3078678"/>
                  <a:gd name="connsiteY12" fmla="*/ 747898 h 1618063"/>
                  <a:gd name="connsiteX13" fmla="*/ 682336 w 3078678"/>
                  <a:gd name="connsiteY13" fmla="*/ 885948 h 1618063"/>
                  <a:gd name="connsiteX14" fmla="*/ 741466 w 3078678"/>
                  <a:gd name="connsiteY14" fmla="*/ 921574 h 1618063"/>
                  <a:gd name="connsiteX15" fmla="*/ 836221 w 3078678"/>
                  <a:gd name="connsiteY15" fmla="*/ 804554 h 1618063"/>
                  <a:gd name="connsiteX16" fmla="*/ 1085850 w 3078678"/>
                  <a:gd name="connsiteY16" fmla="*/ 925039 h 1618063"/>
                  <a:gd name="connsiteX17" fmla="*/ 1034638 w 3078678"/>
                  <a:gd name="connsiteY17" fmla="*/ 1057400 h 1618063"/>
                  <a:gd name="connsiteX18" fmla="*/ 972787 w 3078678"/>
                  <a:gd name="connsiteY18" fmla="*/ 1154380 h 1618063"/>
                  <a:gd name="connsiteX19" fmla="*/ 925781 w 3078678"/>
                  <a:gd name="connsiteY19" fmla="*/ 1255074 h 1618063"/>
                  <a:gd name="connsiteX20" fmla="*/ 1044781 w 3078678"/>
                  <a:gd name="connsiteY20" fmla="*/ 1282288 h 1618063"/>
                  <a:gd name="connsiteX21" fmla="*/ 1076449 w 3078678"/>
                  <a:gd name="connsiteY21" fmla="*/ 1185554 h 1618063"/>
                  <a:gd name="connsiteX22" fmla="*/ 1164771 w 3078678"/>
                  <a:gd name="connsiteY22" fmla="*/ 1013361 h 1618063"/>
                  <a:gd name="connsiteX23" fmla="*/ 1293421 w 3078678"/>
                  <a:gd name="connsiteY23" fmla="*/ 1063583 h 1618063"/>
                  <a:gd name="connsiteX24" fmla="*/ 1579418 w 3078678"/>
                  <a:gd name="connsiteY24" fmla="*/ 1152650 h 1618063"/>
                  <a:gd name="connsiteX25" fmla="*/ 1940379 w 3078678"/>
                  <a:gd name="connsiteY25" fmla="*/ 1110590 h 1618063"/>
                  <a:gd name="connsiteX26" fmla="*/ 1986890 w 3078678"/>
                  <a:gd name="connsiteY26" fmla="*/ 1244188 h 1618063"/>
                  <a:gd name="connsiteX27" fmla="*/ 1979963 w 3078678"/>
                  <a:gd name="connsiteY27" fmla="*/ 1402031 h 1618063"/>
                  <a:gd name="connsiteX28" fmla="*/ 2149434 w 3078678"/>
                  <a:gd name="connsiteY28" fmla="*/ 1615044 h 1618063"/>
                  <a:gd name="connsiteX29" fmla="*/ 2066307 w 3078678"/>
                  <a:gd name="connsiteY29" fmla="*/ 1508166 h 1618063"/>
                  <a:gd name="connsiteX30" fmla="*/ 2066307 w 3078678"/>
                  <a:gd name="connsiteY30" fmla="*/ 1246909 h 1618063"/>
                  <a:gd name="connsiteX31" fmla="*/ 2232561 w 3078678"/>
                  <a:gd name="connsiteY31" fmla="*/ 1163782 h 1618063"/>
                  <a:gd name="connsiteX32" fmla="*/ 2386940 w 3078678"/>
                  <a:gd name="connsiteY32" fmla="*/ 1258785 h 1618063"/>
                  <a:gd name="connsiteX33" fmla="*/ 2375065 w 3078678"/>
                  <a:gd name="connsiteY33" fmla="*/ 1389413 h 1618063"/>
                  <a:gd name="connsiteX34" fmla="*/ 2470068 w 3078678"/>
                  <a:gd name="connsiteY34" fmla="*/ 1413164 h 1618063"/>
                  <a:gd name="connsiteX35" fmla="*/ 2517569 w 3078678"/>
                  <a:gd name="connsiteY35" fmla="*/ 1294411 h 1618063"/>
                  <a:gd name="connsiteX36" fmla="*/ 2422566 w 3078678"/>
                  <a:gd name="connsiteY36" fmla="*/ 1235034 h 1618063"/>
                  <a:gd name="connsiteX37" fmla="*/ 2375065 w 3078678"/>
                  <a:gd name="connsiteY37" fmla="*/ 1092530 h 1618063"/>
                  <a:gd name="connsiteX38" fmla="*/ 2565070 w 3078678"/>
                  <a:gd name="connsiteY38" fmla="*/ 843148 h 1618063"/>
                  <a:gd name="connsiteX39" fmla="*/ 2671948 w 3078678"/>
                  <a:gd name="connsiteY39" fmla="*/ 831273 h 1618063"/>
                  <a:gd name="connsiteX40" fmla="*/ 2826327 w 3078678"/>
                  <a:gd name="connsiteY40" fmla="*/ 902525 h 1618063"/>
                  <a:gd name="connsiteX41" fmla="*/ 2838203 w 3078678"/>
                  <a:gd name="connsiteY41" fmla="*/ 1021278 h 1618063"/>
                  <a:gd name="connsiteX42" fmla="*/ 2933205 w 3078678"/>
                  <a:gd name="connsiteY42" fmla="*/ 1033153 h 1618063"/>
                  <a:gd name="connsiteX43" fmla="*/ 3016333 w 3078678"/>
                  <a:gd name="connsiteY43" fmla="*/ 831273 h 1618063"/>
                  <a:gd name="connsiteX44" fmla="*/ 2861953 w 3078678"/>
                  <a:gd name="connsiteY44" fmla="*/ 819398 h 1618063"/>
                  <a:gd name="connsiteX45" fmla="*/ 2766951 w 3078678"/>
                  <a:gd name="connsiteY45" fmla="*/ 748146 h 1618063"/>
                  <a:gd name="connsiteX46" fmla="*/ 2719449 w 3078678"/>
                  <a:gd name="connsiteY46" fmla="*/ 700644 h 1618063"/>
                  <a:gd name="connsiteX47" fmla="*/ 2802577 w 3078678"/>
                  <a:gd name="connsiteY47" fmla="*/ 308759 h 1618063"/>
                  <a:gd name="connsiteX48" fmla="*/ 2980707 w 3078678"/>
                  <a:gd name="connsiteY48" fmla="*/ 356260 h 1618063"/>
                  <a:gd name="connsiteX49" fmla="*/ 3004457 w 3078678"/>
                  <a:gd name="connsiteY49" fmla="*/ 451263 h 1618063"/>
                  <a:gd name="connsiteX50" fmla="*/ 3075709 w 3078678"/>
                  <a:gd name="connsiteY50" fmla="*/ 380011 h 1618063"/>
                  <a:gd name="connsiteX51" fmla="*/ 3051959 w 3078678"/>
                  <a:gd name="connsiteY51" fmla="*/ 308759 h 1618063"/>
                  <a:gd name="connsiteX52" fmla="*/ 2933205 w 3078678"/>
                  <a:gd name="connsiteY52" fmla="*/ 261257 h 1618063"/>
                  <a:gd name="connsiteX53" fmla="*/ 2826327 w 3078678"/>
                  <a:gd name="connsiteY53" fmla="*/ 166255 h 1618063"/>
                  <a:gd name="connsiteX54" fmla="*/ 2897579 w 3078678"/>
                  <a:gd name="connsiteY54" fmla="*/ 11876 h 1618063"/>
                  <a:gd name="connsiteX55" fmla="*/ 2933205 w 3078678"/>
                  <a:gd name="connsiteY55" fmla="*/ 23751 h 1618063"/>
                  <a:gd name="connsiteX0" fmla="*/ 0 w 3078678"/>
                  <a:gd name="connsiteY0" fmla="*/ 0 h 1618632"/>
                  <a:gd name="connsiteX1" fmla="*/ 190005 w 3078678"/>
                  <a:gd name="connsiteY1" fmla="*/ 71252 h 1618632"/>
                  <a:gd name="connsiteX2" fmla="*/ 320634 w 3078678"/>
                  <a:gd name="connsiteY2" fmla="*/ 249382 h 1618632"/>
                  <a:gd name="connsiteX3" fmla="*/ 59377 w 3078678"/>
                  <a:gd name="connsiteY3" fmla="*/ 368135 h 1618632"/>
                  <a:gd name="connsiteX4" fmla="*/ 118753 w 3078678"/>
                  <a:gd name="connsiteY4" fmla="*/ 451263 h 1618632"/>
                  <a:gd name="connsiteX5" fmla="*/ 332509 w 3078678"/>
                  <a:gd name="connsiteY5" fmla="*/ 332509 h 1618632"/>
                  <a:gd name="connsiteX6" fmla="*/ 439387 w 3078678"/>
                  <a:gd name="connsiteY6" fmla="*/ 463138 h 1618632"/>
                  <a:gd name="connsiteX7" fmla="*/ 550718 w 3078678"/>
                  <a:gd name="connsiteY7" fmla="*/ 556903 h 1618632"/>
                  <a:gd name="connsiteX8" fmla="*/ 480951 w 3078678"/>
                  <a:gd name="connsiteY8" fmla="*/ 668234 h 1618632"/>
                  <a:gd name="connsiteX9" fmla="*/ 334488 w 3078678"/>
                  <a:gd name="connsiteY9" fmla="*/ 854529 h 1618632"/>
                  <a:gd name="connsiteX10" fmla="*/ 442109 w 3078678"/>
                  <a:gd name="connsiteY10" fmla="*/ 914895 h 1618632"/>
                  <a:gd name="connsiteX11" fmla="*/ 650175 w 3078678"/>
                  <a:gd name="connsiteY11" fmla="*/ 671203 h 1618632"/>
                  <a:gd name="connsiteX12" fmla="*/ 775113 w 3078678"/>
                  <a:gd name="connsiteY12" fmla="*/ 747898 h 1618632"/>
                  <a:gd name="connsiteX13" fmla="*/ 682336 w 3078678"/>
                  <a:gd name="connsiteY13" fmla="*/ 885948 h 1618632"/>
                  <a:gd name="connsiteX14" fmla="*/ 741466 w 3078678"/>
                  <a:gd name="connsiteY14" fmla="*/ 921574 h 1618632"/>
                  <a:gd name="connsiteX15" fmla="*/ 836221 w 3078678"/>
                  <a:gd name="connsiteY15" fmla="*/ 804554 h 1618632"/>
                  <a:gd name="connsiteX16" fmla="*/ 1085850 w 3078678"/>
                  <a:gd name="connsiteY16" fmla="*/ 925039 h 1618632"/>
                  <a:gd name="connsiteX17" fmla="*/ 1034638 w 3078678"/>
                  <a:gd name="connsiteY17" fmla="*/ 1057400 h 1618632"/>
                  <a:gd name="connsiteX18" fmla="*/ 972787 w 3078678"/>
                  <a:gd name="connsiteY18" fmla="*/ 1154380 h 1618632"/>
                  <a:gd name="connsiteX19" fmla="*/ 925781 w 3078678"/>
                  <a:gd name="connsiteY19" fmla="*/ 1255074 h 1618632"/>
                  <a:gd name="connsiteX20" fmla="*/ 1044781 w 3078678"/>
                  <a:gd name="connsiteY20" fmla="*/ 1282288 h 1618632"/>
                  <a:gd name="connsiteX21" fmla="*/ 1076449 w 3078678"/>
                  <a:gd name="connsiteY21" fmla="*/ 1185554 h 1618632"/>
                  <a:gd name="connsiteX22" fmla="*/ 1164771 w 3078678"/>
                  <a:gd name="connsiteY22" fmla="*/ 1013361 h 1618632"/>
                  <a:gd name="connsiteX23" fmla="*/ 1293421 w 3078678"/>
                  <a:gd name="connsiteY23" fmla="*/ 1063583 h 1618632"/>
                  <a:gd name="connsiteX24" fmla="*/ 1579418 w 3078678"/>
                  <a:gd name="connsiteY24" fmla="*/ 1152650 h 1618632"/>
                  <a:gd name="connsiteX25" fmla="*/ 1940379 w 3078678"/>
                  <a:gd name="connsiteY25" fmla="*/ 1110590 h 1618632"/>
                  <a:gd name="connsiteX26" fmla="*/ 1986890 w 3078678"/>
                  <a:gd name="connsiteY26" fmla="*/ 1244188 h 1618632"/>
                  <a:gd name="connsiteX27" fmla="*/ 1979963 w 3078678"/>
                  <a:gd name="connsiteY27" fmla="*/ 1402031 h 1618632"/>
                  <a:gd name="connsiteX28" fmla="*/ 2149434 w 3078678"/>
                  <a:gd name="connsiteY28" fmla="*/ 1615044 h 1618632"/>
                  <a:gd name="connsiteX29" fmla="*/ 2066307 w 3078678"/>
                  <a:gd name="connsiteY29" fmla="*/ 1508166 h 1618632"/>
                  <a:gd name="connsiteX30" fmla="*/ 2085357 w 3078678"/>
                  <a:gd name="connsiteY30" fmla="*/ 1165266 h 1618632"/>
                  <a:gd name="connsiteX31" fmla="*/ 2232561 w 3078678"/>
                  <a:gd name="connsiteY31" fmla="*/ 1163782 h 1618632"/>
                  <a:gd name="connsiteX32" fmla="*/ 2386940 w 3078678"/>
                  <a:gd name="connsiteY32" fmla="*/ 1258785 h 1618632"/>
                  <a:gd name="connsiteX33" fmla="*/ 2375065 w 3078678"/>
                  <a:gd name="connsiteY33" fmla="*/ 1389413 h 1618632"/>
                  <a:gd name="connsiteX34" fmla="*/ 2470068 w 3078678"/>
                  <a:gd name="connsiteY34" fmla="*/ 1413164 h 1618632"/>
                  <a:gd name="connsiteX35" fmla="*/ 2517569 w 3078678"/>
                  <a:gd name="connsiteY35" fmla="*/ 1294411 h 1618632"/>
                  <a:gd name="connsiteX36" fmla="*/ 2422566 w 3078678"/>
                  <a:gd name="connsiteY36" fmla="*/ 1235034 h 1618632"/>
                  <a:gd name="connsiteX37" fmla="*/ 2375065 w 3078678"/>
                  <a:gd name="connsiteY37" fmla="*/ 1092530 h 1618632"/>
                  <a:gd name="connsiteX38" fmla="*/ 2565070 w 3078678"/>
                  <a:gd name="connsiteY38" fmla="*/ 843148 h 1618632"/>
                  <a:gd name="connsiteX39" fmla="*/ 2671948 w 3078678"/>
                  <a:gd name="connsiteY39" fmla="*/ 831273 h 1618632"/>
                  <a:gd name="connsiteX40" fmla="*/ 2826327 w 3078678"/>
                  <a:gd name="connsiteY40" fmla="*/ 902525 h 1618632"/>
                  <a:gd name="connsiteX41" fmla="*/ 2838203 w 3078678"/>
                  <a:gd name="connsiteY41" fmla="*/ 1021278 h 1618632"/>
                  <a:gd name="connsiteX42" fmla="*/ 2933205 w 3078678"/>
                  <a:gd name="connsiteY42" fmla="*/ 1033153 h 1618632"/>
                  <a:gd name="connsiteX43" fmla="*/ 3016333 w 3078678"/>
                  <a:gd name="connsiteY43" fmla="*/ 831273 h 1618632"/>
                  <a:gd name="connsiteX44" fmla="*/ 2861953 w 3078678"/>
                  <a:gd name="connsiteY44" fmla="*/ 819398 h 1618632"/>
                  <a:gd name="connsiteX45" fmla="*/ 2766951 w 3078678"/>
                  <a:gd name="connsiteY45" fmla="*/ 748146 h 1618632"/>
                  <a:gd name="connsiteX46" fmla="*/ 2719449 w 3078678"/>
                  <a:gd name="connsiteY46" fmla="*/ 700644 h 1618632"/>
                  <a:gd name="connsiteX47" fmla="*/ 2802577 w 3078678"/>
                  <a:gd name="connsiteY47" fmla="*/ 308759 h 1618632"/>
                  <a:gd name="connsiteX48" fmla="*/ 2980707 w 3078678"/>
                  <a:gd name="connsiteY48" fmla="*/ 356260 h 1618632"/>
                  <a:gd name="connsiteX49" fmla="*/ 3004457 w 3078678"/>
                  <a:gd name="connsiteY49" fmla="*/ 451263 h 1618632"/>
                  <a:gd name="connsiteX50" fmla="*/ 3075709 w 3078678"/>
                  <a:gd name="connsiteY50" fmla="*/ 380011 h 1618632"/>
                  <a:gd name="connsiteX51" fmla="*/ 3051959 w 3078678"/>
                  <a:gd name="connsiteY51" fmla="*/ 308759 h 1618632"/>
                  <a:gd name="connsiteX52" fmla="*/ 2933205 w 3078678"/>
                  <a:gd name="connsiteY52" fmla="*/ 261257 h 1618632"/>
                  <a:gd name="connsiteX53" fmla="*/ 2826327 w 3078678"/>
                  <a:gd name="connsiteY53" fmla="*/ 166255 h 1618632"/>
                  <a:gd name="connsiteX54" fmla="*/ 2897579 w 3078678"/>
                  <a:gd name="connsiteY54" fmla="*/ 11876 h 1618632"/>
                  <a:gd name="connsiteX55" fmla="*/ 2933205 w 3078678"/>
                  <a:gd name="connsiteY55" fmla="*/ 23751 h 1618632"/>
                  <a:gd name="connsiteX0" fmla="*/ 0 w 3078678"/>
                  <a:gd name="connsiteY0" fmla="*/ 0 h 1617292"/>
                  <a:gd name="connsiteX1" fmla="*/ 190005 w 3078678"/>
                  <a:gd name="connsiteY1" fmla="*/ 71252 h 1617292"/>
                  <a:gd name="connsiteX2" fmla="*/ 320634 w 3078678"/>
                  <a:gd name="connsiteY2" fmla="*/ 249382 h 1617292"/>
                  <a:gd name="connsiteX3" fmla="*/ 59377 w 3078678"/>
                  <a:gd name="connsiteY3" fmla="*/ 368135 h 1617292"/>
                  <a:gd name="connsiteX4" fmla="*/ 118753 w 3078678"/>
                  <a:gd name="connsiteY4" fmla="*/ 451263 h 1617292"/>
                  <a:gd name="connsiteX5" fmla="*/ 332509 w 3078678"/>
                  <a:gd name="connsiteY5" fmla="*/ 332509 h 1617292"/>
                  <a:gd name="connsiteX6" fmla="*/ 439387 w 3078678"/>
                  <a:gd name="connsiteY6" fmla="*/ 463138 h 1617292"/>
                  <a:gd name="connsiteX7" fmla="*/ 550718 w 3078678"/>
                  <a:gd name="connsiteY7" fmla="*/ 556903 h 1617292"/>
                  <a:gd name="connsiteX8" fmla="*/ 480951 w 3078678"/>
                  <a:gd name="connsiteY8" fmla="*/ 668234 h 1617292"/>
                  <a:gd name="connsiteX9" fmla="*/ 334488 w 3078678"/>
                  <a:gd name="connsiteY9" fmla="*/ 854529 h 1617292"/>
                  <a:gd name="connsiteX10" fmla="*/ 442109 w 3078678"/>
                  <a:gd name="connsiteY10" fmla="*/ 914895 h 1617292"/>
                  <a:gd name="connsiteX11" fmla="*/ 650175 w 3078678"/>
                  <a:gd name="connsiteY11" fmla="*/ 671203 h 1617292"/>
                  <a:gd name="connsiteX12" fmla="*/ 775113 w 3078678"/>
                  <a:gd name="connsiteY12" fmla="*/ 747898 h 1617292"/>
                  <a:gd name="connsiteX13" fmla="*/ 682336 w 3078678"/>
                  <a:gd name="connsiteY13" fmla="*/ 885948 h 1617292"/>
                  <a:gd name="connsiteX14" fmla="*/ 741466 w 3078678"/>
                  <a:gd name="connsiteY14" fmla="*/ 921574 h 1617292"/>
                  <a:gd name="connsiteX15" fmla="*/ 836221 w 3078678"/>
                  <a:gd name="connsiteY15" fmla="*/ 804554 h 1617292"/>
                  <a:gd name="connsiteX16" fmla="*/ 1085850 w 3078678"/>
                  <a:gd name="connsiteY16" fmla="*/ 925039 h 1617292"/>
                  <a:gd name="connsiteX17" fmla="*/ 1034638 w 3078678"/>
                  <a:gd name="connsiteY17" fmla="*/ 1057400 h 1617292"/>
                  <a:gd name="connsiteX18" fmla="*/ 972787 w 3078678"/>
                  <a:gd name="connsiteY18" fmla="*/ 1154380 h 1617292"/>
                  <a:gd name="connsiteX19" fmla="*/ 925781 w 3078678"/>
                  <a:gd name="connsiteY19" fmla="*/ 1255074 h 1617292"/>
                  <a:gd name="connsiteX20" fmla="*/ 1044781 w 3078678"/>
                  <a:gd name="connsiteY20" fmla="*/ 1282288 h 1617292"/>
                  <a:gd name="connsiteX21" fmla="*/ 1076449 w 3078678"/>
                  <a:gd name="connsiteY21" fmla="*/ 1185554 h 1617292"/>
                  <a:gd name="connsiteX22" fmla="*/ 1164771 w 3078678"/>
                  <a:gd name="connsiteY22" fmla="*/ 1013361 h 1617292"/>
                  <a:gd name="connsiteX23" fmla="*/ 1293421 w 3078678"/>
                  <a:gd name="connsiteY23" fmla="*/ 1063583 h 1617292"/>
                  <a:gd name="connsiteX24" fmla="*/ 1579418 w 3078678"/>
                  <a:gd name="connsiteY24" fmla="*/ 1152650 h 1617292"/>
                  <a:gd name="connsiteX25" fmla="*/ 1940379 w 3078678"/>
                  <a:gd name="connsiteY25" fmla="*/ 1110590 h 1617292"/>
                  <a:gd name="connsiteX26" fmla="*/ 1986890 w 3078678"/>
                  <a:gd name="connsiteY26" fmla="*/ 1244188 h 1617292"/>
                  <a:gd name="connsiteX27" fmla="*/ 1979963 w 3078678"/>
                  <a:gd name="connsiteY27" fmla="*/ 1402031 h 1617292"/>
                  <a:gd name="connsiteX28" fmla="*/ 2149434 w 3078678"/>
                  <a:gd name="connsiteY28" fmla="*/ 1615044 h 1617292"/>
                  <a:gd name="connsiteX29" fmla="*/ 2074471 w 3078678"/>
                  <a:gd name="connsiteY29" fmla="*/ 1257794 h 1617292"/>
                  <a:gd name="connsiteX30" fmla="*/ 2085357 w 3078678"/>
                  <a:gd name="connsiteY30" fmla="*/ 1165266 h 1617292"/>
                  <a:gd name="connsiteX31" fmla="*/ 2232561 w 3078678"/>
                  <a:gd name="connsiteY31" fmla="*/ 1163782 h 1617292"/>
                  <a:gd name="connsiteX32" fmla="*/ 2386940 w 3078678"/>
                  <a:gd name="connsiteY32" fmla="*/ 1258785 h 1617292"/>
                  <a:gd name="connsiteX33" fmla="*/ 2375065 w 3078678"/>
                  <a:gd name="connsiteY33" fmla="*/ 1389413 h 1617292"/>
                  <a:gd name="connsiteX34" fmla="*/ 2470068 w 3078678"/>
                  <a:gd name="connsiteY34" fmla="*/ 1413164 h 1617292"/>
                  <a:gd name="connsiteX35" fmla="*/ 2517569 w 3078678"/>
                  <a:gd name="connsiteY35" fmla="*/ 1294411 h 1617292"/>
                  <a:gd name="connsiteX36" fmla="*/ 2422566 w 3078678"/>
                  <a:gd name="connsiteY36" fmla="*/ 1235034 h 1617292"/>
                  <a:gd name="connsiteX37" fmla="*/ 2375065 w 3078678"/>
                  <a:gd name="connsiteY37" fmla="*/ 1092530 h 1617292"/>
                  <a:gd name="connsiteX38" fmla="*/ 2565070 w 3078678"/>
                  <a:gd name="connsiteY38" fmla="*/ 843148 h 1617292"/>
                  <a:gd name="connsiteX39" fmla="*/ 2671948 w 3078678"/>
                  <a:gd name="connsiteY39" fmla="*/ 831273 h 1617292"/>
                  <a:gd name="connsiteX40" fmla="*/ 2826327 w 3078678"/>
                  <a:gd name="connsiteY40" fmla="*/ 902525 h 1617292"/>
                  <a:gd name="connsiteX41" fmla="*/ 2838203 w 3078678"/>
                  <a:gd name="connsiteY41" fmla="*/ 1021278 h 1617292"/>
                  <a:gd name="connsiteX42" fmla="*/ 2933205 w 3078678"/>
                  <a:gd name="connsiteY42" fmla="*/ 1033153 h 1617292"/>
                  <a:gd name="connsiteX43" fmla="*/ 3016333 w 3078678"/>
                  <a:gd name="connsiteY43" fmla="*/ 831273 h 1617292"/>
                  <a:gd name="connsiteX44" fmla="*/ 2861953 w 3078678"/>
                  <a:gd name="connsiteY44" fmla="*/ 819398 h 1617292"/>
                  <a:gd name="connsiteX45" fmla="*/ 2766951 w 3078678"/>
                  <a:gd name="connsiteY45" fmla="*/ 748146 h 1617292"/>
                  <a:gd name="connsiteX46" fmla="*/ 2719449 w 3078678"/>
                  <a:gd name="connsiteY46" fmla="*/ 700644 h 1617292"/>
                  <a:gd name="connsiteX47" fmla="*/ 2802577 w 3078678"/>
                  <a:gd name="connsiteY47" fmla="*/ 308759 h 1617292"/>
                  <a:gd name="connsiteX48" fmla="*/ 2980707 w 3078678"/>
                  <a:gd name="connsiteY48" fmla="*/ 356260 h 1617292"/>
                  <a:gd name="connsiteX49" fmla="*/ 3004457 w 3078678"/>
                  <a:gd name="connsiteY49" fmla="*/ 451263 h 1617292"/>
                  <a:gd name="connsiteX50" fmla="*/ 3075709 w 3078678"/>
                  <a:gd name="connsiteY50" fmla="*/ 380011 h 1617292"/>
                  <a:gd name="connsiteX51" fmla="*/ 3051959 w 3078678"/>
                  <a:gd name="connsiteY51" fmla="*/ 308759 h 1617292"/>
                  <a:gd name="connsiteX52" fmla="*/ 2933205 w 3078678"/>
                  <a:gd name="connsiteY52" fmla="*/ 261257 h 1617292"/>
                  <a:gd name="connsiteX53" fmla="*/ 2826327 w 3078678"/>
                  <a:gd name="connsiteY53" fmla="*/ 166255 h 1617292"/>
                  <a:gd name="connsiteX54" fmla="*/ 2897579 w 3078678"/>
                  <a:gd name="connsiteY54" fmla="*/ 11876 h 1617292"/>
                  <a:gd name="connsiteX55" fmla="*/ 2933205 w 3078678"/>
                  <a:gd name="connsiteY55" fmla="*/ 23751 h 1617292"/>
                  <a:gd name="connsiteX0" fmla="*/ 0 w 3078678"/>
                  <a:gd name="connsiteY0" fmla="*/ 0 h 1421329"/>
                  <a:gd name="connsiteX1" fmla="*/ 190005 w 3078678"/>
                  <a:gd name="connsiteY1" fmla="*/ 71252 h 1421329"/>
                  <a:gd name="connsiteX2" fmla="*/ 320634 w 3078678"/>
                  <a:gd name="connsiteY2" fmla="*/ 249382 h 1421329"/>
                  <a:gd name="connsiteX3" fmla="*/ 59377 w 3078678"/>
                  <a:gd name="connsiteY3" fmla="*/ 368135 h 1421329"/>
                  <a:gd name="connsiteX4" fmla="*/ 118753 w 3078678"/>
                  <a:gd name="connsiteY4" fmla="*/ 451263 h 1421329"/>
                  <a:gd name="connsiteX5" fmla="*/ 332509 w 3078678"/>
                  <a:gd name="connsiteY5" fmla="*/ 332509 h 1421329"/>
                  <a:gd name="connsiteX6" fmla="*/ 439387 w 3078678"/>
                  <a:gd name="connsiteY6" fmla="*/ 463138 h 1421329"/>
                  <a:gd name="connsiteX7" fmla="*/ 550718 w 3078678"/>
                  <a:gd name="connsiteY7" fmla="*/ 556903 h 1421329"/>
                  <a:gd name="connsiteX8" fmla="*/ 480951 w 3078678"/>
                  <a:gd name="connsiteY8" fmla="*/ 668234 h 1421329"/>
                  <a:gd name="connsiteX9" fmla="*/ 334488 w 3078678"/>
                  <a:gd name="connsiteY9" fmla="*/ 854529 h 1421329"/>
                  <a:gd name="connsiteX10" fmla="*/ 442109 w 3078678"/>
                  <a:gd name="connsiteY10" fmla="*/ 914895 h 1421329"/>
                  <a:gd name="connsiteX11" fmla="*/ 650175 w 3078678"/>
                  <a:gd name="connsiteY11" fmla="*/ 671203 h 1421329"/>
                  <a:gd name="connsiteX12" fmla="*/ 775113 w 3078678"/>
                  <a:gd name="connsiteY12" fmla="*/ 747898 h 1421329"/>
                  <a:gd name="connsiteX13" fmla="*/ 682336 w 3078678"/>
                  <a:gd name="connsiteY13" fmla="*/ 885948 h 1421329"/>
                  <a:gd name="connsiteX14" fmla="*/ 741466 w 3078678"/>
                  <a:gd name="connsiteY14" fmla="*/ 921574 h 1421329"/>
                  <a:gd name="connsiteX15" fmla="*/ 836221 w 3078678"/>
                  <a:gd name="connsiteY15" fmla="*/ 804554 h 1421329"/>
                  <a:gd name="connsiteX16" fmla="*/ 1085850 w 3078678"/>
                  <a:gd name="connsiteY16" fmla="*/ 925039 h 1421329"/>
                  <a:gd name="connsiteX17" fmla="*/ 1034638 w 3078678"/>
                  <a:gd name="connsiteY17" fmla="*/ 1057400 h 1421329"/>
                  <a:gd name="connsiteX18" fmla="*/ 972787 w 3078678"/>
                  <a:gd name="connsiteY18" fmla="*/ 1154380 h 1421329"/>
                  <a:gd name="connsiteX19" fmla="*/ 925781 w 3078678"/>
                  <a:gd name="connsiteY19" fmla="*/ 1255074 h 1421329"/>
                  <a:gd name="connsiteX20" fmla="*/ 1044781 w 3078678"/>
                  <a:gd name="connsiteY20" fmla="*/ 1282288 h 1421329"/>
                  <a:gd name="connsiteX21" fmla="*/ 1076449 w 3078678"/>
                  <a:gd name="connsiteY21" fmla="*/ 1185554 h 1421329"/>
                  <a:gd name="connsiteX22" fmla="*/ 1164771 w 3078678"/>
                  <a:gd name="connsiteY22" fmla="*/ 1013361 h 1421329"/>
                  <a:gd name="connsiteX23" fmla="*/ 1293421 w 3078678"/>
                  <a:gd name="connsiteY23" fmla="*/ 1063583 h 1421329"/>
                  <a:gd name="connsiteX24" fmla="*/ 1579418 w 3078678"/>
                  <a:gd name="connsiteY24" fmla="*/ 1152650 h 1421329"/>
                  <a:gd name="connsiteX25" fmla="*/ 1940379 w 3078678"/>
                  <a:gd name="connsiteY25" fmla="*/ 1110590 h 1421329"/>
                  <a:gd name="connsiteX26" fmla="*/ 1986890 w 3078678"/>
                  <a:gd name="connsiteY26" fmla="*/ 1244188 h 1421329"/>
                  <a:gd name="connsiteX27" fmla="*/ 1979963 w 3078678"/>
                  <a:gd name="connsiteY27" fmla="*/ 1402031 h 1421329"/>
                  <a:gd name="connsiteX28" fmla="*/ 2059627 w 3078678"/>
                  <a:gd name="connsiteY28" fmla="*/ 1402773 h 1421329"/>
                  <a:gd name="connsiteX29" fmla="*/ 2074471 w 3078678"/>
                  <a:gd name="connsiteY29" fmla="*/ 1257794 h 1421329"/>
                  <a:gd name="connsiteX30" fmla="*/ 2085357 w 3078678"/>
                  <a:gd name="connsiteY30" fmla="*/ 1165266 h 1421329"/>
                  <a:gd name="connsiteX31" fmla="*/ 2232561 w 3078678"/>
                  <a:gd name="connsiteY31" fmla="*/ 1163782 h 1421329"/>
                  <a:gd name="connsiteX32" fmla="*/ 2386940 w 3078678"/>
                  <a:gd name="connsiteY32" fmla="*/ 1258785 h 1421329"/>
                  <a:gd name="connsiteX33" fmla="*/ 2375065 w 3078678"/>
                  <a:gd name="connsiteY33" fmla="*/ 1389413 h 1421329"/>
                  <a:gd name="connsiteX34" fmla="*/ 2470068 w 3078678"/>
                  <a:gd name="connsiteY34" fmla="*/ 1413164 h 1421329"/>
                  <a:gd name="connsiteX35" fmla="*/ 2517569 w 3078678"/>
                  <a:gd name="connsiteY35" fmla="*/ 1294411 h 1421329"/>
                  <a:gd name="connsiteX36" fmla="*/ 2422566 w 3078678"/>
                  <a:gd name="connsiteY36" fmla="*/ 1235034 h 1421329"/>
                  <a:gd name="connsiteX37" fmla="*/ 2375065 w 3078678"/>
                  <a:gd name="connsiteY37" fmla="*/ 1092530 h 1421329"/>
                  <a:gd name="connsiteX38" fmla="*/ 2565070 w 3078678"/>
                  <a:gd name="connsiteY38" fmla="*/ 843148 h 1421329"/>
                  <a:gd name="connsiteX39" fmla="*/ 2671948 w 3078678"/>
                  <a:gd name="connsiteY39" fmla="*/ 831273 h 1421329"/>
                  <a:gd name="connsiteX40" fmla="*/ 2826327 w 3078678"/>
                  <a:gd name="connsiteY40" fmla="*/ 902525 h 1421329"/>
                  <a:gd name="connsiteX41" fmla="*/ 2838203 w 3078678"/>
                  <a:gd name="connsiteY41" fmla="*/ 1021278 h 1421329"/>
                  <a:gd name="connsiteX42" fmla="*/ 2933205 w 3078678"/>
                  <a:gd name="connsiteY42" fmla="*/ 1033153 h 1421329"/>
                  <a:gd name="connsiteX43" fmla="*/ 3016333 w 3078678"/>
                  <a:gd name="connsiteY43" fmla="*/ 831273 h 1421329"/>
                  <a:gd name="connsiteX44" fmla="*/ 2861953 w 3078678"/>
                  <a:gd name="connsiteY44" fmla="*/ 819398 h 1421329"/>
                  <a:gd name="connsiteX45" fmla="*/ 2766951 w 3078678"/>
                  <a:gd name="connsiteY45" fmla="*/ 748146 h 1421329"/>
                  <a:gd name="connsiteX46" fmla="*/ 2719449 w 3078678"/>
                  <a:gd name="connsiteY46" fmla="*/ 700644 h 1421329"/>
                  <a:gd name="connsiteX47" fmla="*/ 2802577 w 3078678"/>
                  <a:gd name="connsiteY47" fmla="*/ 308759 h 1421329"/>
                  <a:gd name="connsiteX48" fmla="*/ 2980707 w 3078678"/>
                  <a:gd name="connsiteY48" fmla="*/ 356260 h 1421329"/>
                  <a:gd name="connsiteX49" fmla="*/ 3004457 w 3078678"/>
                  <a:gd name="connsiteY49" fmla="*/ 451263 h 1421329"/>
                  <a:gd name="connsiteX50" fmla="*/ 3075709 w 3078678"/>
                  <a:gd name="connsiteY50" fmla="*/ 380011 h 1421329"/>
                  <a:gd name="connsiteX51" fmla="*/ 3051959 w 3078678"/>
                  <a:gd name="connsiteY51" fmla="*/ 308759 h 1421329"/>
                  <a:gd name="connsiteX52" fmla="*/ 2933205 w 3078678"/>
                  <a:gd name="connsiteY52" fmla="*/ 261257 h 1421329"/>
                  <a:gd name="connsiteX53" fmla="*/ 2826327 w 3078678"/>
                  <a:gd name="connsiteY53" fmla="*/ 166255 h 1421329"/>
                  <a:gd name="connsiteX54" fmla="*/ 2897579 w 3078678"/>
                  <a:gd name="connsiteY54" fmla="*/ 11876 h 1421329"/>
                  <a:gd name="connsiteX55" fmla="*/ 2933205 w 3078678"/>
                  <a:gd name="connsiteY55" fmla="*/ 23751 h 1421329"/>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232561 w 3078678"/>
                  <a:gd name="connsiteY31" fmla="*/ 1163782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75065 w 3078678"/>
                  <a:gd name="connsiteY37" fmla="*/ 1092530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75065 w 3078678"/>
                  <a:gd name="connsiteY37" fmla="*/ 1092530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386940 w 3078678"/>
                  <a:gd name="connsiteY32" fmla="*/ 1258785 h 1421838"/>
                  <a:gd name="connsiteX33" fmla="*/ 2375065 w 3078678"/>
                  <a:gd name="connsiteY33" fmla="*/ 1389413 h 1421838"/>
                  <a:gd name="connsiteX34" fmla="*/ 2470068 w 3078678"/>
                  <a:gd name="connsiteY34" fmla="*/ 1413164 h 1421838"/>
                  <a:gd name="connsiteX35" fmla="*/ 2517569 w 3078678"/>
                  <a:gd name="connsiteY35" fmla="*/ 1294411 h 1421838"/>
                  <a:gd name="connsiteX36" fmla="*/ 2422566 w 3078678"/>
                  <a:gd name="connsiteY36" fmla="*/ 1235034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4570"/>
                  <a:gd name="connsiteX1" fmla="*/ 190005 w 3078678"/>
                  <a:gd name="connsiteY1" fmla="*/ 71252 h 1424570"/>
                  <a:gd name="connsiteX2" fmla="*/ 320634 w 3078678"/>
                  <a:gd name="connsiteY2" fmla="*/ 249382 h 1424570"/>
                  <a:gd name="connsiteX3" fmla="*/ 59377 w 3078678"/>
                  <a:gd name="connsiteY3" fmla="*/ 368135 h 1424570"/>
                  <a:gd name="connsiteX4" fmla="*/ 118753 w 3078678"/>
                  <a:gd name="connsiteY4" fmla="*/ 451263 h 1424570"/>
                  <a:gd name="connsiteX5" fmla="*/ 332509 w 3078678"/>
                  <a:gd name="connsiteY5" fmla="*/ 332509 h 1424570"/>
                  <a:gd name="connsiteX6" fmla="*/ 439387 w 3078678"/>
                  <a:gd name="connsiteY6" fmla="*/ 463138 h 1424570"/>
                  <a:gd name="connsiteX7" fmla="*/ 550718 w 3078678"/>
                  <a:gd name="connsiteY7" fmla="*/ 556903 h 1424570"/>
                  <a:gd name="connsiteX8" fmla="*/ 480951 w 3078678"/>
                  <a:gd name="connsiteY8" fmla="*/ 668234 h 1424570"/>
                  <a:gd name="connsiteX9" fmla="*/ 334488 w 3078678"/>
                  <a:gd name="connsiteY9" fmla="*/ 854529 h 1424570"/>
                  <a:gd name="connsiteX10" fmla="*/ 442109 w 3078678"/>
                  <a:gd name="connsiteY10" fmla="*/ 914895 h 1424570"/>
                  <a:gd name="connsiteX11" fmla="*/ 650175 w 3078678"/>
                  <a:gd name="connsiteY11" fmla="*/ 671203 h 1424570"/>
                  <a:gd name="connsiteX12" fmla="*/ 775113 w 3078678"/>
                  <a:gd name="connsiteY12" fmla="*/ 747898 h 1424570"/>
                  <a:gd name="connsiteX13" fmla="*/ 682336 w 3078678"/>
                  <a:gd name="connsiteY13" fmla="*/ 885948 h 1424570"/>
                  <a:gd name="connsiteX14" fmla="*/ 741466 w 3078678"/>
                  <a:gd name="connsiteY14" fmla="*/ 921574 h 1424570"/>
                  <a:gd name="connsiteX15" fmla="*/ 836221 w 3078678"/>
                  <a:gd name="connsiteY15" fmla="*/ 804554 h 1424570"/>
                  <a:gd name="connsiteX16" fmla="*/ 1085850 w 3078678"/>
                  <a:gd name="connsiteY16" fmla="*/ 925039 h 1424570"/>
                  <a:gd name="connsiteX17" fmla="*/ 1034638 w 3078678"/>
                  <a:gd name="connsiteY17" fmla="*/ 1057400 h 1424570"/>
                  <a:gd name="connsiteX18" fmla="*/ 972787 w 3078678"/>
                  <a:gd name="connsiteY18" fmla="*/ 1154380 h 1424570"/>
                  <a:gd name="connsiteX19" fmla="*/ 925781 w 3078678"/>
                  <a:gd name="connsiteY19" fmla="*/ 1255074 h 1424570"/>
                  <a:gd name="connsiteX20" fmla="*/ 1044781 w 3078678"/>
                  <a:gd name="connsiteY20" fmla="*/ 1282288 h 1424570"/>
                  <a:gd name="connsiteX21" fmla="*/ 1076449 w 3078678"/>
                  <a:gd name="connsiteY21" fmla="*/ 1185554 h 1424570"/>
                  <a:gd name="connsiteX22" fmla="*/ 1164771 w 3078678"/>
                  <a:gd name="connsiteY22" fmla="*/ 1013361 h 1424570"/>
                  <a:gd name="connsiteX23" fmla="*/ 1293421 w 3078678"/>
                  <a:gd name="connsiteY23" fmla="*/ 1063583 h 1424570"/>
                  <a:gd name="connsiteX24" fmla="*/ 1579418 w 3078678"/>
                  <a:gd name="connsiteY24" fmla="*/ 1152650 h 1424570"/>
                  <a:gd name="connsiteX25" fmla="*/ 1940379 w 3078678"/>
                  <a:gd name="connsiteY25" fmla="*/ 1110590 h 1424570"/>
                  <a:gd name="connsiteX26" fmla="*/ 1986890 w 3078678"/>
                  <a:gd name="connsiteY26" fmla="*/ 1244188 h 1424570"/>
                  <a:gd name="connsiteX27" fmla="*/ 1979963 w 3078678"/>
                  <a:gd name="connsiteY27" fmla="*/ 1402031 h 1424570"/>
                  <a:gd name="connsiteX28" fmla="*/ 2059627 w 3078678"/>
                  <a:gd name="connsiteY28" fmla="*/ 1402773 h 1424570"/>
                  <a:gd name="connsiteX29" fmla="*/ 2047256 w 3078678"/>
                  <a:gd name="connsiteY29" fmla="*/ 1249629 h 1424570"/>
                  <a:gd name="connsiteX30" fmla="*/ 2085357 w 3078678"/>
                  <a:gd name="connsiteY30" fmla="*/ 1165266 h 1424570"/>
                  <a:gd name="connsiteX31" fmla="*/ 2178132 w 3078678"/>
                  <a:gd name="connsiteY31" fmla="*/ 1008661 h 1424570"/>
                  <a:gd name="connsiteX32" fmla="*/ 2283526 w 3078678"/>
                  <a:gd name="connsiteY32" fmla="*/ 1144485 h 1424570"/>
                  <a:gd name="connsiteX33" fmla="*/ 2375065 w 3078678"/>
                  <a:gd name="connsiteY33" fmla="*/ 1389413 h 1424570"/>
                  <a:gd name="connsiteX34" fmla="*/ 2470068 w 3078678"/>
                  <a:gd name="connsiteY34" fmla="*/ 1413164 h 1424570"/>
                  <a:gd name="connsiteX35" fmla="*/ 2517569 w 3078678"/>
                  <a:gd name="connsiteY35" fmla="*/ 1294411 h 1424570"/>
                  <a:gd name="connsiteX36" fmla="*/ 2422566 w 3078678"/>
                  <a:gd name="connsiteY36" fmla="*/ 1235034 h 1424570"/>
                  <a:gd name="connsiteX37" fmla="*/ 2347851 w 3078678"/>
                  <a:gd name="connsiteY37" fmla="*/ 980951 h 1424570"/>
                  <a:gd name="connsiteX38" fmla="*/ 2565070 w 3078678"/>
                  <a:gd name="connsiteY38" fmla="*/ 843148 h 1424570"/>
                  <a:gd name="connsiteX39" fmla="*/ 2671948 w 3078678"/>
                  <a:gd name="connsiteY39" fmla="*/ 831273 h 1424570"/>
                  <a:gd name="connsiteX40" fmla="*/ 2826327 w 3078678"/>
                  <a:gd name="connsiteY40" fmla="*/ 902525 h 1424570"/>
                  <a:gd name="connsiteX41" fmla="*/ 2838203 w 3078678"/>
                  <a:gd name="connsiteY41" fmla="*/ 1021278 h 1424570"/>
                  <a:gd name="connsiteX42" fmla="*/ 2933205 w 3078678"/>
                  <a:gd name="connsiteY42" fmla="*/ 1033153 h 1424570"/>
                  <a:gd name="connsiteX43" fmla="*/ 3016333 w 3078678"/>
                  <a:gd name="connsiteY43" fmla="*/ 831273 h 1424570"/>
                  <a:gd name="connsiteX44" fmla="*/ 2861953 w 3078678"/>
                  <a:gd name="connsiteY44" fmla="*/ 819398 h 1424570"/>
                  <a:gd name="connsiteX45" fmla="*/ 2766951 w 3078678"/>
                  <a:gd name="connsiteY45" fmla="*/ 748146 h 1424570"/>
                  <a:gd name="connsiteX46" fmla="*/ 2719449 w 3078678"/>
                  <a:gd name="connsiteY46" fmla="*/ 700644 h 1424570"/>
                  <a:gd name="connsiteX47" fmla="*/ 2802577 w 3078678"/>
                  <a:gd name="connsiteY47" fmla="*/ 308759 h 1424570"/>
                  <a:gd name="connsiteX48" fmla="*/ 2980707 w 3078678"/>
                  <a:gd name="connsiteY48" fmla="*/ 356260 h 1424570"/>
                  <a:gd name="connsiteX49" fmla="*/ 3004457 w 3078678"/>
                  <a:gd name="connsiteY49" fmla="*/ 451263 h 1424570"/>
                  <a:gd name="connsiteX50" fmla="*/ 3075709 w 3078678"/>
                  <a:gd name="connsiteY50" fmla="*/ 380011 h 1424570"/>
                  <a:gd name="connsiteX51" fmla="*/ 3051959 w 3078678"/>
                  <a:gd name="connsiteY51" fmla="*/ 308759 h 1424570"/>
                  <a:gd name="connsiteX52" fmla="*/ 2933205 w 3078678"/>
                  <a:gd name="connsiteY52" fmla="*/ 261257 h 1424570"/>
                  <a:gd name="connsiteX53" fmla="*/ 2826327 w 3078678"/>
                  <a:gd name="connsiteY53" fmla="*/ 166255 h 1424570"/>
                  <a:gd name="connsiteX54" fmla="*/ 2897579 w 3078678"/>
                  <a:gd name="connsiteY54" fmla="*/ 11876 h 1424570"/>
                  <a:gd name="connsiteX55" fmla="*/ 2933205 w 3078678"/>
                  <a:gd name="connsiteY55" fmla="*/ 23751 h 1424570"/>
                  <a:gd name="connsiteX0" fmla="*/ 0 w 3078678"/>
                  <a:gd name="connsiteY0" fmla="*/ 0 h 1424570"/>
                  <a:gd name="connsiteX1" fmla="*/ 190005 w 3078678"/>
                  <a:gd name="connsiteY1" fmla="*/ 71252 h 1424570"/>
                  <a:gd name="connsiteX2" fmla="*/ 320634 w 3078678"/>
                  <a:gd name="connsiteY2" fmla="*/ 249382 h 1424570"/>
                  <a:gd name="connsiteX3" fmla="*/ 59377 w 3078678"/>
                  <a:gd name="connsiteY3" fmla="*/ 368135 h 1424570"/>
                  <a:gd name="connsiteX4" fmla="*/ 118753 w 3078678"/>
                  <a:gd name="connsiteY4" fmla="*/ 451263 h 1424570"/>
                  <a:gd name="connsiteX5" fmla="*/ 332509 w 3078678"/>
                  <a:gd name="connsiteY5" fmla="*/ 332509 h 1424570"/>
                  <a:gd name="connsiteX6" fmla="*/ 439387 w 3078678"/>
                  <a:gd name="connsiteY6" fmla="*/ 463138 h 1424570"/>
                  <a:gd name="connsiteX7" fmla="*/ 550718 w 3078678"/>
                  <a:gd name="connsiteY7" fmla="*/ 556903 h 1424570"/>
                  <a:gd name="connsiteX8" fmla="*/ 480951 w 3078678"/>
                  <a:gd name="connsiteY8" fmla="*/ 668234 h 1424570"/>
                  <a:gd name="connsiteX9" fmla="*/ 334488 w 3078678"/>
                  <a:gd name="connsiteY9" fmla="*/ 854529 h 1424570"/>
                  <a:gd name="connsiteX10" fmla="*/ 442109 w 3078678"/>
                  <a:gd name="connsiteY10" fmla="*/ 914895 h 1424570"/>
                  <a:gd name="connsiteX11" fmla="*/ 650175 w 3078678"/>
                  <a:gd name="connsiteY11" fmla="*/ 671203 h 1424570"/>
                  <a:gd name="connsiteX12" fmla="*/ 775113 w 3078678"/>
                  <a:gd name="connsiteY12" fmla="*/ 747898 h 1424570"/>
                  <a:gd name="connsiteX13" fmla="*/ 682336 w 3078678"/>
                  <a:gd name="connsiteY13" fmla="*/ 885948 h 1424570"/>
                  <a:gd name="connsiteX14" fmla="*/ 741466 w 3078678"/>
                  <a:gd name="connsiteY14" fmla="*/ 921574 h 1424570"/>
                  <a:gd name="connsiteX15" fmla="*/ 836221 w 3078678"/>
                  <a:gd name="connsiteY15" fmla="*/ 804554 h 1424570"/>
                  <a:gd name="connsiteX16" fmla="*/ 1085850 w 3078678"/>
                  <a:gd name="connsiteY16" fmla="*/ 925039 h 1424570"/>
                  <a:gd name="connsiteX17" fmla="*/ 1034638 w 3078678"/>
                  <a:gd name="connsiteY17" fmla="*/ 1057400 h 1424570"/>
                  <a:gd name="connsiteX18" fmla="*/ 972787 w 3078678"/>
                  <a:gd name="connsiteY18" fmla="*/ 1154380 h 1424570"/>
                  <a:gd name="connsiteX19" fmla="*/ 925781 w 3078678"/>
                  <a:gd name="connsiteY19" fmla="*/ 1255074 h 1424570"/>
                  <a:gd name="connsiteX20" fmla="*/ 1044781 w 3078678"/>
                  <a:gd name="connsiteY20" fmla="*/ 1282288 h 1424570"/>
                  <a:gd name="connsiteX21" fmla="*/ 1076449 w 3078678"/>
                  <a:gd name="connsiteY21" fmla="*/ 1185554 h 1424570"/>
                  <a:gd name="connsiteX22" fmla="*/ 1164771 w 3078678"/>
                  <a:gd name="connsiteY22" fmla="*/ 1013361 h 1424570"/>
                  <a:gd name="connsiteX23" fmla="*/ 1293421 w 3078678"/>
                  <a:gd name="connsiteY23" fmla="*/ 1063583 h 1424570"/>
                  <a:gd name="connsiteX24" fmla="*/ 1579418 w 3078678"/>
                  <a:gd name="connsiteY24" fmla="*/ 1152650 h 1424570"/>
                  <a:gd name="connsiteX25" fmla="*/ 1940379 w 3078678"/>
                  <a:gd name="connsiteY25" fmla="*/ 1110590 h 1424570"/>
                  <a:gd name="connsiteX26" fmla="*/ 1986890 w 3078678"/>
                  <a:gd name="connsiteY26" fmla="*/ 1244188 h 1424570"/>
                  <a:gd name="connsiteX27" fmla="*/ 1979963 w 3078678"/>
                  <a:gd name="connsiteY27" fmla="*/ 1402031 h 1424570"/>
                  <a:gd name="connsiteX28" fmla="*/ 2059627 w 3078678"/>
                  <a:gd name="connsiteY28" fmla="*/ 1402773 h 1424570"/>
                  <a:gd name="connsiteX29" fmla="*/ 2047256 w 3078678"/>
                  <a:gd name="connsiteY29" fmla="*/ 1249629 h 1424570"/>
                  <a:gd name="connsiteX30" fmla="*/ 2085357 w 3078678"/>
                  <a:gd name="connsiteY30" fmla="*/ 1165266 h 1424570"/>
                  <a:gd name="connsiteX31" fmla="*/ 2178132 w 3078678"/>
                  <a:gd name="connsiteY31" fmla="*/ 1008661 h 1424570"/>
                  <a:gd name="connsiteX32" fmla="*/ 2283526 w 3078678"/>
                  <a:gd name="connsiteY32" fmla="*/ 1144485 h 1424570"/>
                  <a:gd name="connsiteX33" fmla="*/ 2375065 w 3078678"/>
                  <a:gd name="connsiteY33" fmla="*/ 1389413 h 1424570"/>
                  <a:gd name="connsiteX34" fmla="*/ 2470068 w 3078678"/>
                  <a:gd name="connsiteY34" fmla="*/ 1413164 h 1424570"/>
                  <a:gd name="connsiteX35" fmla="*/ 2517569 w 3078678"/>
                  <a:gd name="connsiteY35" fmla="*/ 1294411 h 1424570"/>
                  <a:gd name="connsiteX36" fmla="*/ 2354530 w 3078678"/>
                  <a:gd name="connsiteY36" fmla="*/ 1118012 h 1424570"/>
                  <a:gd name="connsiteX37" fmla="*/ 2347851 w 3078678"/>
                  <a:gd name="connsiteY37" fmla="*/ 980951 h 1424570"/>
                  <a:gd name="connsiteX38" fmla="*/ 2565070 w 3078678"/>
                  <a:gd name="connsiteY38" fmla="*/ 843148 h 1424570"/>
                  <a:gd name="connsiteX39" fmla="*/ 2671948 w 3078678"/>
                  <a:gd name="connsiteY39" fmla="*/ 831273 h 1424570"/>
                  <a:gd name="connsiteX40" fmla="*/ 2826327 w 3078678"/>
                  <a:gd name="connsiteY40" fmla="*/ 902525 h 1424570"/>
                  <a:gd name="connsiteX41" fmla="*/ 2838203 w 3078678"/>
                  <a:gd name="connsiteY41" fmla="*/ 1021278 h 1424570"/>
                  <a:gd name="connsiteX42" fmla="*/ 2933205 w 3078678"/>
                  <a:gd name="connsiteY42" fmla="*/ 1033153 h 1424570"/>
                  <a:gd name="connsiteX43" fmla="*/ 3016333 w 3078678"/>
                  <a:gd name="connsiteY43" fmla="*/ 831273 h 1424570"/>
                  <a:gd name="connsiteX44" fmla="*/ 2861953 w 3078678"/>
                  <a:gd name="connsiteY44" fmla="*/ 819398 h 1424570"/>
                  <a:gd name="connsiteX45" fmla="*/ 2766951 w 3078678"/>
                  <a:gd name="connsiteY45" fmla="*/ 748146 h 1424570"/>
                  <a:gd name="connsiteX46" fmla="*/ 2719449 w 3078678"/>
                  <a:gd name="connsiteY46" fmla="*/ 700644 h 1424570"/>
                  <a:gd name="connsiteX47" fmla="*/ 2802577 w 3078678"/>
                  <a:gd name="connsiteY47" fmla="*/ 308759 h 1424570"/>
                  <a:gd name="connsiteX48" fmla="*/ 2980707 w 3078678"/>
                  <a:gd name="connsiteY48" fmla="*/ 356260 h 1424570"/>
                  <a:gd name="connsiteX49" fmla="*/ 3004457 w 3078678"/>
                  <a:gd name="connsiteY49" fmla="*/ 451263 h 1424570"/>
                  <a:gd name="connsiteX50" fmla="*/ 3075709 w 3078678"/>
                  <a:gd name="connsiteY50" fmla="*/ 380011 h 1424570"/>
                  <a:gd name="connsiteX51" fmla="*/ 3051959 w 3078678"/>
                  <a:gd name="connsiteY51" fmla="*/ 308759 h 1424570"/>
                  <a:gd name="connsiteX52" fmla="*/ 2933205 w 3078678"/>
                  <a:gd name="connsiteY52" fmla="*/ 261257 h 1424570"/>
                  <a:gd name="connsiteX53" fmla="*/ 2826327 w 3078678"/>
                  <a:gd name="connsiteY53" fmla="*/ 166255 h 1424570"/>
                  <a:gd name="connsiteX54" fmla="*/ 2897579 w 3078678"/>
                  <a:gd name="connsiteY54" fmla="*/ 11876 h 1424570"/>
                  <a:gd name="connsiteX55" fmla="*/ 2933205 w 3078678"/>
                  <a:gd name="connsiteY55" fmla="*/ 23751 h 1424570"/>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70068 w 3078678"/>
                  <a:gd name="connsiteY34" fmla="*/ 1413164 h 1421838"/>
                  <a:gd name="connsiteX35" fmla="*/ 2517569 w 3078678"/>
                  <a:gd name="connsiteY35" fmla="*/ 1294411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70068 w 3078678"/>
                  <a:gd name="connsiteY34" fmla="*/ 1413164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85357 w 3078678"/>
                  <a:gd name="connsiteY30" fmla="*/ 1165266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47851 w 3078678"/>
                  <a:gd name="connsiteY37" fmla="*/ 980951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565070 w 3078678"/>
                  <a:gd name="connsiteY38" fmla="*/ 843148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671948 w 3078678"/>
                  <a:gd name="connsiteY39" fmla="*/ 831273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719449 w 3078678"/>
                  <a:gd name="connsiteY46" fmla="*/ 700644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766951 w 3078678"/>
                  <a:gd name="connsiteY45" fmla="*/ 748146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61953 w 3078678"/>
                  <a:gd name="connsiteY44" fmla="*/ 819398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826327 w 3078678"/>
                  <a:gd name="connsiteY40" fmla="*/ 902525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38203 w 3078678"/>
                  <a:gd name="connsiteY41" fmla="*/ 1021278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3016333 w 3078678"/>
                  <a:gd name="connsiteY43" fmla="*/ 831273 h 1421838"/>
                  <a:gd name="connsiteX44" fmla="*/ 2812968 w 3078678"/>
                  <a:gd name="connsiteY44" fmla="*/ 792184 h 1421838"/>
                  <a:gd name="connsiteX45" fmla="*/ 2698915 w 3078678"/>
                  <a:gd name="connsiteY45" fmla="*/ 731817 h 1421838"/>
                  <a:gd name="connsiteX46" fmla="*/ 2607871 w 3078678"/>
                  <a:gd name="connsiteY46" fmla="*/ 651658 h 1421838"/>
                  <a:gd name="connsiteX47" fmla="*/ 2802577 w 3078678"/>
                  <a:gd name="connsiteY47" fmla="*/ 308759 h 1421838"/>
                  <a:gd name="connsiteX48" fmla="*/ 2980707 w 3078678"/>
                  <a:gd name="connsiteY48" fmla="*/ 356260 h 1421838"/>
                  <a:gd name="connsiteX49" fmla="*/ 3004457 w 3078678"/>
                  <a:gd name="connsiteY49" fmla="*/ 451263 h 1421838"/>
                  <a:gd name="connsiteX50" fmla="*/ 3075709 w 3078678"/>
                  <a:gd name="connsiteY50" fmla="*/ 380011 h 1421838"/>
                  <a:gd name="connsiteX51" fmla="*/ 3051959 w 3078678"/>
                  <a:gd name="connsiteY51" fmla="*/ 308759 h 1421838"/>
                  <a:gd name="connsiteX52" fmla="*/ 2933205 w 3078678"/>
                  <a:gd name="connsiteY52" fmla="*/ 261257 h 1421838"/>
                  <a:gd name="connsiteX53" fmla="*/ 2826327 w 3078678"/>
                  <a:gd name="connsiteY53" fmla="*/ 166255 h 1421838"/>
                  <a:gd name="connsiteX54" fmla="*/ 2897579 w 3078678"/>
                  <a:gd name="connsiteY54" fmla="*/ 11876 h 1421838"/>
                  <a:gd name="connsiteX55" fmla="*/ 2933205 w 3078678"/>
                  <a:gd name="connsiteY55"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2885951 w 3078678"/>
                  <a:gd name="connsiteY43" fmla="*/ 920338 h 1421838"/>
                  <a:gd name="connsiteX44" fmla="*/ 3016333 w 3078678"/>
                  <a:gd name="connsiteY44" fmla="*/ 831273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933205 w 3078678"/>
                  <a:gd name="connsiteY42" fmla="*/ 1033153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1085850 w 3078678"/>
                  <a:gd name="connsiteY16" fmla="*/ 925039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64771 w 3078678"/>
                  <a:gd name="connsiteY22" fmla="*/ 1013361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93421 w 3078678"/>
                  <a:gd name="connsiteY23" fmla="*/ 1063583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579418 w 3078678"/>
                  <a:gd name="connsiteY24" fmla="*/ 1152650 h 1421838"/>
                  <a:gd name="connsiteX25" fmla="*/ 1940379 w 3078678"/>
                  <a:gd name="connsiteY25" fmla="*/ 1110590 h 1421838"/>
                  <a:gd name="connsiteX26" fmla="*/ 1986890 w 3078678"/>
                  <a:gd name="connsiteY26" fmla="*/ 1244188 h 1421838"/>
                  <a:gd name="connsiteX27" fmla="*/ 1979963 w 3078678"/>
                  <a:gd name="connsiteY27" fmla="*/ 1402031 h 1421838"/>
                  <a:gd name="connsiteX28" fmla="*/ 2059627 w 3078678"/>
                  <a:gd name="connsiteY28" fmla="*/ 1402773 h 1421838"/>
                  <a:gd name="connsiteX29" fmla="*/ 2047256 w 3078678"/>
                  <a:gd name="connsiteY29" fmla="*/ 1249629 h 1421838"/>
                  <a:gd name="connsiteX30" fmla="*/ 2063585 w 3078678"/>
                  <a:gd name="connsiteY30" fmla="*/ 1102673 h 1421838"/>
                  <a:gd name="connsiteX31" fmla="*/ 2178132 w 3078678"/>
                  <a:gd name="connsiteY31" fmla="*/ 1008661 h 1421838"/>
                  <a:gd name="connsiteX32" fmla="*/ 2283526 w 3078678"/>
                  <a:gd name="connsiteY32" fmla="*/ 1144485 h 1421838"/>
                  <a:gd name="connsiteX33" fmla="*/ 2342408 w 3078678"/>
                  <a:gd name="connsiteY33" fmla="*/ 1239734 h 1421838"/>
                  <a:gd name="connsiteX34" fmla="*/ 2421083 w 3078678"/>
                  <a:gd name="connsiteY34" fmla="*/ 1296143 h 1421838"/>
                  <a:gd name="connsiteX35" fmla="*/ 2425040 w 3078678"/>
                  <a:gd name="connsiteY35" fmla="*/ 1226375 h 1421838"/>
                  <a:gd name="connsiteX36" fmla="*/ 2354530 w 3078678"/>
                  <a:gd name="connsiteY36" fmla="*/ 1118012 h 1421838"/>
                  <a:gd name="connsiteX37" fmla="*/ 2320636 w 3078678"/>
                  <a:gd name="connsiteY37" fmla="*/ 953737 h 1421838"/>
                  <a:gd name="connsiteX38" fmla="*/ 2497035 w 3078678"/>
                  <a:gd name="connsiteY38" fmla="*/ 717963 h 1421838"/>
                  <a:gd name="connsiteX39" fmla="*/ 2598469 w 3078678"/>
                  <a:gd name="connsiteY39" fmla="*/ 752352 h 1421838"/>
                  <a:gd name="connsiteX40" fmla="*/ 2777341 w 3078678"/>
                  <a:gd name="connsiteY40" fmla="*/ 856261 h 1421838"/>
                  <a:gd name="connsiteX41" fmla="*/ 2805546 w 3078678"/>
                  <a:gd name="connsiteY41" fmla="*/ 909700 h 1421838"/>
                  <a:gd name="connsiteX42" fmla="*/ 2837955 w 3078678"/>
                  <a:gd name="connsiteY42" fmla="*/ 959674 h 1421838"/>
                  <a:gd name="connsiteX43" fmla="*/ 2885951 w 3078678"/>
                  <a:gd name="connsiteY43" fmla="*/ 920338 h 1421838"/>
                  <a:gd name="connsiteX44" fmla="*/ 2921083 w 3078678"/>
                  <a:gd name="connsiteY44" fmla="*/ 820387 h 1421838"/>
                  <a:gd name="connsiteX45" fmla="*/ 2812968 w 3078678"/>
                  <a:gd name="connsiteY45" fmla="*/ 792184 h 1421838"/>
                  <a:gd name="connsiteX46" fmla="*/ 2698915 w 3078678"/>
                  <a:gd name="connsiteY46" fmla="*/ 731817 h 1421838"/>
                  <a:gd name="connsiteX47" fmla="*/ 2607871 w 3078678"/>
                  <a:gd name="connsiteY47" fmla="*/ 651658 h 1421838"/>
                  <a:gd name="connsiteX48" fmla="*/ 2802577 w 3078678"/>
                  <a:gd name="connsiteY48" fmla="*/ 308759 h 1421838"/>
                  <a:gd name="connsiteX49" fmla="*/ 2980707 w 3078678"/>
                  <a:gd name="connsiteY49" fmla="*/ 356260 h 1421838"/>
                  <a:gd name="connsiteX50" fmla="*/ 3004457 w 3078678"/>
                  <a:gd name="connsiteY50" fmla="*/ 451263 h 1421838"/>
                  <a:gd name="connsiteX51" fmla="*/ 3075709 w 3078678"/>
                  <a:gd name="connsiteY51" fmla="*/ 380011 h 1421838"/>
                  <a:gd name="connsiteX52" fmla="*/ 3051959 w 3078678"/>
                  <a:gd name="connsiteY52" fmla="*/ 308759 h 1421838"/>
                  <a:gd name="connsiteX53" fmla="*/ 2933205 w 3078678"/>
                  <a:gd name="connsiteY53" fmla="*/ 261257 h 1421838"/>
                  <a:gd name="connsiteX54" fmla="*/ 2826327 w 3078678"/>
                  <a:gd name="connsiteY54" fmla="*/ 166255 h 1421838"/>
                  <a:gd name="connsiteX55" fmla="*/ 2897579 w 3078678"/>
                  <a:gd name="connsiteY55" fmla="*/ 11876 h 1421838"/>
                  <a:gd name="connsiteX56" fmla="*/ 2933205 w 3078678"/>
                  <a:gd name="connsiteY56"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579418 w 3078678"/>
                  <a:gd name="connsiteY25" fmla="*/ 1152650 h 1421838"/>
                  <a:gd name="connsiteX26" fmla="*/ 1940379 w 3078678"/>
                  <a:gd name="connsiteY26" fmla="*/ 1110590 h 1421838"/>
                  <a:gd name="connsiteX27" fmla="*/ 1986890 w 3078678"/>
                  <a:gd name="connsiteY27" fmla="*/ 1244188 h 1421838"/>
                  <a:gd name="connsiteX28" fmla="*/ 1979963 w 3078678"/>
                  <a:gd name="connsiteY28" fmla="*/ 1402031 h 1421838"/>
                  <a:gd name="connsiteX29" fmla="*/ 2059627 w 3078678"/>
                  <a:gd name="connsiteY29" fmla="*/ 1402773 h 1421838"/>
                  <a:gd name="connsiteX30" fmla="*/ 2047256 w 3078678"/>
                  <a:gd name="connsiteY30" fmla="*/ 1249629 h 1421838"/>
                  <a:gd name="connsiteX31" fmla="*/ 2063585 w 3078678"/>
                  <a:gd name="connsiteY31" fmla="*/ 1102673 h 1421838"/>
                  <a:gd name="connsiteX32" fmla="*/ 2178132 w 3078678"/>
                  <a:gd name="connsiteY32" fmla="*/ 1008661 h 1421838"/>
                  <a:gd name="connsiteX33" fmla="*/ 2283526 w 3078678"/>
                  <a:gd name="connsiteY33" fmla="*/ 1144485 h 1421838"/>
                  <a:gd name="connsiteX34" fmla="*/ 2342408 w 3078678"/>
                  <a:gd name="connsiteY34" fmla="*/ 1239734 h 1421838"/>
                  <a:gd name="connsiteX35" fmla="*/ 2421083 w 3078678"/>
                  <a:gd name="connsiteY35" fmla="*/ 1296143 h 1421838"/>
                  <a:gd name="connsiteX36" fmla="*/ 2425040 w 3078678"/>
                  <a:gd name="connsiteY36" fmla="*/ 1226375 h 1421838"/>
                  <a:gd name="connsiteX37" fmla="*/ 2354530 w 3078678"/>
                  <a:gd name="connsiteY37" fmla="*/ 1118012 h 1421838"/>
                  <a:gd name="connsiteX38" fmla="*/ 2320636 w 3078678"/>
                  <a:gd name="connsiteY38" fmla="*/ 953737 h 1421838"/>
                  <a:gd name="connsiteX39" fmla="*/ 2497035 w 3078678"/>
                  <a:gd name="connsiteY39" fmla="*/ 717963 h 1421838"/>
                  <a:gd name="connsiteX40" fmla="*/ 2598469 w 3078678"/>
                  <a:gd name="connsiteY40" fmla="*/ 752352 h 1421838"/>
                  <a:gd name="connsiteX41" fmla="*/ 2777341 w 3078678"/>
                  <a:gd name="connsiteY41" fmla="*/ 856261 h 1421838"/>
                  <a:gd name="connsiteX42" fmla="*/ 2805546 w 3078678"/>
                  <a:gd name="connsiteY42" fmla="*/ 909700 h 1421838"/>
                  <a:gd name="connsiteX43" fmla="*/ 2837955 w 3078678"/>
                  <a:gd name="connsiteY43" fmla="*/ 959674 h 1421838"/>
                  <a:gd name="connsiteX44" fmla="*/ 2885951 w 3078678"/>
                  <a:gd name="connsiteY44" fmla="*/ 920338 h 1421838"/>
                  <a:gd name="connsiteX45" fmla="*/ 2921083 w 3078678"/>
                  <a:gd name="connsiteY45" fmla="*/ 820387 h 1421838"/>
                  <a:gd name="connsiteX46" fmla="*/ 2812968 w 3078678"/>
                  <a:gd name="connsiteY46" fmla="*/ 792184 h 1421838"/>
                  <a:gd name="connsiteX47" fmla="*/ 2698915 w 3078678"/>
                  <a:gd name="connsiteY47" fmla="*/ 731817 h 1421838"/>
                  <a:gd name="connsiteX48" fmla="*/ 2607871 w 3078678"/>
                  <a:gd name="connsiteY48" fmla="*/ 651658 h 1421838"/>
                  <a:gd name="connsiteX49" fmla="*/ 2802577 w 3078678"/>
                  <a:gd name="connsiteY49" fmla="*/ 308759 h 1421838"/>
                  <a:gd name="connsiteX50" fmla="*/ 2980707 w 3078678"/>
                  <a:gd name="connsiteY50" fmla="*/ 356260 h 1421838"/>
                  <a:gd name="connsiteX51" fmla="*/ 3004457 w 3078678"/>
                  <a:gd name="connsiteY51" fmla="*/ 451263 h 1421838"/>
                  <a:gd name="connsiteX52" fmla="*/ 3075709 w 3078678"/>
                  <a:gd name="connsiteY52" fmla="*/ 380011 h 1421838"/>
                  <a:gd name="connsiteX53" fmla="*/ 3051959 w 3078678"/>
                  <a:gd name="connsiteY53" fmla="*/ 308759 h 1421838"/>
                  <a:gd name="connsiteX54" fmla="*/ 2933205 w 3078678"/>
                  <a:gd name="connsiteY54" fmla="*/ 261257 h 1421838"/>
                  <a:gd name="connsiteX55" fmla="*/ 2826327 w 3078678"/>
                  <a:gd name="connsiteY55" fmla="*/ 166255 h 1421838"/>
                  <a:gd name="connsiteX56" fmla="*/ 2897579 w 3078678"/>
                  <a:gd name="connsiteY56" fmla="*/ 11876 h 1421838"/>
                  <a:gd name="connsiteX57" fmla="*/ 2933205 w 3078678"/>
                  <a:gd name="connsiteY57"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372837 w 3078678"/>
                  <a:gd name="connsiteY25" fmla="*/ 1108116 h 1421838"/>
                  <a:gd name="connsiteX26" fmla="*/ 1579418 w 3078678"/>
                  <a:gd name="connsiteY26" fmla="*/ 1152650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85751 w 3078678"/>
                  <a:gd name="connsiteY24" fmla="*/ 1328552 h 1421838"/>
                  <a:gd name="connsiteX25" fmla="*/ 1372837 w 3078678"/>
                  <a:gd name="connsiteY25" fmla="*/ 1108116 h 1421838"/>
                  <a:gd name="connsiteX26" fmla="*/ 1557646 w 3078678"/>
                  <a:gd name="connsiteY26" fmla="*/ 1111828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72837 w 3078678"/>
                  <a:gd name="connsiteY25" fmla="*/ 1108116 h 1421838"/>
                  <a:gd name="connsiteX26" fmla="*/ 1557646 w 3078678"/>
                  <a:gd name="connsiteY26" fmla="*/ 1111828 h 1421838"/>
                  <a:gd name="connsiteX27" fmla="*/ 1940379 w 3078678"/>
                  <a:gd name="connsiteY27" fmla="*/ 1110590 h 1421838"/>
                  <a:gd name="connsiteX28" fmla="*/ 1986890 w 3078678"/>
                  <a:gd name="connsiteY28" fmla="*/ 1244188 h 1421838"/>
                  <a:gd name="connsiteX29" fmla="*/ 1979963 w 3078678"/>
                  <a:gd name="connsiteY29" fmla="*/ 1402031 h 1421838"/>
                  <a:gd name="connsiteX30" fmla="*/ 2059627 w 3078678"/>
                  <a:gd name="connsiteY30" fmla="*/ 1402773 h 1421838"/>
                  <a:gd name="connsiteX31" fmla="*/ 2047256 w 3078678"/>
                  <a:gd name="connsiteY31" fmla="*/ 1249629 h 1421838"/>
                  <a:gd name="connsiteX32" fmla="*/ 2063585 w 3078678"/>
                  <a:gd name="connsiteY32" fmla="*/ 1102673 h 1421838"/>
                  <a:gd name="connsiteX33" fmla="*/ 2178132 w 3078678"/>
                  <a:gd name="connsiteY33" fmla="*/ 1008661 h 1421838"/>
                  <a:gd name="connsiteX34" fmla="*/ 2283526 w 3078678"/>
                  <a:gd name="connsiteY34" fmla="*/ 1144485 h 1421838"/>
                  <a:gd name="connsiteX35" fmla="*/ 2342408 w 3078678"/>
                  <a:gd name="connsiteY35" fmla="*/ 1239734 h 1421838"/>
                  <a:gd name="connsiteX36" fmla="*/ 2421083 w 3078678"/>
                  <a:gd name="connsiteY36" fmla="*/ 1296143 h 1421838"/>
                  <a:gd name="connsiteX37" fmla="*/ 2425040 w 3078678"/>
                  <a:gd name="connsiteY37" fmla="*/ 1226375 h 1421838"/>
                  <a:gd name="connsiteX38" fmla="*/ 2354530 w 3078678"/>
                  <a:gd name="connsiteY38" fmla="*/ 1118012 h 1421838"/>
                  <a:gd name="connsiteX39" fmla="*/ 2320636 w 3078678"/>
                  <a:gd name="connsiteY39" fmla="*/ 953737 h 1421838"/>
                  <a:gd name="connsiteX40" fmla="*/ 2497035 w 3078678"/>
                  <a:gd name="connsiteY40" fmla="*/ 717963 h 1421838"/>
                  <a:gd name="connsiteX41" fmla="*/ 2598469 w 3078678"/>
                  <a:gd name="connsiteY41" fmla="*/ 752352 h 1421838"/>
                  <a:gd name="connsiteX42" fmla="*/ 2777341 w 3078678"/>
                  <a:gd name="connsiteY42" fmla="*/ 856261 h 1421838"/>
                  <a:gd name="connsiteX43" fmla="*/ 2805546 w 3078678"/>
                  <a:gd name="connsiteY43" fmla="*/ 909700 h 1421838"/>
                  <a:gd name="connsiteX44" fmla="*/ 2837955 w 3078678"/>
                  <a:gd name="connsiteY44" fmla="*/ 959674 h 1421838"/>
                  <a:gd name="connsiteX45" fmla="*/ 2885951 w 3078678"/>
                  <a:gd name="connsiteY45" fmla="*/ 920338 h 1421838"/>
                  <a:gd name="connsiteX46" fmla="*/ 2921083 w 3078678"/>
                  <a:gd name="connsiteY46" fmla="*/ 820387 h 1421838"/>
                  <a:gd name="connsiteX47" fmla="*/ 2812968 w 3078678"/>
                  <a:gd name="connsiteY47" fmla="*/ 792184 h 1421838"/>
                  <a:gd name="connsiteX48" fmla="*/ 2698915 w 3078678"/>
                  <a:gd name="connsiteY48" fmla="*/ 731817 h 1421838"/>
                  <a:gd name="connsiteX49" fmla="*/ 2607871 w 3078678"/>
                  <a:gd name="connsiteY49" fmla="*/ 651658 h 1421838"/>
                  <a:gd name="connsiteX50" fmla="*/ 2802577 w 3078678"/>
                  <a:gd name="connsiteY50" fmla="*/ 308759 h 1421838"/>
                  <a:gd name="connsiteX51" fmla="*/ 2980707 w 3078678"/>
                  <a:gd name="connsiteY51" fmla="*/ 356260 h 1421838"/>
                  <a:gd name="connsiteX52" fmla="*/ 3004457 w 3078678"/>
                  <a:gd name="connsiteY52" fmla="*/ 451263 h 1421838"/>
                  <a:gd name="connsiteX53" fmla="*/ 3075709 w 3078678"/>
                  <a:gd name="connsiteY53" fmla="*/ 380011 h 1421838"/>
                  <a:gd name="connsiteX54" fmla="*/ 3051959 w 3078678"/>
                  <a:gd name="connsiteY54" fmla="*/ 308759 h 1421838"/>
                  <a:gd name="connsiteX55" fmla="*/ 2933205 w 3078678"/>
                  <a:gd name="connsiteY55" fmla="*/ 261257 h 1421838"/>
                  <a:gd name="connsiteX56" fmla="*/ 2826327 w 3078678"/>
                  <a:gd name="connsiteY56" fmla="*/ 166255 h 1421838"/>
                  <a:gd name="connsiteX57" fmla="*/ 2897579 w 3078678"/>
                  <a:gd name="connsiteY57" fmla="*/ 11876 h 1421838"/>
                  <a:gd name="connsiteX58" fmla="*/ 2933205 w 3078678"/>
                  <a:gd name="connsiteY58"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802577 w 3078678"/>
                  <a:gd name="connsiteY51" fmla="*/ 308759 h 1421838"/>
                  <a:gd name="connsiteX52" fmla="*/ 2980707 w 3078678"/>
                  <a:gd name="connsiteY52" fmla="*/ 356260 h 1421838"/>
                  <a:gd name="connsiteX53" fmla="*/ 3004457 w 3078678"/>
                  <a:gd name="connsiteY53" fmla="*/ 451263 h 1421838"/>
                  <a:gd name="connsiteX54" fmla="*/ 3075709 w 3078678"/>
                  <a:gd name="connsiteY54" fmla="*/ 380011 h 1421838"/>
                  <a:gd name="connsiteX55" fmla="*/ 3051959 w 3078678"/>
                  <a:gd name="connsiteY55" fmla="*/ 308759 h 1421838"/>
                  <a:gd name="connsiteX56" fmla="*/ 2933205 w 3078678"/>
                  <a:gd name="connsiteY56" fmla="*/ 261257 h 1421838"/>
                  <a:gd name="connsiteX57" fmla="*/ 2826327 w 3078678"/>
                  <a:gd name="connsiteY57" fmla="*/ 166255 h 1421838"/>
                  <a:gd name="connsiteX58" fmla="*/ 2897579 w 3078678"/>
                  <a:gd name="connsiteY58" fmla="*/ 11876 h 1421838"/>
                  <a:gd name="connsiteX59" fmla="*/ 2933205 w 3078678"/>
                  <a:gd name="connsiteY59"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828801 w 3078678"/>
                  <a:gd name="connsiteY51" fmla="*/ 441366 h 1421838"/>
                  <a:gd name="connsiteX52" fmla="*/ 2802577 w 3078678"/>
                  <a:gd name="connsiteY52" fmla="*/ 308759 h 1421838"/>
                  <a:gd name="connsiteX53" fmla="*/ 2980707 w 3078678"/>
                  <a:gd name="connsiteY53" fmla="*/ 356260 h 1421838"/>
                  <a:gd name="connsiteX54" fmla="*/ 3004457 w 3078678"/>
                  <a:gd name="connsiteY54" fmla="*/ 451263 h 1421838"/>
                  <a:gd name="connsiteX55" fmla="*/ 3075709 w 3078678"/>
                  <a:gd name="connsiteY55" fmla="*/ 380011 h 1421838"/>
                  <a:gd name="connsiteX56" fmla="*/ 3051959 w 3078678"/>
                  <a:gd name="connsiteY56" fmla="*/ 308759 h 1421838"/>
                  <a:gd name="connsiteX57" fmla="*/ 2933205 w 3078678"/>
                  <a:gd name="connsiteY57" fmla="*/ 261257 h 1421838"/>
                  <a:gd name="connsiteX58" fmla="*/ 2826327 w 3078678"/>
                  <a:gd name="connsiteY58" fmla="*/ 166255 h 1421838"/>
                  <a:gd name="connsiteX59" fmla="*/ 2897579 w 3078678"/>
                  <a:gd name="connsiteY59" fmla="*/ 11876 h 1421838"/>
                  <a:gd name="connsiteX60" fmla="*/ 2933205 w 3078678"/>
                  <a:gd name="connsiteY60"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828801 w 3078678"/>
                  <a:gd name="connsiteY52" fmla="*/ 441366 h 1421838"/>
                  <a:gd name="connsiteX53" fmla="*/ 2802577 w 3078678"/>
                  <a:gd name="connsiteY53" fmla="*/ 308759 h 1421838"/>
                  <a:gd name="connsiteX54" fmla="*/ 2980707 w 3078678"/>
                  <a:gd name="connsiteY54" fmla="*/ 356260 h 1421838"/>
                  <a:gd name="connsiteX55" fmla="*/ 3004457 w 3078678"/>
                  <a:gd name="connsiteY55" fmla="*/ 451263 h 1421838"/>
                  <a:gd name="connsiteX56" fmla="*/ 3075709 w 3078678"/>
                  <a:gd name="connsiteY56" fmla="*/ 380011 h 1421838"/>
                  <a:gd name="connsiteX57" fmla="*/ 3051959 w 3078678"/>
                  <a:gd name="connsiteY57" fmla="*/ 308759 h 1421838"/>
                  <a:gd name="connsiteX58" fmla="*/ 2933205 w 3078678"/>
                  <a:gd name="connsiteY58" fmla="*/ 261257 h 1421838"/>
                  <a:gd name="connsiteX59" fmla="*/ 2826327 w 3078678"/>
                  <a:gd name="connsiteY59" fmla="*/ 166255 h 1421838"/>
                  <a:gd name="connsiteX60" fmla="*/ 2897579 w 3078678"/>
                  <a:gd name="connsiteY60" fmla="*/ 11876 h 1421838"/>
                  <a:gd name="connsiteX61" fmla="*/ 2933205 w 3078678"/>
                  <a:gd name="connsiteY61"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828801 w 3078678"/>
                  <a:gd name="connsiteY52" fmla="*/ 441366 h 1421838"/>
                  <a:gd name="connsiteX53" fmla="*/ 2771651 w 3078678"/>
                  <a:gd name="connsiteY53" fmla="*/ 378774 h 1421838"/>
                  <a:gd name="connsiteX54" fmla="*/ 2802577 w 3078678"/>
                  <a:gd name="connsiteY54" fmla="*/ 308759 h 1421838"/>
                  <a:gd name="connsiteX55" fmla="*/ 2980707 w 3078678"/>
                  <a:gd name="connsiteY55" fmla="*/ 356260 h 1421838"/>
                  <a:gd name="connsiteX56" fmla="*/ 3004457 w 3078678"/>
                  <a:gd name="connsiteY56" fmla="*/ 451263 h 1421838"/>
                  <a:gd name="connsiteX57" fmla="*/ 3075709 w 3078678"/>
                  <a:gd name="connsiteY57" fmla="*/ 380011 h 1421838"/>
                  <a:gd name="connsiteX58" fmla="*/ 3051959 w 3078678"/>
                  <a:gd name="connsiteY58" fmla="*/ 308759 h 1421838"/>
                  <a:gd name="connsiteX59" fmla="*/ 2933205 w 3078678"/>
                  <a:gd name="connsiteY59" fmla="*/ 261257 h 1421838"/>
                  <a:gd name="connsiteX60" fmla="*/ 2826327 w 3078678"/>
                  <a:gd name="connsiteY60" fmla="*/ 166255 h 1421838"/>
                  <a:gd name="connsiteX61" fmla="*/ 2897579 w 3078678"/>
                  <a:gd name="connsiteY61" fmla="*/ 11876 h 1421838"/>
                  <a:gd name="connsiteX62" fmla="*/ 2933205 w 3078678"/>
                  <a:gd name="connsiteY62" fmla="*/ 23751 h 1421838"/>
                  <a:gd name="connsiteX0" fmla="*/ 0 w 3078678"/>
                  <a:gd name="connsiteY0" fmla="*/ 0 h 1421838"/>
                  <a:gd name="connsiteX1" fmla="*/ 190005 w 3078678"/>
                  <a:gd name="connsiteY1" fmla="*/ 71252 h 1421838"/>
                  <a:gd name="connsiteX2" fmla="*/ 320634 w 3078678"/>
                  <a:gd name="connsiteY2" fmla="*/ 249382 h 1421838"/>
                  <a:gd name="connsiteX3" fmla="*/ 59377 w 3078678"/>
                  <a:gd name="connsiteY3" fmla="*/ 368135 h 1421838"/>
                  <a:gd name="connsiteX4" fmla="*/ 118753 w 3078678"/>
                  <a:gd name="connsiteY4" fmla="*/ 451263 h 1421838"/>
                  <a:gd name="connsiteX5" fmla="*/ 332509 w 3078678"/>
                  <a:gd name="connsiteY5" fmla="*/ 332509 h 1421838"/>
                  <a:gd name="connsiteX6" fmla="*/ 439387 w 3078678"/>
                  <a:gd name="connsiteY6" fmla="*/ 463138 h 1421838"/>
                  <a:gd name="connsiteX7" fmla="*/ 550718 w 3078678"/>
                  <a:gd name="connsiteY7" fmla="*/ 556903 h 1421838"/>
                  <a:gd name="connsiteX8" fmla="*/ 480951 w 3078678"/>
                  <a:gd name="connsiteY8" fmla="*/ 668234 h 1421838"/>
                  <a:gd name="connsiteX9" fmla="*/ 334488 w 3078678"/>
                  <a:gd name="connsiteY9" fmla="*/ 854529 h 1421838"/>
                  <a:gd name="connsiteX10" fmla="*/ 442109 w 3078678"/>
                  <a:gd name="connsiteY10" fmla="*/ 914895 h 1421838"/>
                  <a:gd name="connsiteX11" fmla="*/ 650175 w 3078678"/>
                  <a:gd name="connsiteY11" fmla="*/ 671203 h 1421838"/>
                  <a:gd name="connsiteX12" fmla="*/ 775113 w 3078678"/>
                  <a:gd name="connsiteY12" fmla="*/ 747898 h 1421838"/>
                  <a:gd name="connsiteX13" fmla="*/ 682336 w 3078678"/>
                  <a:gd name="connsiteY13" fmla="*/ 885948 h 1421838"/>
                  <a:gd name="connsiteX14" fmla="*/ 741466 w 3078678"/>
                  <a:gd name="connsiteY14" fmla="*/ 921574 h 1421838"/>
                  <a:gd name="connsiteX15" fmla="*/ 836221 w 3078678"/>
                  <a:gd name="connsiteY15" fmla="*/ 804554 h 1421838"/>
                  <a:gd name="connsiteX16" fmla="*/ 996043 w 3078678"/>
                  <a:gd name="connsiteY16" fmla="*/ 954974 h 1421838"/>
                  <a:gd name="connsiteX17" fmla="*/ 1034638 w 3078678"/>
                  <a:gd name="connsiteY17" fmla="*/ 1057400 h 1421838"/>
                  <a:gd name="connsiteX18" fmla="*/ 972787 w 3078678"/>
                  <a:gd name="connsiteY18" fmla="*/ 1154380 h 1421838"/>
                  <a:gd name="connsiteX19" fmla="*/ 925781 w 3078678"/>
                  <a:gd name="connsiteY19" fmla="*/ 1255074 h 1421838"/>
                  <a:gd name="connsiteX20" fmla="*/ 1044781 w 3078678"/>
                  <a:gd name="connsiteY20" fmla="*/ 1282288 h 1421838"/>
                  <a:gd name="connsiteX21" fmla="*/ 1076449 w 3078678"/>
                  <a:gd name="connsiteY21" fmla="*/ 1185554 h 1421838"/>
                  <a:gd name="connsiteX22" fmla="*/ 1132113 w 3078678"/>
                  <a:gd name="connsiteY22" fmla="*/ 1054183 h 1421838"/>
                  <a:gd name="connsiteX23" fmla="*/ 1268928 w 3078678"/>
                  <a:gd name="connsiteY23" fmla="*/ 1088076 h 1421838"/>
                  <a:gd name="connsiteX24" fmla="*/ 1263980 w 3078678"/>
                  <a:gd name="connsiteY24" fmla="*/ 1238745 h 1421838"/>
                  <a:gd name="connsiteX25" fmla="*/ 1323851 w 3078678"/>
                  <a:gd name="connsiteY25" fmla="*/ 1230581 h 1421838"/>
                  <a:gd name="connsiteX26" fmla="*/ 1372837 w 3078678"/>
                  <a:gd name="connsiteY26" fmla="*/ 1108116 h 1421838"/>
                  <a:gd name="connsiteX27" fmla="*/ 1557646 w 3078678"/>
                  <a:gd name="connsiteY27" fmla="*/ 1111828 h 1421838"/>
                  <a:gd name="connsiteX28" fmla="*/ 1940379 w 3078678"/>
                  <a:gd name="connsiteY28" fmla="*/ 1110590 h 1421838"/>
                  <a:gd name="connsiteX29" fmla="*/ 1986890 w 3078678"/>
                  <a:gd name="connsiteY29" fmla="*/ 1244188 h 1421838"/>
                  <a:gd name="connsiteX30" fmla="*/ 1979963 w 3078678"/>
                  <a:gd name="connsiteY30" fmla="*/ 1402031 h 1421838"/>
                  <a:gd name="connsiteX31" fmla="*/ 2059627 w 3078678"/>
                  <a:gd name="connsiteY31" fmla="*/ 1402773 h 1421838"/>
                  <a:gd name="connsiteX32" fmla="*/ 2047256 w 3078678"/>
                  <a:gd name="connsiteY32" fmla="*/ 1249629 h 1421838"/>
                  <a:gd name="connsiteX33" fmla="*/ 2063585 w 3078678"/>
                  <a:gd name="connsiteY33" fmla="*/ 1102673 h 1421838"/>
                  <a:gd name="connsiteX34" fmla="*/ 2178132 w 3078678"/>
                  <a:gd name="connsiteY34" fmla="*/ 1008661 h 1421838"/>
                  <a:gd name="connsiteX35" fmla="*/ 2283526 w 3078678"/>
                  <a:gd name="connsiteY35" fmla="*/ 1144485 h 1421838"/>
                  <a:gd name="connsiteX36" fmla="*/ 2342408 w 3078678"/>
                  <a:gd name="connsiteY36" fmla="*/ 1239734 h 1421838"/>
                  <a:gd name="connsiteX37" fmla="*/ 2421083 w 3078678"/>
                  <a:gd name="connsiteY37" fmla="*/ 1296143 h 1421838"/>
                  <a:gd name="connsiteX38" fmla="*/ 2425040 w 3078678"/>
                  <a:gd name="connsiteY38" fmla="*/ 1226375 h 1421838"/>
                  <a:gd name="connsiteX39" fmla="*/ 2354530 w 3078678"/>
                  <a:gd name="connsiteY39" fmla="*/ 1118012 h 1421838"/>
                  <a:gd name="connsiteX40" fmla="*/ 2320636 w 3078678"/>
                  <a:gd name="connsiteY40" fmla="*/ 953737 h 1421838"/>
                  <a:gd name="connsiteX41" fmla="*/ 2497035 w 3078678"/>
                  <a:gd name="connsiteY41" fmla="*/ 717963 h 1421838"/>
                  <a:gd name="connsiteX42" fmla="*/ 2598469 w 3078678"/>
                  <a:gd name="connsiteY42" fmla="*/ 752352 h 1421838"/>
                  <a:gd name="connsiteX43" fmla="*/ 2777341 w 3078678"/>
                  <a:gd name="connsiteY43" fmla="*/ 856261 h 1421838"/>
                  <a:gd name="connsiteX44" fmla="*/ 2805546 w 3078678"/>
                  <a:gd name="connsiteY44" fmla="*/ 909700 h 1421838"/>
                  <a:gd name="connsiteX45" fmla="*/ 2837955 w 3078678"/>
                  <a:gd name="connsiteY45" fmla="*/ 959674 h 1421838"/>
                  <a:gd name="connsiteX46" fmla="*/ 2885951 w 3078678"/>
                  <a:gd name="connsiteY46" fmla="*/ 920338 h 1421838"/>
                  <a:gd name="connsiteX47" fmla="*/ 2921083 w 3078678"/>
                  <a:gd name="connsiteY47" fmla="*/ 820387 h 1421838"/>
                  <a:gd name="connsiteX48" fmla="*/ 2812968 w 3078678"/>
                  <a:gd name="connsiteY48" fmla="*/ 792184 h 1421838"/>
                  <a:gd name="connsiteX49" fmla="*/ 2698915 w 3078678"/>
                  <a:gd name="connsiteY49" fmla="*/ 731817 h 1421838"/>
                  <a:gd name="connsiteX50" fmla="*/ 2607871 w 3078678"/>
                  <a:gd name="connsiteY50" fmla="*/ 651658 h 1421838"/>
                  <a:gd name="connsiteX51" fmla="*/ 2706337 w 3078678"/>
                  <a:gd name="connsiteY51" fmla="*/ 435924 h 1421838"/>
                  <a:gd name="connsiteX52" fmla="*/ 2798866 w 3078678"/>
                  <a:gd name="connsiteY52" fmla="*/ 487631 h 1421838"/>
                  <a:gd name="connsiteX53" fmla="*/ 2828801 w 3078678"/>
                  <a:gd name="connsiteY53" fmla="*/ 441366 h 1421838"/>
                  <a:gd name="connsiteX54" fmla="*/ 2771651 w 3078678"/>
                  <a:gd name="connsiteY54" fmla="*/ 378774 h 1421838"/>
                  <a:gd name="connsiteX55" fmla="*/ 2802577 w 3078678"/>
                  <a:gd name="connsiteY55" fmla="*/ 308759 h 1421838"/>
                  <a:gd name="connsiteX56" fmla="*/ 2980707 w 3078678"/>
                  <a:gd name="connsiteY56" fmla="*/ 356260 h 1421838"/>
                  <a:gd name="connsiteX57" fmla="*/ 3004457 w 3078678"/>
                  <a:gd name="connsiteY57" fmla="*/ 451263 h 1421838"/>
                  <a:gd name="connsiteX58" fmla="*/ 3075709 w 3078678"/>
                  <a:gd name="connsiteY58" fmla="*/ 380011 h 1421838"/>
                  <a:gd name="connsiteX59" fmla="*/ 3051959 w 3078678"/>
                  <a:gd name="connsiteY59" fmla="*/ 308759 h 1421838"/>
                  <a:gd name="connsiteX60" fmla="*/ 2933205 w 3078678"/>
                  <a:gd name="connsiteY60" fmla="*/ 261257 h 1421838"/>
                  <a:gd name="connsiteX61" fmla="*/ 2826327 w 3078678"/>
                  <a:gd name="connsiteY61" fmla="*/ 166255 h 1421838"/>
                  <a:gd name="connsiteX62" fmla="*/ 2897579 w 3078678"/>
                  <a:gd name="connsiteY62" fmla="*/ 11876 h 1421838"/>
                  <a:gd name="connsiteX63" fmla="*/ 2933205 w 3078678"/>
                  <a:gd name="connsiteY63"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3004457 w 3077461"/>
                  <a:gd name="connsiteY57" fmla="*/ 451263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7461"/>
                  <a:gd name="connsiteY0" fmla="*/ 0 h 1421838"/>
                  <a:gd name="connsiteX1" fmla="*/ 190005 w 3077461"/>
                  <a:gd name="connsiteY1" fmla="*/ 71252 h 1421838"/>
                  <a:gd name="connsiteX2" fmla="*/ 320634 w 3077461"/>
                  <a:gd name="connsiteY2" fmla="*/ 249382 h 1421838"/>
                  <a:gd name="connsiteX3" fmla="*/ 59377 w 3077461"/>
                  <a:gd name="connsiteY3" fmla="*/ 368135 h 1421838"/>
                  <a:gd name="connsiteX4" fmla="*/ 118753 w 3077461"/>
                  <a:gd name="connsiteY4" fmla="*/ 451263 h 1421838"/>
                  <a:gd name="connsiteX5" fmla="*/ 332509 w 3077461"/>
                  <a:gd name="connsiteY5" fmla="*/ 332509 h 1421838"/>
                  <a:gd name="connsiteX6" fmla="*/ 439387 w 3077461"/>
                  <a:gd name="connsiteY6" fmla="*/ 463138 h 1421838"/>
                  <a:gd name="connsiteX7" fmla="*/ 550718 w 3077461"/>
                  <a:gd name="connsiteY7" fmla="*/ 556903 h 1421838"/>
                  <a:gd name="connsiteX8" fmla="*/ 480951 w 3077461"/>
                  <a:gd name="connsiteY8" fmla="*/ 668234 h 1421838"/>
                  <a:gd name="connsiteX9" fmla="*/ 334488 w 3077461"/>
                  <a:gd name="connsiteY9" fmla="*/ 854529 h 1421838"/>
                  <a:gd name="connsiteX10" fmla="*/ 442109 w 3077461"/>
                  <a:gd name="connsiteY10" fmla="*/ 914895 h 1421838"/>
                  <a:gd name="connsiteX11" fmla="*/ 650175 w 3077461"/>
                  <a:gd name="connsiteY11" fmla="*/ 671203 h 1421838"/>
                  <a:gd name="connsiteX12" fmla="*/ 775113 w 3077461"/>
                  <a:gd name="connsiteY12" fmla="*/ 747898 h 1421838"/>
                  <a:gd name="connsiteX13" fmla="*/ 682336 w 3077461"/>
                  <a:gd name="connsiteY13" fmla="*/ 885948 h 1421838"/>
                  <a:gd name="connsiteX14" fmla="*/ 741466 w 3077461"/>
                  <a:gd name="connsiteY14" fmla="*/ 921574 h 1421838"/>
                  <a:gd name="connsiteX15" fmla="*/ 836221 w 3077461"/>
                  <a:gd name="connsiteY15" fmla="*/ 804554 h 1421838"/>
                  <a:gd name="connsiteX16" fmla="*/ 996043 w 3077461"/>
                  <a:gd name="connsiteY16" fmla="*/ 954974 h 1421838"/>
                  <a:gd name="connsiteX17" fmla="*/ 1034638 w 3077461"/>
                  <a:gd name="connsiteY17" fmla="*/ 1057400 h 1421838"/>
                  <a:gd name="connsiteX18" fmla="*/ 972787 w 3077461"/>
                  <a:gd name="connsiteY18" fmla="*/ 1154380 h 1421838"/>
                  <a:gd name="connsiteX19" fmla="*/ 925781 w 3077461"/>
                  <a:gd name="connsiteY19" fmla="*/ 1255074 h 1421838"/>
                  <a:gd name="connsiteX20" fmla="*/ 1044781 w 3077461"/>
                  <a:gd name="connsiteY20" fmla="*/ 1282288 h 1421838"/>
                  <a:gd name="connsiteX21" fmla="*/ 1076449 w 3077461"/>
                  <a:gd name="connsiteY21" fmla="*/ 1185554 h 1421838"/>
                  <a:gd name="connsiteX22" fmla="*/ 1132113 w 3077461"/>
                  <a:gd name="connsiteY22" fmla="*/ 1054183 h 1421838"/>
                  <a:gd name="connsiteX23" fmla="*/ 1268928 w 3077461"/>
                  <a:gd name="connsiteY23" fmla="*/ 1088076 h 1421838"/>
                  <a:gd name="connsiteX24" fmla="*/ 1263980 w 3077461"/>
                  <a:gd name="connsiteY24" fmla="*/ 1238745 h 1421838"/>
                  <a:gd name="connsiteX25" fmla="*/ 1323851 w 3077461"/>
                  <a:gd name="connsiteY25" fmla="*/ 1230581 h 1421838"/>
                  <a:gd name="connsiteX26" fmla="*/ 1372837 w 3077461"/>
                  <a:gd name="connsiteY26" fmla="*/ 1108116 h 1421838"/>
                  <a:gd name="connsiteX27" fmla="*/ 1557646 w 3077461"/>
                  <a:gd name="connsiteY27" fmla="*/ 1111828 h 1421838"/>
                  <a:gd name="connsiteX28" fmla="*/ 1940379 w 3077461"/>
                  <a:gd name="connsiteY28" fmla="*/ 1110590 h 1421838"/>
                  <a:gd name="connsiteX29" fmla="*/ 1986890 w 3077461"/>
                  <a:gd name="connsiteY29" fmla="*/ 1244188 h 1421838"/>
                  <a:gd name="connsiteX30" fmla="*/ 1979963 w 3077461"/>
                  <a:gd name="connsiteY30" fmla="*/ 1402031 h 1421838"/>
                  <a:gd name="connsiteX31" fmla="*/ 2059627 w 3077461"/>
                  <a:gd name="connsiteY31" fmla="*/ 1402773 h 1421838"/>
                  <a:gd name="connsiteX32" fmla="*/ 2047256 w 3077461"/>
                  <a:gd name="connsiteY32" fmla="*/ 1249629 h 1421838"/>
                  <a:gd name="connsiteX33" fmla="*/ 2063585 w 3077461"/>
                  <a:gd name="connsiteY33" fmla="*/ 1102673 h 1421838"/>
                  <a:gd name="connsiteX34" fmla="*/ 2178132 w 3077461"/>
                  <a:gd name="connsiteY34" fmla="*/ 1008661 h 1421838"/>
                  <a:gd name="connsiteX35" fmla="*/ 2283526 w 3077461"/>
                  <a:gd name="connsiteY35" fmla="*/ 1144485 h 1421838"/>
                  <a:gd name="connsiteX36" fmla="*/ 2342408 w 3077461"/>
                  <a:gd name="connsiteY36" fmla="*/ 1239734 h 1421838"/>
                  <a:gd name="connsiteX37" fmla="*/ 2421083 w 3077461"/>
                  <a:gd name="connsiteY37" fmla="*/ 1296143 h 1421838"/>
                  <a:gd name="connsiteX38" fmla="*/ 2425040 w 3077461"/>
                  <a:gd name="connsiteY38" fmla="*/ 1226375 h 1421838"/>
                  <a:gd name="connsiteX39" fmla="*/ 2354530 w 3077461"/>
                  <a:gd name="connsiteY39" fmla="*/ 1118012 h 1421838"/>
                  <a:gd name="connsiteX40" fmla="*/ 2320636 w 3077461"/>
                  <a:gd name="connsiteY40" fmla="*/ 953737 h 1421838"/>
                  <a:gd name="connsiteX41" fmla="*/ 2497035 w 3077461"/>
                  <a:gd name="connsiteY41" fmla="*/ 717963 h 1421838"/>
                  <a:gd name="connsiteX42" fmla="*/ 2598469 w 3077461"/>
                  <a:gd name="connsiteY42" fmla="*/ 752352 h 1421838"/>
                  <a:gd name="connsiteX43" fmla="*/ 2777341 w 3077461"/>
                  <a:gd name="connsiteY43" fmla="*/ 856261 h 1421838"/>
                  <a:gd name="connsiteX44" fmla="*/ 2805546 w 3077461"/>
                  <a:gd name="connsiteY44" fmla="*/ 909700 h 1421838"/>
                  <a:gd name="connsiteX45" fmla="*/ 2837955 w 3077461"/>
                  <a:gd name="connsiteY45" fmla="*/ 959674 h 1421838"/>
                  <a:gd name="connsiteX46" fmla="*/ 2885951 w 3077461"/>
                  <a:gd name="connsiteY46" fmla="*/ 920338 h 1421838"/>
                  <a:gd name="connsiteX47" fmla="*/ 2921083 w 3077461"/>
                  <a:gd name="connsiteY47" fmla="*/ 820387 h 1421838"/>
                  <a:gd name="connsiteX48" fmla="*/ 2812968 w 3077461"/>
                  <a:gd name="connsiteY48" fmla="*/ 792184 h 1421838"/>
                  <a:gd name="connsiteX49" fmla="*/ 2698915 w 3077461"/>
                  <a:gd name="connsiteY49" fmla="*/ 731817 h 1421838"/>
                  <a:gd name="connsiteX50" fmla="*/ 2607871 w 3077461"/>
                  <a:gd name="connsiteY50" fmla="*/ 651658 h 1421838"/>
                  <a:gd name="connsiteX51" fmla="*/ 2706337 w 3077461"/>
                  <a:gd name="connsiteY51" fmla="*/ 435924 h 1421838"/>
                  <a:gd name="connsiteX52" fmla="*/ 2798866 w 3077461"/>
                  <a:gd name="connsiteY52" fmla="*/ 487631 h 1421838"/>
                  <a:gd name="connsiteX53" fmla="*/ 2828801 w 3077461"/>
                  <a:gd name="connsiteY53" fmla="*/ 441366 h 1421838"/>
                  <a:gd name="connsiteX54" fmla="*/ 2771651 w 3077461"/>
                  <a:gd name="connsiteY54" fmla="*/ 378774 h 1421838"/>
                  <a:gd name="connsiteX55" fmla="*/ 2802577 w 3077461"/>
                  <a:gd name="connsiteY55" fmla="*/ 308759 h 1421838"/>
                  <a:gd name="connsiteX56" fmla="*/ 2980707 w 3077461"/>
                  <a:gd name="connsiteY56" fmla="*/ 356260 h 1421838"/>
                  <a:gd name="connsiteX57" fmla="*/ 2987788 w 3077461"/>
                  <a:gd name="connsiteY57" fmla="*/ 427450 h 1421838"/>
                  <a:gd name="connsiteX58" fmla="*/ 3022023 w 3077461"/>
                  <a:gd name="connsiteY58" fmla="*/ 425038 h 1421838"/>
                  <a:gd name="connsiteX59" fmla="*/ 3075709 w 3077461"/>
                  <a:gd name="connsiteY59" fmla="*/ 380011 h 1421838"/>
                  <a:gd name="connsiteX60" fmla="*/ 3051959 w 3077461"/>
                  <a:gd name="connsiteY60" fmla="*/ 308759 h 1421838"/>
                  <a:gd name="connsiteX61" fmla="*/ 2933205 w 3077461"/>
                  <a:gd name="connsiteY61" fmla="*/ 261257 h 1421838"/>
                  <a:gd name="connsiteX62" fmla="*/ 2826327 w 3077461"/>
                  <a:gd name="connsiteY62" fmla="*/ 166255 h 1421838"/>
                  <a:gd name="connsiteX63" fmla="*/ 2897579 w 3077461"/>
                  <a:gd name="connsiteY63" fmla="*/ 11876 h 1421838"/>
                  <a:gd name="connsiteX64" fmla="*/ 2933205 w 3077461"/>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80707 w 3076373"/>
                  <a:gd name="connsiteY56" fmla="*/ 356260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61657 w 3076373"/>
                  <a:gd name="connsiteY56" fmla="*/ 368167 h 1421838"/>
                  <a:gd name="connsiteX57" fmla="*/ 2987788 w 3076373"/>
                  <a:gd name="connsiteY57" fmla="*/ 427450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 name="connsiteX0" fmla="*/ 0 w 3076373"/>
                  <a:gd name="connsiteY0" fmla="*/ 0 h 1421838"/>
                  <a:gd name="connsiteX1" fmla="*/ 190005 w 3076373"/>
                  <a:gd name="connsiteY1" fmla="*/ 71252 h 1421838"/>
                  <a:gd name="connsiteX2" fmla="*/ 320634 w 3076373"/>
                  <a:gd name="connsiteY2" fmla="*/ 249382 h 1421838"/>
                  <a:gd name="connsiteX3" fmla="*/ 59377 w 3076373"/>
                  <a:gd name="connsiteY3" fmla="*/ 368135 h 1421838"/>
                  <a:gd name="connsiteX4" fmla="*/ 118753 w 3076373"/>
                  <a:gd name="connsiteY4" fmla="*/ 451263 h 1421838"/>
                  <a:gd name="connsiteX5" fmla="*/ 332509 w 3076373"/>
                  <a:gd name="connsiteY5" fmla="*/ 332509 h 1421838"/>
                  <a:gd name="connsiteX6" fmla="*/ 439387 w 3076373"/>
                  <a:gd name="connsiteY6" fmla="*/ 463138 h 1421838"/>
                  <a:gd name="connsiteX7" fmla="*/ 550718 w 3076373"/>
                  <a:gd name="connsiteY7" fmla="*/ 556903 h 1421838"/>
                  <a:gd name="connsiteX8" fmla="*/ 480951 w 3076373"/>
                  <a:gd name="connsiteY8" fmla="*/ 668234 h 1421838"/>
                  <a:gd name="connsiteX9" fmla="*/ 334488 w 3076373"/>
                  <a:gd name="connsiteY9" fmla="*/ 854529 h 1421838"/>
                  <a:gd name="connsiteX10" fmla="*/ 442109 w 3076373"/>
                  <a:gd name="connsiteY10" fmla="*/ 914895 h 1421838"/>
                  <a:gd name="connsiteX11" fmla="*/ 650175 w 3076373"/>
                  <a:gd name="connsiteY11" fmla="*/ 671203 h 1421838"/>
                  <a:gd name="connsiteX12" fmla="*/ 775113 w 3076373"/>
                  <a:gd name="connsiteY12" fmla="*/ 747898 h 1421838"/>
                  <a:gd name="connsiteX13" fmla="*/ 682336 w 3076373"/>
                  <a:gd name="connsiteY13" fmla="*/ 885948 h 1421838"/>
                  <a:gd name="connsiteX14" fmla="*/ 741466 w 3076373"/>
                  <a:gd name="connsiteY14" fmla="*/ 921574 h 1421838"/>
                  <a:gd name="connsiteX15" fmla="*/ 836221 w 3076373"/>
                  <a:gd name="connsiteY15" fmla="*/ 804554 h 1421838"/>
                  <a:gd name="connsiteX16" fmla="*/ 996043 w 3076373"/>
                  <a:gd name="connsiteY16" fmla="*/ 954974 h 1421838"/>
                  <a:gd name="connsiteX17" fmla="*/ 1034638 w 3076373"/>
                  <a:gd name="connsiteY17" fmla="*/ 1057400 h 1421838"/>
                  <a:gd name="connsiteX18" fmla="*/ 972787 w 3076373"/>
                  <a:gd name="connsiteY18" fmla="*/ 1154380 h 1421838"/>
                  <a:gd name="connsiteX19" fmla="*/ 925781 w 3076373"/>
                  <a:gd name="connsiteY19" fmla="*/ 1255074 h 1421838"/>
                  <a:gd name="connsiteX20" fmla="*/ 1044781 w 3076373"/>
                  <a:gd name="connsiteY20" fmla="*/ 1282288 h 1421838"/>
                  <a:gd name="connsiteX21" fmla="*/ 1076449 w 3076373"/>
                  <a:gd name="connsiteY21" fmla="*/ 1185554 h 1421838"/>
                  <a:gd name="connsiteX22" fmla="*/ 1132113 w 3076373"/>
                  <a:gd name="connsiteY22" fmla="*/ 1054183 h 1421838"/>
                  <a:gd name="connsiteX23" fmla="*/ 1268928 w 3076373"/>
                  <a:gd name="connsiteY23" fmla="*/ 1088076 h 1421838"/>
                  <a:gd name="connsiteX24" fmla="*/ 1263980 w 3076373"/>
                  <a:gd name="connsiteY24" fmla="*/ 1238745 h 1421838"/>
                  <a:gd name="connsiteX25" fmla="*/ 1323851 w 3076373"/>
                  <a:gd name="connsiteY25" fmla="*/ 1230581 h 1421838"/>
                  <a:gd name="connsiteX26" fmla="*/ 1372837 w 3076373"/>
                  <a:gd name="connsiteY26" fmla="*/ 1108116 h 1421838"/>
                  <a:gd name="connsiteX27" fmla="*/ 1557646 w 3076373"/>
                  <a:gd name="connsiteY27" fmla="*/ 1111828 h 1421838"/>
                  <a:gd name="connsiteX28" fmla="*/ 1940379 w 3076373"/>
                  <a:gd name="connsiteY28" fmla="*/ 1110590 h 1421838"/>
                  <a:gd name="connsiteX29" fmla="*/ 1986890 w 3076373"/>
                  <a:gd name="connsiteY29" fmla="*/ 1244188 h 1421838"/>
                  <a:gd name="connsiteX30" fmla="*/ 1979963 w 3076373"/>
                  <a:gd name="connsiteY30" fmla="*/ 1402031 h 1421838"/>
                  <a:gd name="connsiteX31" fmla="*/ 2059627 w 3076373"/>
                  <a:gd name="connsiteY31" fmla="*/ 1402773 h 1421838"/>
                  <a:gd name="connsiteX32" fmla="*/ 2047256 w 3076373"/>
                  <a:gd name="connsiteY32" fmla="*/ 1249629 h 1421838"/>
                  <a:gd name="connsiteX33" fmla="*/ 2063585 w 3076373"/>
                  <a:gd name="connsiteY33" fmla="*/ 1102673 h 1421838"/>
                  <a:gd name="connsiteX34" fmla="*/ 2178132 w 3076373"/>
                  <a:gd name="connsiteY34" fmla="*/ 1008661 h 1421838"/>
                  <a:gd name="connsiteX35" fmla="*/ 2283526 w 3076373"/>
                  <a:gd name="connsiteY35" fmla="*/ 1144485 h 1421838"/>
                  <a:gd name="connsiteX36" fmla="*/ 2342408 w 3076373"/>
                  <a:gd name="connsiteY36" fmla="*/ 1239734 h 1421838"/>
                  <a:gd name="connsiteX37" fmla="*/ 2421083 w 3076373"/>
                  <a:gd name="connsiteY37" fmla="*/ 1296143 h 1421838"/>
                  <a:gd name="connsiteX38" fmla="*/ 2425040 w 3076373"/>
                  <a:gd name="connsiteY38" fmla="*/ 1226375 h 1421838"/>
                  <a:gd name="connsiteX39" fmla="*/ 2354530 w 3076373"/>
                  <a:gd name="connsiteY39" fmla="*/ 1118012 h 1421838"/>
                  <a:gd name="connsiteX40" fmla="*/ 2320636 w 3076373"/>
                  <a:gd name="connsiteY40" fmla="*/ 953737 h 1421838"/>
                  <a:gd name="connsiteX41" fmla="*/ 2497035 w 3076373"/>
                  <a:gd name="connsiteY41" fmla="*/ 717963 h 1421838"/>
                  <a:gd name="connsiteX42" fmla="*/ 2598469 w 3076373"/>
                  <a:gd name="connsiteY42" fmla="*/ 752352 h 1421838"/>
                  <a:gd name="connsiteX43" fmla="*/ 2777341 w 3076373"/>
                  <a:gd name="connsiteY43" fmla="*/ 856261 h 1421838"/>
                  <a:gd name="connsiteX44" fmla="*/ 2805546 w 3076373"/>
                  <a:gd name="connsiteY44" fmla="*/ 909700 h 1421838"/>
                  <a:gd name="connsiteX45" fmla="*/ 2837955 w 3076373"/>
                  <a:gd name="connsiteY45" fmla="*/ 959674 h 1421838"/>
                  <a:gd name="connsiteX46" fmla="*/ 2885951 w 3076373"/>
                  <a:gd name="connsiteY46" fmla="*/ 920338 h 1421838"/>
                  <a:gd name="connsiteX47" fmla="*/ 2921083 w 3076373"/>
                  <a:gd name="connsiteY47" fmla="*/ 820387 h 1421838"/>
                  <a:gd name="connsiteX48" fmla="*/ 2812968 w 3076373"/>
                  <a:gd name="connsiteY48" fmla="*/ 792184 h 1421838"/>
                  <a:gd name="connsiteX49" fmla="*/ 2698915 w 3076373"/>
                  <a:gd name="connsiteY49" fmla="*/ 731817 h 1421838"/>
                  <a:gd name="connsiteX50" fmla="*/ 2607871 w 3076373"/>
                  <a:gd name="connsiteY50" fmla="*/ 651658 h 1421838"/>
                  <a:gd name="connsiteX51" fmla="*/ 2706337 w 3076373"/>
                  <a:gd name="connsiteY51" fmla="*/ 435924 h 1421838"/>
                  <a:gd name="connsiteX52" fmla="*/ 2798866 w 3076373"/>
                  <a:gd name="connsiteY52" fmla="*/ 487631 h 1421838"/>
                  <a:gd name="connsiteX53" fmla="*/ 2828801 w 3076373"/>
                  <a:gd name="connsiteY53" fmla="*/ 441366 h 1421838"/>
                  <a:gd name="connsiteX54" fmla="*/ 2771651 w 3076373"/>
                  <a:gd name="connsiteY54" fmla="*/ 378774 h 1421838"/>
                  <a:gd name="connsiteX55" fmla="*/ 2802577 w 3076373"/>
                  <a:gd name="connsiteY55" fmla="*/ 308759 h 1421838"/>
                  <a:gd name="connsiteX56" fmla="*/ 2961657 w 3076373"/>
                  <a:gd name="connsiteY56" fmla="*/ 368167 h 1421838"/>
                  <a:gd name="connsiteX57" fmla="*/ 2999694 w 3076373"/>
                  <a:gd name="connsiteY57" fmla="*/ 420307 h 1421838"/>
                  <a:gd name="connsiteX58" fmla="*/ 3038692 w 3076373"/>
                  <a:gd name="connsiteY58" fmla="*/ 432182 h 1421838"/>
                  <a:gd name="connsiteX59" fmla="*/ 3075709 w 3076373"/>
                  <a:gd name="connsiteY59" fmla="*/ 380011 h 1421838"/>
                  <a:gd name="connsiteX60" fmla="*/ 3051959 w 3076373"/>
                  <a:gd name="connsiteY60" fmla="*/ 308759 h 1421838"/>
                  <a:gd name="connsiteX61" fmla="*/ 2933205 w 3076373"/>
                  <a:gd name="connsiteY61" fmla="*/ 261257 h 1421838"/>
                  <a:gd name="connsiteX62" fmla="*/ 2826327 w 3076373"/>
                  <a:gd name="connsiteY62" fmla="*/ 166255 h 1421838"/>
                  <a:gd name="connsiteX63" fmla="*/ 2897579 w 3076373"/>
                  <a:gd name="connsiteY63" fmla="*/ 11876 h 1421838"/>
                  <a:gd name="connsiteX64" fmla="*/ 2933205 w 3076373"/>
                  <a:gd name="connsiteY64" fmla="*/ 23751 h 142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373" h="1421838">
                    <a:moveTo>
                      <a:pt x="0" y="0"/>
                    </a:moveTo>
                    <a:cubicBezTo>
                      <a:pt x="68283" y="14844"/>
                      <a:pt x="136566" y="29688"/>
                      <a:pt x="190005" y="71252"/>
                    </a:cubicBezTo>
                    <a:cubicBezTo>
                      <a:pt x="243444" y="112816"/>
                      <a:pt x="342405" y="199901"/>
                      <a:pt x="320634" y="249382"/>
                    </a:cubicBezTo>
                    <a:cubicBezTo>
                      <a:pt x="298863" y="298863"/>
                      <a:pt x="93024" y="334488"/>
                      <a:pt x="59377" y="368135"/>
                    </a:cubicBezTo>
                    <a:cubicBezTo>
                      <a:pt x="25730" y="401782"/>
                      <a:pt x="73231" y="457201"/>
                      <a:pt x="118753" y="451263"/>
                    </a:cubicBezTo>
                    <a:cubicBezTo>
                      <a:pt x="164275" y="445325"/>
                      <a:pt x="279070" y="330530"/>
                      <a:pt x="332509" y="332509"/>
                    </a:cubicBezTo>
                    <a:cubicBezTo>
                      <a:pt x="385948" y="334488"/>
                      <a:pt x="403019" y="425739"/>
                      <a:pt x="439387" y="463138"/>
                    </a:cubicBezTo>
                    <a:cubicBezTo>
                      <a:pt x="475755" y="500537"/>
                      <a:pt x="543791" y="522720"/>
                      <a:pt x="550718" y="556903"/>
                    </a:cubicBezTo>
                    <a:cubicBezTo>
                      <a:pt x="557645" y="591086"/>
                      <a:pt x="516989" y="618630"/>
                      <a:pt x="480951" y="668234"/>
                    </a:cubicBezTo>
                    <a:cubicBezTo>
                      <a:pt x="444913" y="717838"/>
                      <a:pt x="340962" y="813419"/>
                      <a:pt x="334488" y="854529"/>
                    </a:cubicBezTo>
                    <a:cubicBezTo>
                      <a:pt x="328014" y="895639"/>
                      <a:pt x="389495" y="945449"/>
                      <a:pt x="442109" y="914895"/>
                    </a:cubicBezTo>
                    <a:cubicBezTo>
                      <a:pt x="494724" y="884341"/>
                      <a:pt x="594674" y="699036"/>
                      <a:pt x="650175" y="671203"/>
                    </a:cubicBezTo>
                    <a:cubicBezTo>
                      <a:pt x="705676" y="643370"/>
                      <a:pt x="769753" y="712107"/>
                      <a:pt x="775113" y="747898"/>
                    </a:cubicBezTo>
                    <a:cubicBezTo>
                      <a:pt x="780473" y="783689"/>
                      <a:pt x="687944" y="857002"/>
                      <a:pt x="682336" y="885948"/>
                    </a:cubicBezTo>
                    <a:cubicBezTo>
                      <a:pt x="676728" y="914894"/>
                      <a:pt x="715819" y="935140"/>
                      <a:pt x="741466" y="921574"/>
                    </a:cubicBezTo>
                    <a:cubicBezTo>
                      <a:pt x="767113" y="908008"/>
                      <a:pt x="793792" y="798987"/>
                      <a:pt x="836221" y="804554"/>
                    </a:cubicBezTo>
                    <a:cubicBezTo>
                      <a:pt x="878651" y="810121"/>
                      <a:pt x="962974" y="912833"/>
                      <a:pt x="996043" y="954974"/>
                    </a:cubicBezTo>
                    <a:cubicBezTo>
                      <a:pt x="1029113" y="997115"/>
                      <a:pt x="1038514" y="1024166"/>
                      <a:pt x="1034638" y="1057400"/>
                    </a:cubicBezTo>
                    <a:cubicBezTo>
                      <a:pt x="1030762" y="1090634"/>
                      <a:pt x="991837" y="1140031"/>
                      <a:pt x="972787" y="1154380"/>
                    </a:cubicBezTo>
                    <a:cubicBezTo>
                      <a:pt x="945573" y="1176894"/>
                      <a:pt x="913782" y="1233756"/>
                      <a:pt x="925781" y="1255074"/>
                    </a:cubicBezTo>
                    <a:cubicBezTo>
                      <a:pt x="937780" y="1276392"/>
                      <a:pt x="1019670" y="1293875"/>
                      <a:pt x="1044781" y="1282288"/>
                    </a:cubicBezTo>
                    <a:cubicBezTo>
                      <a:pt x="1069892" y="1270701"/>
                      <a:pt x="1061894" y="1223571"/>
                      <a:pt x="1076449" y="1185554"/>
                    </a:cubicBezTo>
                    <a:cubicBezTo>
                      <a:pt x="1091004" y="1147537"/>
                      <a:pt x="1100033" y="1070429"/>
                      <a:pt x="1132113" y="1054183"/>
                    </a:cubicBezTo>
                    <a:cubicBezTo>
                      <a:pt x="1164193" y="1037937"/>
                      <a:pt x="1246950" y="1057316"/>
                      <a:pt x="1268928" y="1088076"/>
                    </a:cubicBezTo>
                    <a:cubicBezTo>
                      <a:pt x="1290906" y="1118836"/>
                      <a:pt x="1258001" y="1219530"/>
                      <a:pt x="1263980" y="1238745"/>
                    </a:cubicBezTo>
                    <a:cubicBezTo>
                      <a:pt x="1269959" y="1257960"/>
                      <a:pt x="1305708" y="1252352"/>
                      <a:pt x="1323851" y="1230581"/>
                    </a:cubicBezTo>
                    <a:cubicBezTo>
                      <a:pt x="1341994" y="1208810"/>
                      <a:pt x="1330696" y="1123372"/>
                      <a:pt x="1372837" y="1108116"/>
                    </a:cubicBezTo>
                    <a:cubicBezTo>
                      <a:pt x="1414978" y="1092860"/>
                      <a:pt x="1463056" y="1111416"/>
                      <a:pt x="1557646" y="1111828"/>
                    </a:cubicBezTo>
                    <a:cubicBezTo>
                      <a:pt x="1652236" y="1112240"/>
                      <a:pt x="1868838" y="1088530"/>
                      <a:pt x="1940379" y="1110590"/>
                    </a:cubicBezTo>
                    <a:cubicBezTo>
                      <a:pt x="2011920" y="1132650"/>
                      <a:pt x="1980293" y="1195615"/>
                      <a:pt x="1986890" y="1244188"/>
                    </a:cubicBezTo>
                    <a:cubicBezTo>
                      <a:pt x="1993487" y="1292761"/>
                      <a:pt x="1967840" y="1375600"/>
                      <a:pt x="1979963" y="1402031"/>
                    </a:cubicBezTo>
                    <a:cubicBezTo>
                      <a:pt x="1992086" y="1428462"/>
                      <a:pt x="2048411" y="1428173"/>
                      <a:pt x="2059627" y="1402773"/>
                    </a:cubicBezTo>
                    <a:cubicBezTo>
                      <a:pt x="2070843" y="1377373"/>
                      <a:pt x="2046596" y="1299646"/>
                      <a:pt x="2047256" y="1249629"/>
                    </a:cubicBezTo>
                    <a:cubicBezTo>
                      <a:pt x="2047916" y="1199612"/>
                      <a:pt x="2041772" y="1142834"/>
                      <a:pt x="2063585" y="1102673"/>
                    </a:cubicBezTo>
                    <a:cubicBezTo>
                      <a:pt x="2085398" y="1062512"/>
                      <a:pt x="2141475" y="1001692"/>
                      <a:pt x="2178132" y="1008661"/>
                    </a:cubicBezTo>
                    <a:cubicBezTo>
                      <a:pt x="2214789" y="1015630"/>
                      <a:pt x="2256147" y="1105973"/>
                      <a:pt x="2283526" y="1144485"/>
                    </a:cubicBezTo>
                    <a:cubicBezTo>
                      <a:pt x="2310905" y="1182997"/>
                      <a:pt x="2319482" y="1214458"/>
                      <a:pt x="2342408" y="1239734"/>
                    </a:cubicBezTo>
                    <a:cubicBezTo>
                      <a:pt x="2365334" y="1265010"/>
                      <a:pt x="2407311" y="1298370"/>
                      <a:pt x="2421083" y="1296143"/>
                    </a:cubicBezTo>
                    <a:cubicBezTo>
                      <a:pt x="2434855" y="1293916"/>
                      <a:pt x="2436132" y="1256063"/>
                      <a:pt x="2425040" y="1226375"/>
                    </a:cubicBezTo>
                    <a:cubicBezTo>
                      <a:pt x="2413948" y="1196687"/>
                      <a:pt x="2371931" y="1163452"/>
                      <a:pt x="2354530" y="1118012"/>
                    </a:cubicBezTo>
                    <a:cubicBezTo>
                      <a:pt x="2337129" y="1072572"/>
                      <a:pt x="2296885" y="1020412"/>
                      <a:pt x="2320636" y="953737"/>
                    </a:cubicBezTo>
                    <a:cubicBezTo>
                      <a:pt x="2344387" y="887062"/>
                      <a:pt x="2450729" y="751527"/>
                      <a:pt x="2497035" y="717963"/>
                    </a:cubicBezTo>
                    <a:cubicBezTo>
                      <a:pt x="2543341" y="684399"/>
                      <a:pt x="2551751" y="729302"/>
                      <a:pt x="2598469" y="752352"/>
                    </a:cubicBezTo>
                    <a:cubicBezTo>
                      <a:pt x="2645187" y="775402"/>
                      <a:pt x="2742828" y="830036"/>
                      <a:pt x="2777341" y="856261"/>
                    </a:cubicBezTo>
                    <a:cubicBezTo>
                      <a:pt x="2811854" y="882486"/>
                      <a:pt x="2795444" y="892465"/>
                      <a:pt x="2805546" y="909700"/>
                    </a:cubicBezTo>
                    <a:cubicBezTo>
                      <a:pt x="2815648" y="926936"/>
                      <a:pt x="2824554" y="957901"/>
                      <a:pt x="2837955" y="959674"/>
                    </a:cubicBezTo>
                    <a:cubicBezTo>
                      <a:pt x="2851356" y="961447"/>
                      <a:pt x="2872096" y="953985"/>
                      <a:pt x="2885951" y="920338"/>
                    </a:cubicBezTo>
                    <a:cubicBezTo>
                      <a:pt x="2899806" y="886691"/>
                      <a:pt x="2933247" y="841746"/>
                      <a:pt x="2921083" y="820387"/>
                    </a:cubicBezTo>
                    <a:cubicBezTo>
                      <a:pt x="2908919" y="799028"/>
                      <a:pt x="2849996" y="806946"/>
                      <a:pt x="2812968" y="792184"/>
                    </a:cubicBezTo>
                    <a:cubicBezTo>
                      <a:pt x="2775940" y="777422"/>
                      <a:pt x="2733098" y="755238"/>
                      <a:pt x="2698915" y="731817"/>
                    </a:cubicBezTo>
                    <a:cubicBezTo>
                      <a:pt x="2664732" y="708396"/>
                      <a:pt x="2606634" y="700973"/>
                      <a:pt x="2607871" y="651658"/>
                    </a:cubicBezTo>
                    <a:cubicBezTo>
                      <a:pt x="2609108" y="602343"/>
                      <a:pt x="2675865" y="472333"/>
                      <a:pt x="2706337" y="435924"/>
                    </a:cubicBezTo>
                    <a:cubicBezTo>
                      <a:pt x="2736809" y="399515"/>
                      <a:pt x="2778455" y="486724"/>
                      <a:pt x="2798866" y="487631"/>
                    </a:cubicBezTo>
                    <a:cubicBezTo>
                      <a:pt x="2819277" y="488538"/>
                      <a:pt x="2831976" y="450437"/>
                      <a:pt x="2828801" y="441366"/>
                    </a:cubicBezTo>
                    <a:cubicBezTo>
                      <a:pt x="2825626" y="432295"/>
                      <a:pt x="2776022" y="400875"/>
                      <a:pt x="2771651" y="378774"/>
                    </a:cubicBezTo>
                    <a:cubicBezTo>
                      <a:pt x="2767280" y="356673"/>
                      <a:pt x="2770909" y="310527"/>
                      <a:pt x="2802577" y="308759"/>
                    </a:cubicBezTo>
                    <a:cubicBezTo>
                      <a:pt x="2834245" y="306991"/>
                      <a:pt x="2928804" y="349576"/>
                      <a:pt x="2961657" y="368167"/>
                    </a:cubicBezTo>
                    <a:cubicBezTo>
                      <a:pt x="2994510" y="386758"/>
                      <a:pt x="2986855" y="409638"/>
                      <a:pt x="2999694" y="420307"/>
                    </a:cubicBezTo>
                    <a:cubicBezTo>
                      <a:pt x="3012533" y="430976"/>
                      <a:pt x="3012189" y="438954"/>
                      <a:pt x="3038692" y="432182"/>
                    </a:cubicBezTo>
                    <a:cubicBezTo>
                      <a:pt x="3073359" y="438677"/>
                      <a:pt x="3073498" y="400581"/>
                      <a:pt x="3075709" y="380011"/>
                    </a:cubicBezTo>
                    <a:cubicBezTo>
                      <a:pt x="3077920" y="359441"/>
                      <a:pt x="3075710" y="328551"/>
                      <a:pt x="3051959" y="308759"/>
                    </a:cubicBezTo>
                    <a:cubicBezTo>
                      <a:pt x="3028208" y="288967"/>
                      <a:pt x="2970810" y="285008"/>
                      <a:pt x="2933205" y="261257"/>
                    </a:cubicBezTo>
                    <a:cubicBezTo>
                      <a:pt x="2895600" y="237506"/>
                      <a:pt x="2832265" y="207819"/>
                      <a:pt x="2826327" y="166255"/>
                    </a:cubicBezTo>
                    <a:cubicBezTo>
                      <a:pt x="2820389" y="124691"/>
                      <a:pt x="2879766" y="35626"/>
                      <a:pt x="2897579" y="11876"/>
                    </a:cubicBezTo>
                    <a:cubicBezTo>
                      <a:pt x="2915392" y="-11874"/>
                      <a:pt x="2924298" y="5938"/>
                      <a:pt x="2933205" y="23751"/>
                    </a:cubicBezTo>
                  </a:path>
                </a:pathLst>
              </a:custGeom>
              <a:noFill/>
              <a:ln w="38100">
                <a:solidFill>
                  <a:srgbClr val="CC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1671" name="Skupina 1670"/>
              <p:cNvGrpSpPr/>
              <p:nvPr/>
            </p:nvGrpSpPr>
            <p:grpSpPr>
              <a:xfrm rot="20953459">
                <a:off x="5100156" y="5080757"/>
                <a:ext cx="151539" cy="104794"/>
                <a:chOff x="4731135" y="5152360"/>
                <a:chExt cx="135149" cy="96064"/>
              </a:xfrm>
            </p:grpSpPr>
            <p:sp>
              <p:nvSpPr>
                <p:cNvPr id="1726" name="Ovál 172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27" name="Ovál 172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2" name="Skupina 1671"/>
              <p:cNvGrpSpPr/>
              <p:nvPr/>
            </p:nvGrpSpPr>
            <p:grpSpPr>
              <a:xfrm rot="19286778">
                <a:off x="5419751" y="5282582"/>
                <a:ext cx="151539" cy="104794"/>
                <a:chOff x="4731135" y="5152360"/>
                <a:chExt cx="135149" cy="96064"/>
              </a:xfrm>
            </p:grpSpPr>
            <p:sp>
              <p:nvSpPr>
                <p:cNvPr id="1724" name="Ovál 1723"/>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25" name="Ovál 1724"/>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3" name="Skupina 1672"/>
              <p:cNvGrpSpPr/>
              <p:nvPr/>
            </p:nvGrpSpPr>
            <p:grpSpPr>
              <a:xfrm rot="20624959">
                <a:off x="5661973" y="5439685"/>
                <a:ext cx="151539" cy="104794"/>
                <a:chOff x="4731135" y="5152360"/>
                <a:chExt cx="135149" cy="96064"/>
              </a:xfrm>
            </p:grpSpPr>
            <p:sp>
              <p:nvSpPr>
                <p:cNvPr id="1722" name="Ovál 172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23" name="Ovál 172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4" name="Skupina 1673"/>
              <p:cNvGrpSpPr/>
              <p:nvPr/>
            </p:nvGrpSpPr>
            <p:grpSpPr>
              <a:xfrm rot="3224206">
                <a:off x="5766407" y="5596789"/>
                <a:ext cx="151539" cy="104794"/>
                <a:chOff x="4731135" y="5152360"/>
                <a:chExt cx="135149" cy="96064"/>
              </a:xfrm>
            </p:grpSpPr>
            <p:sp>
              <p:nvSpPr>
                <p:cNvPr id="1720" name="Ovál 1719"/>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21" name="Ovál 1720"/>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5" name="Skupina 1674"/>
              <p:cNvGrpSpPr/>
              <p:nvPr/>
            </p:nvGrpSpPr>
            <p:grpSpPr>
              <a:xfrm rot="18851664">
                <a:off x="5988284" y="5595924"/>
                <a:ext cx="151539" cy="104794"/>
                <a:chOff x="4731135" y="5152360"/>
                <a:chExt cx="135149" cy="96064"/>
              </a:xfrm>
            </p:grpSpPr>
            <p:sp>
              <p:nvSpPr>
                <p:cNvPr id="1718" name="Ovál 1717"/>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9" name="Ovál 1718"/>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6" name="Skupina 1675"/>
              <p:cNvGrpSpPr/>
              <p:nvPr/>
            </p:nvGrpSpPr>
            <p:grpSpPr>
              <a:xfrm rot="17876901">
                <a:off x="6268532" y="5614853"/>
                <a:ext cx="151539" cy="104794"/>
                <a:chOff x="4731135" y="5152360"/>
                <a:chExt cx="135149" cy="96064"/>
              </a:xfrm>
            </p:grpSpPr>
            <p:sp>
              <p:nvSpPr>
                <p:cNvPr id="1716" name="Ovál 171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7" name="Ovál 171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7" name="Skupina 1676"/>
              <p:cNvGrpSpPr/>
              <p:nvPr/>
            </p:nvGrpSpPr>
            <p:grpSpPr>
              <a:xfrm rot="17579860">
                <a:off x="6589221" y="5627062"/>
                <a:ext cx="151539" cy="104794"/>
                <a:chOff x="4731135" y="5152360"/>
                <a:chExt cx="135149" cy="96064"/>
              </a:xfrm>
            </p:grpSpPr>
            <p:sp>
              <p:nvSpPr>
                <p:cNvPr id="1714" name="Ovál 1713"/>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5" name="Ovál 1714"/>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8" name="Skupina 1677"/>
              <p:cNvGrpSpPr/>
              <p:nvPr/>
            </p:nvGrpSpPr>
            <p:grpSpPr>
              <a:xfrm rot="18861296">
                <a:off x="5745500" y="5784008"/>
                <a:ext cx="151539" cy="104794"/>
                <a:chOff x="4731135" y="5152360"/>
                <a:chExt cx="135149" cy="96064"/>
              </a:xfrm>
            </p:grpSpPr>
            <p:sp>
              <p:nvSpPr>
                <p:cNvPr id="1712" name="Ovál 171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3" name="Ovál 171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79" name="Skupina 1678"/>
              <p:cNvGrpSpPr/>
              <p:nvPr/>
            </p:nvGrpSpPr>
            <p:grpSpPr>
              <a:xfrm rot="15421679">
                <a:off x="5149811" y="5294023"/>
                <a:ext cx="151539" cy="104794"/>
                <a:chOff x="4731135" y="5152360"/>
                <a:chExt cx="135149" cy="96064"/>
              </a:xfrm>
            </p:grpSpPr>
            <p:sp>
              <p:nvSpPr>
                <p:cNvPr id="1710" name="Ovál 1709"/>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11" name="Ovál 1710"/>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0" name="Skupina 1679"/>
              <p:cNvGrpSpPr/>
              <p:nvPr/>
            </p:nvGrpSpPr>
            <p:grpSpPr>
              <a:xfrm rot="4527936">
                <a:off x="5171894" y="5471423"/>
                <a:ext cx="151539" cy="104794"/>
                <a:chOff x="4731135" y="5152360"/>
                <a:chExt cx="135149" cy="96064"/>
              </a:xfrm>
            </p:grpSpPr>
            <p:sp>
              <p:nvSpPr>
                <p:cNvPr id="1708" name="Ovál 1707"/>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9" name="Ovál 1708"/>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1" name="Skupina 1680"/>
              <p:cNvGrpSpPr/>
              <p:nvPr/>
            </p:nvGrpSpPr>
            <p:grpSpPr>
              <a:xfrm rot="2597522">
                <a:off x="4680556" y="5021993"/>
                <a:ext cx="151539" cy="104794"/>
                <a:chOff x="4731135" y="5152360"/>
                <a:chExt cx="135149" cy="96064"/>
              </a:xfrm>
            </p:grpSpPr>
            <p:sp>
              <p:nvSpPr>
                <p:cNvPr id="1706" name="Ovál 170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7" name="Ovál 170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2" name="Skupina 1681"/>
              <p:cNvGrpSpPr/>
              <p:nvPr/>
            </p:nvGrpSpPr>
            <p:grpSpPr>
              <a:xfrm rot="20953459">
                <a:off x="6871310" y="5864791"/>
                <a:ext cx="151539" cy="104794"/>
                <a:chOff x="4731135" y="5152360"/>
                <a:chExt cx="135149" cy="96064"/>
              </a:xfrm>
            </p:grpSpPr>
            <p:sp>
              <p:nvSpPr>
                <p:cNvPr id="1704" name="Ovál 1703"/>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5" name="Ovál 1704"/>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3" name="Skupina 1682"/>
              <p:cNvGrpSpPr/>
              <p:nvPr/>
            </p:nvGrpSpPr>
            <p:grpSpPr>
              <a:xfrm rot="17787155">
                <a:off x="7088243" y="5566633"/>
                <a:ext cx="151539" cy="104794"/>
                <a:chOff x="4731135" y="5152360"/>
                <a:chExt cx="135149" cy="96064"/>
              </a:xfrm>
            </p:grpSpPr>
            <p:sp>
              <p:nvSpPr>
                <p:cNvPr id="1702" name="Ovál 170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3" name="Ovál 170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4" name="Skupina 1683"/>
              <p:cNvGrpSpPr/>
              <p:nvPr/>
            </p:nvGrpSpPr>
            <p:grpSpPr>
              <a:xfrm rot="20953459">
                <a:off x="7302223" y="5638521"/>
                <a:ext cx="151539" cy="104794"/>
                <a:chOff x="4731135" y="5152360"/>
                <a:chExt cx="135149" cy="96064"/>
              </a:xfrm>
            </p:grpSpPr>
            <p:sp>
              <p:nvSpPr>
                <p:cNvPr id="1700" name="Ovál 1699"/>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01" name="Ovál 1700"/>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5" name="Skupina 1684"/>
              <p:cNvGrpSpPr/>
              <p:nvPr/>
            </p:nvGrpSpPr>
            <p:grpSpPr>
              <a:xfrm rot="16200000">
                <a:off x="7326253" y="5409563"/>
                <a:ext cx="151539" cy="104794"/>
                <a:chOff x="4731135" y="5152360"/>
                <a:chExt cx="135149" cy="96064"/>
              </a:xfrm>
            </p:grpSpPr>
            <p:sp>
              <p:nvSpPr>
                <p:cNvPr id="1698" name="Ovál 1697"/>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9" name="Ovál 1698"/>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6" name="Skupina 1685"/>
              <p:cNvGrpSpPr/>
              <p:nvPr/>
            </p:nvGrpSpPr>
            <p:grpSpPr>
              <a:xfrm rot="15605391">
                <a:off x="7868637" y="5477525"/>
                <a:ext cx="151539" cy="104794"/>
                <a:chOff x="4731135" y="5152360"/>
                <a:chExt cx="135149" cy="96064"/>
              </a:xfrm>
            </p:grpSpPr>
            <p:sp>
              <p:nvSpPr>
                <p:cNvPr id="1696" name="Ovál 1695"/>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7" name="Ovál 1696"/>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7" name="Skupina 1686"/>
              <p:cNvGrpSpPr/>
              <p:nvPr/>
            </p:nvGrpSpPr>
            <p:grpSpPr>
              <a:xfrm rot="15459066">
                <a:off x="7619947" y="5162066"/>
                <a:ext cx="151539" cy="104794"/>
                <a:chOff x="4731135" y="5152360"/>
                <a:chExt cx="135149" cy="96064"/>
              </a:xfrm>
            </p:grpSpPr>
            <p:sp>
              <p:nvSpPr>
                <p:cNvPr id="1694" name="Ovál 1693"/>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5" name="Ovál 1694"/>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8" name="Skupina 1687"/>
              <p:cNvGrpSpPr/>
              <p:nvPr/>
            </p:nvGrpSpPr>
            <p:grpSpPr>
              <a:xfrm rot="20953459">
                <a:off x="8079653" y="4984874"/>
                <a:ext cx="151539" cy="104794"/>
                <a:chOff x="4731135" y="5152360"/>
                <a:chExt cx="135149" cy="96064"/>
              </a:xfrm>
            </p:grpSpPr>
            <p:sp>
              <p:nvSpPr>
                <p:cNvPr id="1692" name="Ovál 1691"/>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3" name="Ovál 1692"/>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89" name="Skupina 1688"/>
              <p:cNvGrpSpPr/>
              <p:nvPr/>
            </p:nvGrpSpPr>
            <p:grpSpPr>
              <a:xfrm rot="19914035">
                <a:off x="7919149" y="5020269"/>
                <a:ext cx="151539" cy="104794"/>
                <a:chOff x="4731135" y="5152360"/>
                <a:chExt cx="135149" cy="96064"/>
              </a:xfrm>
            </p:grpSpPr>
            <p:sp>
              <p:nvSpPr>
                <p:cNvPr id="1690" name="Ovál 1689"/>
                <p:cNvSpPr/>
                <p:nvPr/>
              </p:nvSpPr>
              <p:spPr>
                <a:xfrm rot="14581565">
                  <a:off x="4761631" y="5121864"/>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1" name="Ovál 1690"/>
                <p:cNvSpPr/>
                <p:nvPr/>
              </p:nvSpPr>
              <p:spPr>
                <a:xfrm rot="14581565">
                  <a:off x="4788780" y="5170921"/>
                  <a:ext cx="47007" cy="108000"/>
                </a:xfrm>
                <a:prstGeom prst="ellipse">
                  <a:avLst/>
                </a:prstGeom>
                <a:solidFill>
                  <a:schemeClr val="tx2">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5" name="Skupina 14"/>
            <p:cNvGrpSpPr/>
            <p:nvPr/>
          </p:nvGrpSpPr>
          <p:grpSpPr>
            <a:xfrm rot="20290553">
              <a:off x="3825086" y="4401882"/>
              <a:ext cx="734638" cy="507724"/>
              <a:chOff x="3838767" y="5405636"/>
              <a:chExt cx="772637" cy="406723"/>
            </a:xfrm>
          </p:grpSpPr>
          <p:sp>
            <p:nvSpPr>
              <p:cNvPr id="1666" name="Ovál 1665"/>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67" name="Volný tvar 1666"/>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6" name="Skupina 15"/>
            <p:cNvGrpSpPr/>
            <p:nvPr/>
          </p:nvGrpSpPr>
          <p:grpSpPr>
            <a:xfrm rot="812475">
              <a:off x="5167322" y="5022748"/>
              <a:ext cx="734638" cy="507724"/>
              <a:chOff x="3838767" y="5405636"/>
              <a:chExt cx="772637" cy="406723"/>
            </a:xfrm>
          </p:grpSpPr>
          <p:sp>
            <p:nvSpPr>
              <p:cNvPr id="1664" name="Ovál 1663"/>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65" name="Volný tvar 1664"/>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7" name="Skupina 16"/>
            <p:cNvGrpSpPr/>
            <p:nvPr/>
          </p:nvGrpSpPr>
          <p:grpSpPr>
            <a:xfrm rot="17921486">
              <a:off x="8323219" y="4130256"/>
              <a:ext cx="734638" cy="507724"/>
              <a:chOff x="3838767" y="5405636"/>
              <a:chExt cx="772637" cy="406723"/>
            </a:xfrm>
          </p:grpSpPr>
          <p:sp>
            <p:nvSpPr>
              <p:cNvPr id="1662" name="Ovál 1661"/>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63" name="Volný tvar 1662"/>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nvGrpSpPr>
            <p:cNvPr id="18" name="Skupina 17"/>
            <p:cNvGrpSpPr/>
            <p:nvPr/>
          </p:nvGrpSpPr>
          <p:grpSpPr>
            <a:xfrm rot="1063277">
              <a:off x="6452853" y="5151524"/>
              <a:ext cx="734638" cy="507724"/>
              <a:chOff x="3838767" y="5405636"/>
              <a:chExt cx="772637" cy="406723"/>
            </a:xfrm>
          </p:grpSpPr>
          <p:sp>
            <p:nvSpPr>
              <p:cNvPr id="1660" name="Ovál 1659"/>
              <p:cNvSpPr/>
              <p:nvPr/>
            </p:nvSpPr>
            <p:spPr>
              <a:xfrm rot="19475842" flipH="1">
                <a:off x="3838767" y="5425161"/>
                <a:ext cx="772637" cy="352167"/>
              </a:xfrm>
              <a:prstGeom prst="ellipse">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61" name="Volný tvar 1660"/>
              <p:cNvSpPr/>
              <p:nvPr/>
            </p:nvSpPr>
            <p:spPr>
              <a:xfrm rot="477346">
                <a:off x="3939517" y="5405636"/>
                <a:ext cx="560991" cy="406723"/>
              </a:xfrm>
              <a:custGeom>
                <a:avLst/>
                <a:gdLst>
                  <a:gd name="connsiteX0" fmla="*/ 130475 w 539730"/>
                  <a:gd name="connsiteY0" fmla="*/ 271109 h 426977"/>
                  <a:gd name="connsiteX1" fmla="*/ 130475 w 539730"/>
                  <a:gd name="connsiteY1" fmla="*/ 173478 h 426977"/>
                  <a:gd name="connsiteX2" fmla="*/ 244775 w 539730"/>
                  <a:gd name="connsiteY2" fmla="*/ 278253 h 426977"/>
                  <a:gd name="connsiteX3" fmla="*/ 242393 w 539730"/>
                  <a:gd name="connsiteY3" fmla="*/ 85371 h 426977"/>
                  <a:gd name="connsiteX4" fmla="*/ 366218 w 539730"/>
                  <a:gd name="connsiteY4" fmla="*/ 192528 h 426977"/>
                  <a:gd name="connsiteX5" fmla="*/ 382887 w 539730"/>
                  <a:gd name="connsiteY5" fmla="*/ 99659 h 426977"/>
                  <a:gd name="connsiteX6" fmla="*/ 313831 w 539730"/>
                  <a:gd name="connsiteY6" fmla="*/ 49653 h 426977"/>
                  <a:gd name="connsiteX7" fmla="*/ 406700 w 539730"/>
                  <a:gd name="connsiteY7" fmla="*/ 11553 h 426977"/>
                  <a:gd name="connsiteX8" fmla="*/ 437656 w 539730"/>
                  <a:gd name="connsiteY8" fmla="*/ 128234 h 426977"/>
                  <a:gd name="connsiteX9" fmla="*/ 506712 w 539730"/>
                  <a:gd name="connsiteY9" fmla="*/ 71084 h 426977"/>
                  <a:gd name="connsiteX10" fmla="*/ 473375 w 539730"/>
                  <a:gd name="connsiteY10" fmla="*/ 4409 h 426977"/>
                  <a:gd name="connsiteX11" fmla="*/ 537668 w 539730"/>
                  <a:gd name="connsiteY11" fmla="*/ 18696 h 426977"/>
                  <a:gd name="connsiteX12" fmla="*/ 518618 w 539730"/>
                  <a:gd name="connsiteY12" fmla="*/ 118709 h 426977"/>
                  <a:gd name="connsiteX13" fmla="*/ 466231 w 539730"/>
                  <a:gd name="connsiteY13" fmla="*/ 194909 h 426977"/>
                  <a:gd name="connsiteX14" fmla="*/ 418606 w 539730"/>
                  <a:gd name="connsiteY14" fmla="*/ 142521 h 426977"/>
                  <a:gd name="connsiteX15" fmla="*/ 416225 w 539730"/>
                  <a:gd name="connsiteY15" fmla="*/ 216340 h 426977"/>
                  <a:gd name="connsiteX16" fmla="*/ 425750 w 539730"/>
                  <a:gd name="connsiteY16" fmla="*/ 242534 h 426977"/>
                  <a:gd name="connsiteX17" fmla="*/ 382887 w 539730"/>
                  <a:gd name="connsiteY17" fmla="*/ 278253 h 426977"/>
                  <a:gd name="connsiteX18" fmla="*/ 354312 w 539730"/>
                  <a:gd name="connsiteY18" fmla="*/ 254440 h 426977"/>
                  <a:gd name="connsiteX19" fmla="*/ 332881 w 539730"/>
                  <a:gd name="connsiteY19" fmla="*/ 209196 h 426977"/>
                  <a:gd name="connsiteX20" fmla="*/ 292400 w 539730"/>
                  <a:gd name="connsiteY20" fmla="*/ 202053 h 426977"/>
                  <a:gd name="connsiteX21" fmla="*/ 297162 w 539730"/>
                  <a:gd name="connsiteY21" fmla="*/ 275871 h 426977"/>
                  <a:gd name="connsiteX22" fmla="*/ 301925 w 539730"/>
                  <a:gd name="connsiteY22" fmla="*/ 323496 h 426977"/>
                  <a:gd name="connsiteX23" fmla="*/ 225725 w 539730"/>
                  <a:gd name="connsiteY23" fmla="*/ 347309 h 426977"/>
                  <a:gd name="connsiteX24" fmla="*/ 220962 w 539730"/>
                  <a:gd name="connsiteY24" fmla="*/ 325878 h 426977"/>
                  <a:gd name="connsiteX25" fmla="*/ 182862 w 539730"/>
                  <a:gd name="connsiteY25" fmla="*/ 285396 h 426977"/>
                  <a:gd name="connsiteX26" fmla="*/ 166193 w 539730"/>
                  <a:gd name="connsiteY26" fmla="*/ 354453 h 426977"/>
                  <a:gd name="connsiteX27" fmla="*/ 170956 w 539730"/>
                  <a:gd name="connsiteY27" fmla="*/ 397315 h 426977"/>
                  <a:gd name="connsiteX28" fmla="*/ 66181 w 539730"/>
                  <a:gd name="connsiteY28" fmla="*/ 425890 h 426977"/>
                  <a:gd name="connsiteX29" fmla="*/ 118568 w 539730"/>
                  <a:gd name="connsiteY29" fmla="*/ 359215 h 426977"/>
                  <a:gd name="connsiteX30" fmla="*/ 75706 w 539730"/>
                  <a:gd name="connsiteY30" fmla="*/ 330640 h 426977"/>
                  <a:gd name="connsiteX31" fmla="*/ 18556 w 539730"/>
                  <a:gd name="connsiteY31" fmla="*/ 390171 h 426977"/>
                  <a:gd name="connsiteX32" fmla="*/ 1887 w 539730"/>
                  <a:gd name="connsiteY32" fmla="*/ 333021 h 426977"/>
                  <a:gd name="connsiteX33" fmla="*/ 56656 w 539730"/>
                  <a:gd name="connsiteY33" fmla="*/ 221103 h 426977"/>
                  <a:gd name="connsiteX34" fmla="*/ 130475 w 539730"/>
                  <a:gd name="connsiteY34" fmla="*/ 271109 h 4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9730" h="426977">
                    <a:moveTo>
                      <a:pt x="130475" y="271109"/>
                    </a:moveTo>
                    <a:cubicBezTo>
                      <a:pt x="142778" y="263172"/>
                      <a:pt x="111425" y="172287"/>
                      <a:pt x="130475" y="173478"/>
                    </a:cubicBezTo>
                    <a:cubicBezTo>
                      <a:pt x="149525" y="174669"/>
                      <a:pt x="226122" y="292937"/>
                      <a:pt x="244775" y="278253"/>
                    </a:cubicBezTo>
                    <a:cubicBezTo>
                      <a:pt x="263428" y="263569"/>
                      <a:pt x="222153" y="99658"/>
                      <a:pt x="242393" y="85371"/>
                    </a:cubicBezTo>
                    <a:cubicBezTo>
                      <a:pt x="262633" y="71084"/>
                      <a:pt x="342802" y="190147"/>
                      <a:pt x="366218" y="192528"/>
                    </a:cubicBezTo>
                    <a:cubicBezTo>
                      <a:pt x="389634" y="194909"/>
                      <a:pt x="391618" y="123471"/>
                      <a:pt x="382887" y="99659"/>
                    </a:cubicBezTo>
                    <a:cubicBezTo>
                      <a:pt x="374156" y="75847"/>
                      <a:pt x="309862" y="64337"/>
                      <a:pt x="313831" y="49653"/>
                    </a:cubicBezTo>
                    <a:cubicBezTo>
                      <a:pt x="317800" y="34969"/>
                      <a:pt x="386063" y="-1544"/>
                      <a:pt x="406700" y="11553"/>
                    </a:cubicBezTo>
                    <a:cubicBezTo>
                      <a:pt x="427337" y="24650"/>
                      <a:pt x="420987" y="118312"/>
                      <a:pt x="437656" y="128234"/>
                    </a:cubicBezTo>
                    <a:cubicBezTo>
                      <a:pt x="454325" y="138156"/>
                      <a:pt x="500759" y="91722"/>
                      <a:pt x="506712" y="71084"/>
                    </a:cubicBezTo>
                    <a:cubicBezTo>
                      <a:pt x="512665" y="50446"/>
                      <a:pt x="468216" y="13140"/>
                      <a:pt x="473375" y="4409"/>
                    </a:cubicBezTo>
                    <a:cubicBezTo>
                      <a:pt x="478534" y="-4322"/>
                      <a:pt x="530128" y="-354"/>
                      <a:pt x="537668" y="18696"/>
                    </a:cubicBezTo>
                    <a:cubicBezTo>
                      <a:pt x="545208" y="37746"/>
                      <a:pt x="530524" y="89340"/>
                      <a:pt x="518618" y="118709"/>
                    </a:cubicBezTo>
                    <a:cubicBezTo>
                      <a:pt x="506712" y="148078"/>
                      <a:pt x="482900" y="190940"/>
                      <a:pt x="466231" y="194909"/>
                    </a:cubicBezTo>
                    <a:cubicBezTo>
                      <a:pt x="449562" y="198878"/>
                      <a:pt x="426940" y="138949"/>
                      <a:pt x="418606" y="142521"/>
                    </a:cubicBezTo>
                    <a:cubicBezTo>
                      <a:pt x="410272" y="146093"/>
                      <a:pt x="415034" y="199671"/>
                      <a:pt x="416225" y="216340"/>
                    </a:cubicBezTo>
                    <a:cubicBezTo>
                      <a:pt x="417416" y="233009"/>
                      <a:pt x="431306" y="232215"/>
                      <a:pt x="425750" y="242534"/>
                    </a:cubicBezTo>
                    <a:cubicBezTo>
                      <a:pt x="420194" y="252853"/>
                      <a:pt x="394793" y="276269"/>
                      <a:pt x="382887" y="278253"/>
                    </a:cubicBezTo>
                    <a:cubicBezTo>
                      <a:pt x="370981" y="280237"/>
                      <a:pt x="362646" y="265949"/>
                      <a:pt x="354312" y="254440"/>
                    </a:cubicBezTo>
                    <a:cubicBezTo>
                      <a:pt x="345978" y="242931"/>
                      <a:pt x="343200" y="217927"/>
                      <a:pt x="332881" y="209196"/>
                    </a:cubicBezTo>
                    <a:cubicBezTo>
                      <a:pt x="322562" y="200465"/>
                      <a:pt x="298353" y="190941"/>
                      <a:pt x="292400" y="202053"/>
                    </a:cubicBezTo>
                    <a:cubicBezTo>
                      <a:pt x="286447" y="213165"/>
                      <a:pt x="295575" y="255631"/>
                      <a:pt x="297162" y="275871"/>
                    </a:cubicBezTo>
                    <a:cubicBezTo>
                      <a:pt x="298749" y="296111"/>
                      <a:pt x="313831" y="311590"/>
                      <a:pt x="301925" y="323496"/>
                    </a:cubicBezTo>
                    <a:cubicBezTo>
                      <a:pt x="290019" y="335402"/>
                      <a:pt x="239219" y="346912"/>
                      <a:pt x="225725" y="347309"/>
                    </a:cubicBezTo>
                    <a:cubicBezTo>
                      <a:pt x="212231" y="347706"/>
                      <a:pt x="228106" y="336197"/>
                      <a:pt x="220962" y="325878"/>
                    </a:cubicBezTo>
                    <a:cubicBezTo>
                      <a:pt x="213818" y="315559"/>
                      <a:pt x="191990" y="280634"/>
                      <a:pt x="182862" y="285396"/>
                    </a:cubicBezTo>
                    <a:cubicBezTo>
                      <a:pt x="173734" y="290158"/>
                      <a:pt x="168177" y="335800"/>
                      <a:pt x="166193" y="354453"/>
                    </a:cubicBezTo>
                    <a:cubicBezTo>
                      <a:pt x="164209" y="373106"/>
                      <a:pt x="187625" y="385409"/>
                      <a:pt x="170956" y="397315"/>
                    </a:cubicBezTo>
                    <a:cubicBezTo>
                      <a:pt x="154287" y="409221"/>
                      <a:pt x="74912" y="432240"/>
                      <a:pt x="66181" y="425890"/>
                    </a:cubicBezTo>
                    <a:cubicBezTo>
                      <a:pt x="57450" y="419540"/>
                      <a:pt x="116980" y="375090"/>
                      <a:pt x="118568" y="359215"/>
                    </a:cubicBezTo>
                    <a:cubicBezTo>
                      <a:pt x="120155" y="343340"/>
                      <a:pt x="92375" y="325481"/>
                      <a:pt x="75706" y="330640"/>
                    </a:cubicBezTo>
                    <a:cubicBezTo>
                      <a:pt x="59037" y="335799"/>
                      <a:pt x="30859" y="389774"/>
                      <a:pt x="18556" y="390171"/>
                    </a:cubicBezTo>
                    <a:cubicBezTo>
                      <a:pt x="6253" y="390568"/>
                      <a:pt x="-4463" y="361199"/>
                      <a:pt x="1887" y="333021"/>
                    </a:cubicBezTo>
                    <a:cubicBezTo>
                      <a:pt x="8237" y="304843"/>
                      <a:pt x="39987" y="225469"/>
                      <a:pt x="56656" y="221103"/>
                    </a:cubicBezTo>
                    <a:cubicBezTo>
                      <a:pt x="73325" y="216737"/>
                      <a:pt x="118172" y="279046"/>
                      <a:pt x="130475" y="271109"/>
                    </a:cubicBezTo>
                    <a:close/>
                  </a:path>
                </a:pathLst>
              </a:custGeom>
              <a:solidFill>
                <a:schemeClr val="accent1">
                  <a:lumMod val="60000"/>
                  <a:lumOff val="4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19" name="TextovéPole 18"/>
            <p:cNvSpPr txBox="1"/>
            <p:nvPr/>
          </p:nvSpPr>
          <p:spPr>
            <a:xfrm>
              <a:off x="1618308" y="4233353"/>
              <a:ext cx="2691574"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mitochondria</a:t>
              </a:r>
              <a:endParaRPr lang="cs-CZ" sz="1800" dirty="0">
                <a:solidFill>
                  <a:prstClr val="black"/>
                </a:solidFill>
                <a:latin typeface="Calibri"/>
              </a:endParaRPr>
            </a:p>
          </p:txBody>
        </p:sp>
        <p:sp>
          <p:nvSpPr>
            <p:cNvPr id="20" name="TextovéPole 19"/>
            <p:cNvSpPr txBox="1"/>
            <p:nvPr/>
          </p:nvSpPr>
          <p:spPr>
            <a:xfrm>
              <a:off x="732684" y="5142875"/>
              <a:ext cx="5544429"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invagination</a:t>
              </a:r>
              <a:endParaRPr lang="cs-CZ" sz="1800" dirty="0">
                <a:solidFill>
                  <a:prstClr val="black"/>
                </a:solidFill>
                <a:latin typeface="Calibri"/>
              </a:endParaRPr>
            </a:p>
          </p:txBody>
        </p:sp>
        <p:sp>
          <p:nvSpPr>
            <p:cNvPr id="21" name="TextovéPole 20"/>
            <p:cNvSpPr txBox="1"/>
            <p:nvPr/>
          </p:nvSpPr>
          <p:spPr>
            <a:xfrm>
              <a:off x="7418308" y="5088023"/>
              <a:ext cx="3646241" cy="646331"/>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N – </a:t>
              </a:r>
              <a:r>
                <a:rPr lang="cs-CZ" sz="1800" dirty="0" err="1">
                  <a:solidFill>
                    <a:prstClr val="black"/>
                  </a:solidFill>
                  <a:latin typeface="Calibri"/>
                </a:rPr>
                <a:t>cholinergic</a:t>
              </a:r>
              <a:endParaRPr lang="cs-CZ" sz="1800" dirty="0">
                <a:solidFill>
                  <a:prstClr val="black"/>
                </a:solidFill>
                <a:latin typeface="Calibri"/>
              </a:endParaRPr>
            </a:p>
            <a:p>
              <a:pPr algn="ctr" fontAlgn="auto">
                <a:spcBef>
                  <a:spcPts val="0"/>
                </a:spcBef>
                <a:spcAft>
                  <a:spcPts val="0"/>
                </a:spcAft>
              </a:pPr>
              <a:r>
                <a:rPr lang="cs-CZ" sz="1800" dirty="0">
                  <a:solidFill>
                    <a:prstClr val="black"/>
                  </a:solidFill>
                  <a:latin typeface="Calibri"/>
                </a:rPr>
                <a:t> </a:t>
              </a:r>
              <a:r>
                <a:rPr lang="cs-CZ" sz="1800" dirty="0" err="1">
                  <a:solidFill>
                    <a:prstClr val="black"/>
                  </a:solidFill>
                  <a:latin typeface="Calibri"/>
                </a:rPr>
                <a:t>receptors</a:t>
              </a:r>
              <a:endParaRPr lang="cs-CZ" sz="1800" dirty="0">
                <a:solidFill>
                  <a:prstClr val="black"/>
                </a:solidFill>
                <a:latin typeface="Calibri"/>
              </a:endParaRPr>
            </a:p>
          </p:txBody>
        </p:sp>
        <p:sp>
          <p:nvSpPr>
            <p:cNvPr id="22" name="TextovéPole 21"/>
            <p:cNvSpPr txBox="1"/>
            <p:nvPr/>
          </p:nvSpPr>
          <p:spPr>
            <a:xfrm>
              <a:off x="7385026" y="3184725"/>
              <a:ext cx="3516218"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sarcolemma</a:t>
              </a:r>
              <a:endParaRPr lang="cs-CZ" sz="1800" dirty="0">
                <a:solidFill>
                  <a:prstClr val="black"/>
                </a:solidFill>
                <a:latin typeface="Calibri"/>
              </a:endParaRPr>
            </a:p>
          </p:txBody>
        </p:sp>
        <p:sp>
          <p:nvSpPr>
            <p:cNvPr id="23" name="TextovéPole 22"/>
            <p:cNvSpPr txBox="1"/>
            <p:nvPr/>
          </p:nvSpPr>
          <p:spPr>
            <a:xfrm>
              <a:off x="4366361" y="982307"/>
              <a:ext cx="3516218" cy="369332"/>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Myelin  </a:t>
              </a:r>
              <a:r>
                <a:rPr lang="cs-CZ" sz="1800" dirty="0" err="1">
                  <a:solidFill>
                    <a:prstClr val="black"/>
                  </a:solidFill>
                  <a:latin typeface="Calibri"/>
                </a:rPr>
                <a:t>sheath</a:t>
              </a:r>
              <a:endParaRPr lang="cs-CZ" sz="1800" dirty="0">
                <a:solidFill>
                  <a:prstClr val="black"/>
                </a:solidFill>
                <a:latin typeface="Calibri"/>
              </a:endParaRPr>
            </a:p>
          </p:txBody>
        </p:sp>
        <p:sp>
          <p:nvSpPr>
            <p:cNvPr id="24" name="TextovéPole 23"/>
            <p:cNvSpPr txBox="1"/>
            <p:nvPr/>
          </p:nvSpPr>
          <p:spPr>
            <a:xfrm>
              <a:off x="6194145" y="2119453"/>
              <a:ext cx="3947351"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membrane</a:t>
              </a:r>
              <a:r>
                <a:rPr lang="cs-CZ" sz="1800" dirty="0">
                  <a:solidFill>
                    <a:prstClr val="black"/>
                  </a:solidFill>
                  <a:latin typeface="Calibri"/>
                </a:rPr>
                <a:t> </a:t>
              </a:r>
              <a:r>
                <a:rPr lang="cs-CZ" sz="1800" dirty="0" err="1">
                  <a:solidFill>
                    <a:prstClr val="black"/>
                  </a:solidFill>
                  <a:latin typeface="Calibri"/>
                </a:rPr>
                <a:t>of</a:t>
              </a:r>
              <a:r>
                <a:rPr lang="cs-CZ" sz="1800" dirty="0">
                  <a:solidFill>
                    <a:prstClr val="black"/>
                  </a:solidFill>
                  <a:latin typeface="Calibri"/>
                </a:rPr>
                <a:t> </a:t>
              </a:r>
              <a:r>
                <a:rPr lang="cs-CZ" sz="1800" dirty="0" err="1">
                  <a:solidFill>
                    <a:prstClr val="black"/>
                  </a:solidFill>
                  <a:latin typeface="Calibri"/>
                </a:rPr>
                <a:t>Schwann</a:t>
              </a:r>
              <a:r>
                <a:rPr lang="cs-CZ" sz="1800" dirty="0">
                  <a:solidFill>
                    <a:prstClr val="black"/>
                  </a:solidFill>
                  <a:latin typeface="Calibri"/>
                </a:rPr>
                <a:t> cell</a:t>
              </a:r>
            </a:p>
          </p:txBody>
        </p:sp>
        <p:sp>
          <p:nvSpPr>
            <p:cNvPr id="25" name="TextovéPole 24"/>
            <p:cNvSpPr txBox="1"/>
            <p:nvPr/>
          </p:nvSpPr>
          <p:spPr>
            <a:xfrm>
              <a:off x="8800806" y="4128739"/>
              <a:ext cx="3516218"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sarcoplasma</a:t>
              </a:r>
              <a:endParaRPr lang="cs-CZ" sz="1800" dirty="0">
                <a:solidFill>
                  <a:prstClr val="black"/>
                </a:solidFill>
                <a:latin typeface="Calibri"/>
              </a:endParaRPr>
            </a:p>
          </p:txBody>
        </p:sp>
        <p:sp>
          <p:nvSpPr>
            <p:cNvPr id="26" name="TextovéPole 25"/>
            <p:cNvSpPr txBox="1"/>
            <p:nvPr/>
          </p:nvSpPr>
          <p:spPr>
            <a:xfrm>
              <a:off x="732684" y="1654553"/>
              <a:ext cx="3095591" cy="923330"/>
            </a:xfrm>
            <a:prstGeom prst="rect">
              <a:avLst/>
            </a:prstGeom>
            <a:noFill/>
          </p:spPr>
          <p:txBody>
            <a:bodyPr wrap="square" rtlCol="0">
              <a:spAutoFit/>
            </a:bodyPr>
            <a:lstStyle/>
            <a:p>
              <a:pPr algn="ctr" fontAlgn="auto">
                <a:spcBef>
                  <a:spcPts val="0"/>
                </a:spcBef>
                <a:spcAft>
                  <a:spcPts val="0"/>
                </a:spcAft>
              </a:pPr>
              <a:r>
                <a:rPr lang="cs-CZ" sz="1800" dirty="0">
                  <a:solidFill>
                    <a:prstClr val="black"/>
                  </a:solidFill>
                  <a:latin typeface="Calibri"/>
                </a:rPr>
                <a:t>Axon </a:t>
              </a:r>
              <a:r>
                <a:rPr lang="cs-CZ" sz="1800" dirty="0" err="1">
                  <a:solidFill>
                    <a:prstClr val="black"/>
                  </a:solidFill>
                  <a:latin typeface="Calibri"/>
                </a:rPr>
                <a:t>of</a:t>
              </a:r>
              <a:endParaRPr lang="cs-CZ" sz="1800" dirty="0">
                <a:solidFill>
                  <a:prstClr val="black"/>
                </a:solidFill>
                <a:latin typeface="Calibri"/>
              </a:endParaRPr>
            </a:p>
            <a:p>
              <a:pPr algn="ctr" fontAlgn="auto">
                <a:spcBef>
                  <a:spcPts val="0"/>
                </a:spcBef>
                <a:spcAft>
                  <a:spcPts val="0"/>
                </a:spcAft>
              </a:pPr>
              <a:r>
                <a:rPr lang="cs-CZ" sz="1800" dirty="0">
                  <a:solidFill>
                    <a:prstClr val="black"/>
                  </a:solidFill>
                  <a:latin typeface="Calibri"/>
                </a:rPr>
                <a:t> </a:t>
              </a:r>
              <a:r>
                <a:rPr lang="cs-CZ" sz="1800" dirty="0">
                  <a:solidFill>
                    <a:prstClr val="black"/>
                  </a:solidFill>
                  <a:latin typeface="Calibri"/>
                  <a:sym typeface="Symbol"/>
                </a:rPr>
                <a:t>-</a:t>
              </a:r>
              <a:r>
                <a:rPr lang="cs-CZ" sz="1800" dirty="0" err="1">
                  <a:solidFill>
                    <a:prstClr val="black"/>
                  </a:solidFill>
                  <a:latin typeface="Calibri"/>
                </a:rPr>
                <a:t>motoneuron</a:t>
              </a:r>
              <a:endParaRPr lang="cs-CZ" sz="1800" dirty="0">
                <a:solidFill>
                  <a:prstClr val="black"/>
                </a:solidFill>
                <a:latin typeface="Calibri"/>
              </a:endParaRPr>
            </a:p>
            <a:p>
              <a:pPr algn="ctr" fontAlgn="auto">
                <a:spcBef>
                  <a:spcPts val="0"/>
                </a:spcBef>
                <a:spcAft>
                  <a:spcPts val="0"/>
                </a:spcAft>
              </a:pPr>
              <a:r>
                <a:rPr lang="cs-CZ" sz="1800" dirty="0">
                  <a:solidFill>
                    <a:prstClr val="black"/>
                  </a:solidFill>
                  <a:latin typeface="Calibri"/>
                </a:rPr>
                <a:t>(motor nerve </a:t>
              </a:r>
              <a:r>
                <a:rPr lang="cs-CZ" sz="1800" dirty="0" err="1">
                  <a:solidFill>
                    <a:prstClr val="black"/>
                  </a:solidFill>
                  <a:latin typeface="Calibri"/>
                </a:rPr>
                <a:t>fibre</a:t>
              </a:r>
              <a:r>
                <a:rPr lang="cs-CZ" sz="1800" dirty="0">
                  <a:solidFill>
                    <a:prstClr val="black"/>
                  </a:solidFill>
                  <a:latin typeface="Calibri"/>
                </a:rPr>
                <a:t>)</a:t>
              </a:r>
            </a:p>
          </p:txBody>
        </p:sp>
        <p:sp>
          <p:nvSpPr>
            <p:cNvPr id="27" name="TextovéPole 26"/>
            <p:cNvSpPr txBox="1"/>
            <p:nvPr/>
          </p:nvSpPr>
          <p:spPr>
            <a:xfrm>
              <a:off x="4830753" y="3499249"/>
              <a:ext cx="3516218"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synapses</a:t>
              </a:r>
              <a:endParaRPr lang="cs-CZ" sz="1800" dirty="0">
                <a:solidFill>
                  <a:prstClr val="black"/>
                </a:solidFill>
                <a:latin typeface="Calibri"/>
              </a:endParaRPr>
            </a:p>
          </p:txBody>
        </p:sp>
        <p:sp>
          <p:nvSpPr>
            <p:cNvPr id="28" name="TextovéPole 27"/>
            <p:cNvSpPr txBox="1"/>
            <p:nvPr/>
          </p:nvSpPr>
          <p:spPr>
            <a:xfrm>
              <a:off x="1680713" y="2912248"/>
              <a:ext cx="3516218" cy="646331"/>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synaptic</a:t>
              </a:r>
              <a:r>
                <a:rPr lang="cs-CZ" sz="1800" dirty="0">
                  <a:solidFill>
                    <a:prstClr val="black"/>
                  </a:solidFill>
                  <a:latin typeface="Calibri"/>
                </a:rPr>
                <a:t> </a:t>
              </a:r>
              <a:r>
                <a:rPr lang="cs-CZ" sz="1800" dirty="0" err="1">
                  <a:solidFill>
                    <a:prstClr val="black"/>
                  </a:solidFill>
                  <a:latin typeface="Calibri"/>
                </a:rPr>
                <a:t>vesicles</a:t>
              </a:r>
              <a:r>
                <a:rPr lang="cs-CZ" sz="1800" dirty="0">
                  <a:solidFill>
                    <a:prstClr val="black"/>
                  </a:solidFill>
                  <a:latin typeface="Calibri"/>
                </a:rPr>
                <a:t> </a:t>
              </a:r>
              <a:r>
                <a:rPr lang="cs-CZ" sz="1800" dirty="0" err="1">
                  <a:solidFill>
                    <a:prstClr val="black"/>
                  </a:solidFill>
                  <a:latin typeface="Calibri"/>
                </a:rPr>
                <a:t>containing</a:t>
              </a:r>
              <a:r>
                <a:rPr lang="cs-CZ" sz="1800" dirty="0">
                  <a:solidFill>
                    <a:prstClr val="black"/>
                  </a:solidFill>
                  <a:latin typeface="Calibri"/>
                </a:rPr>
                <a:t> acetylcholine</a:t>
              </a:r>
            </a:p>
          </p:txBody>
        </p:sp>
        <p:cxnSp>
          <p:nvCxnSpPr>
            <p:cNvPr id="29" name="Přímá spojnice 28"/>
            <p:cNvCxnSpPr/>
            <p:nvPr/>
          </p:nvCxnSpPr>
          <p:spPr>
            <a:xfrm>
              <a:off x="8881616" y="3646390"/>
              <a:ext cx="146415" cy="234055"/>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Přímá spojnice 29"/>
            <p:cNvCxnSpPr/>
            <p:nvPr/>
          </p:nvCxnSpPr>
          <p:spPr>
            <a:xfrm flipV="1">
              <a:off x="2870663" y="1745802"/>
              <a:ext cx="1318144" cy="222902"/>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1" name="Přímá spojnice 30"/>
            <p:cNvCxnSpPr/>
            <p:nvPr/>
          </p:nvCxnSpPr>
          <p:spPr>
            <a:xfrm>
              <a:off x="4881265" y="3382802"/>
              <a:ext cx="595014" cy="581267"/>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2" name="Přímá spojnice 31"/>
            <p:cNvCxnSpPr/>
            <p:nvPr/>
          </p:nvCxnSpPr>
          <p:spPr>
            <a:xfrm>
              <a:off x="3646934" y="4560303"/>
              <a:ext cx="377164" cy="177944"/>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3" name="Přímá spojnice 32"/>
            <p:cNvCxnSpPr>
              <a:endCxn id="1670" idx="9"/>
            </p:cNvCxnSpPr>
            <p:nvPr/>
          </p:nvCxnSpPr>
          <p:spPr>
            <a:xfrm flipV="1">
              <a:off x="4583324" y="4563405"/>
              <a:ext cx="507097" cy="669796"/>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4" name="Přímá spojnice 33"/>
            <p:cNvCxnSpPr/>
            <p:nvPr/>
          </p:nvCxnSpPr>
          <p:spPr>
            <a:xfrm flipH="1" flipV="1">
              <a:off x="7425580" y="4603161"/>
              <a:ext cx="595367" cy="550519"/>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5" name="Přímá spojnice 34"/>
            <p:cNvCxnSpPr>
              <a:endCxn id="1670" idx="45"/>
            </p:cNvCxnSpPr>
            <p:nvPr/>
          </p:nvCxnSpPr>
          <p:spPr>
            <a:xfrm flipH="1" flipV="1">
              <a:off x="7897487" y="4649872"/>
              <a:ext cx="313398" cy="478176"/>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6" name="Přímá spojnice 35"/>
            <p:cNvCxnSpPr>
              <a:endCxn id="1701" idx="2"/>
            </p:cNvCxnSpPr>
            <p:nvPr/>
          </p:nvCxnSpPr>
          <p:spPr>
            <a:xfrm flipH="1" flipV="1">
              <a:off x="7413644" y="4824281"/>
              <a:ext cx="609476" cy="512251"/>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7" name="Přímá spojnice 36"/>
            <p:cNvCxnSpPr>
              <a:endCxn id="1670" idx="13"/>
            </p:cNvCxnSpPr>
            <p:nvPr/>
          </p:nvCxnSpPr>
          <p:spPr>
            <a:xfrm flipV="1">
              <a:off x="4616147" y="4589243"/>
              <a:ext cx="864306" cy="729612"/>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8" name="Přímá spojnice 37"/>
            <p:cNvCxnSpPr>
              <a:endCxn id="1670" idx="4"/>
            </p:cNvCxnSpPr>
            <p:nvPr/>
          </p:nvCxnSpPr>
          <p:spPr>
            <a:xfrm flipV="1">
              <a:off x="4476432" y="4231775"/>
              <a:ext cx="372091" cy="967879"/>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9" name="Přímá spojnice 38"/>
            <p:cNvCxnSpPr/>
            <p:nvPr/>
          </p:nvCxnSpPr>
          <p:spPr>
            <a:xfrm flipH="1">
              <a:off x="5144390" y="1382417"/>
              <a:ext cx="322550" cy="586287"/>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0" name="Přímá spojnice 39"/>
            <p:cNvCxnSpPr/>
            <p:nvPr/>
          </p:nvCxnSpPr>
          <p:spPr>
            <a:xfrm flipH="1">
              <a:off x="6225158" y="2590657"/>
              <a:ext cx="908118" cy="359793"/>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41" name="Skupina 40"/>
            <p:cNvGrpSpPr/>
            <p:nvPr/>
          </p:nvGrpSpPr>
          <p:grpSpPr>
            <a:xfrm>
              <a:off x="910630" y="5867392"/>
              <a:ext cx="10485719" cy="371195"/>
              <a:chOff x="2035980" y="1340769"/>
              <a:chExt cx="10485719" cy="371195"/>
            </a:xfrm>
          </p:grpSpPr>
          <p:grpSp>
            <p:nvGrpSpPr>
              <p:cNvPr id="852" name="Skupina 851"/>
              <p:cNvGrpSpPr/>
              <p:nvPr/>
            </p:nvGrpSpPr>
            <p:grpSpPr>
              <a:xfrm>
                <a:off x="2035980" y="1340769"/>
                <a:ext cx="2631258" cy="364368"/>
                <a:chOff x="2035980" y="1340769"/>
                <a:chExt cx="3611724" cy="364368"/>
              </a:xfrm>
            </p:grpSpPr>
            <p:cxnSp>
              <p:nvCxnSpPr>
                <p:cNvPr id="1459" name="Přímá spojnice 1458"/>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0" name="Přímá spojnice 1459"/>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1" name="Přímá spojnice 1460"/>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2" name="Přímá spojnice 1461"/>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3" name="Přímá spojnice 1462"/>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4" name="Přímá spojnice 1463"/>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5" name="Přímá spojnice 1464"/>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6" name="Přímá spojnice 1465"/>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7" name="Přímá spojnice 1466"/>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468" name="Přímá spojnice 1467"/>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469" name="Skupina 1468"/>
                <p:cNvGrpSpPr/>
                <p:nvPr/>
              </p:nvGrpSpPr>
              <p:grpSpPr>
                <a:xfrm flipV="1">
                  <a:off x="2589562" y="1369643"/>
                  <a:ext cx="2570737" cy="49841"/>
                  <a:chOff x="1502485" y="3994053"/>
                  <a:chExt cx="3750721" cy="333257"/>
                </a:xfrm>
              </p:grpSpPr>
              <p:grpSp>
                <p:nvGrpSpPr>
                  <p:cNvPr id="1614" name="Skupina 1613"/>
                  <p:cNvGrpSpPr/>
                  <p:nvPr/>
                </p:nvGrpSpPr>
                <p:grpSpPr>
                  <a:xfrm>
                    <a:off x="1502485" y="3994053"/>
                    <a:ext cx="2018909" cy="333257"/>
                    <a:chOff x="1502485" y="3994053"/>
                    <a:chExt cx="2018909" cy="333257"/>
                  </a:xfrm>
                </p:grpSpPr>
                <p:cxnSp>
                  <p:nvCxnSpPr>
                    <p:cNvPr id="1638" name="Přímá spojnice 163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9" name="Přímá spojnice 163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0" name="Přímá spojnice 163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1" name="Přímá spojnice 164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2" name="Přímá spojnice 164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3" name="Přímá spojnice 164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44" name="Skupina 1643"/>
                    <p:cNvGrpSpPr/>
                    <p:nvPr/>
                  </p:nvGrpSpPr>
                  <p:grpSpPr>
                    <a:xfrm>
                      <a:off x="1502485" y="3994053"/>
                      <a:ext cx="1404491" cy="333257"/>
                      <a:chOff x="1502485" y="3994053"/>
                      <a:chExt cx="1404491" cy="333257"/>
                    </a:xfrm>
                  </p:grpSpPr>
                  <p:sp>
                    <p:nvSpPr>
                      <p:cNvPr id="1645" name="Ovál 164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46" name="Ovál 164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47" name="Ovál 164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48" name="Ovál 164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49" name="Ovál 164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50" name="Ovál 164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51" name="Ovál 165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2" name="Ovál 165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3" name="Ovál 165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4" name="Ovál 165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5" name="Ovál 165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6" name="Ovál 165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7" name="Ovál 165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8" name="Ovál 165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59" name="Ovál 165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615" name="Skupina 1614"/>
                  <p:cNvGrpSpPr/>
                  <p:nvPr/>
                </p:nvGrpSpPr>
                <p:grpSpPr>
                  <a:xfrm flipH="1">
                    <a:off x="3234297" y="3994053"/>
                    <a:ext cx="2018909" cy="333257"/>
                    <a:chOff x="1502485" y="3994053"/>
                    <a:chExt cx="2018909" cy="333257"/>
                  </a:xfrm>
                </p:grpSpPr>
                <p:cxnSp>
                  <p:nvCxnSpPr>
                    <p:cNvPr id="1616" name="Přímá spojnice 161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7" name="Přímá spojnice 161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8" name="Přímá spojnice 161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9" name="Přímá spojnice 161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0" name="Přímá spojnice 161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1" name="Přímá spojnice 162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22" name="Skupina 1621"/>
                    <p:cNvGrpSpPr/>
                    <p:nvPr/>
                  </p:nvGrpSpPr>
                  <p:grpSpPr>
                    <a:xfrm>
                      <a:off x="1502485" y="3994053"/>
                      <a:ext cx="1404491" cy="333257"/>
                      <a:chOff x="1502485" y="3994053"/>
                      <a:chExt cx="1404491" cy="333257"/>
                    </a:xfrm>
                  </p:grpSpPr>
                  <p:sp>
                    <p:nvSpPr>
                      <p:cNvPr id="1623" name="Ovál 162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24" name="Ovál 162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25" name="Ovál 162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26" name="Ovál 162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27" name="Ovál 162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28" name="Ovál 162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29" name="Ovál 162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0" name="Ovál 162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1" name="Ovál 163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2" name="Ovál 163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3" name="Ovál 163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4" name="Ovál 163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5" name="Ovál 163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6" name="Ovál 163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37" name="Ovál 163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470" name="Skupina 1469"/>
                <p:cNvGrpSpPr/>
                <p:nvPr/>
              </p:nvGrpSpPr>
              <p:grpSpPr>
                <a:xfrm>
                  <a:off x="2601455" y="1455123"/>
                  <a:ext cx="2570737" cy="49841"/>
                  <a:chOff x="1502485" y="3994053"/>
                  <a:chExt cx="3750721" cy="333257"/>
                </a:xfrm>
              </p:grpSpPr>
              <p:grpSp>
                <p:nvGrpSpPr>
                  <p:cNvPr id="1568" name="Skupina 1567"/>
                  <p:cNvGrpSpPr/>
                  <p:nvPr/>
                </p:nvGrpSpPr>
                <p:grpSpPr>
                  <a:xfrm>
                    <a:off x="1502485" y="3994053"/>
                    <a:ext cx="2018909" cy="333257"/>
                    <a:chOff x="1502485" y="3994053"/>
                    <a:chExt cx="2018909" cy="333257"/>
                  </a:xfrm>
                </p:grpSpPr>
                <p:cxnSp>
                  <p:nvCxnSpPr>
                    <p:cNvPr id="1592" name="Přímá spojnice 159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3" name="Přímá spojnice 159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4" name="Přímá spojnice 159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5" name="Přímá spojnice 159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6" name="Přímá spojnice 159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7" name="Přímá spojnice 159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98" name="Skupina 1597"/>
                    <p:cNvGrpSpPr/>
                    <p:nvPr/>
                  </p:nvGrpSpPr>
                  <p:grpSpPr>
                    <a:xfrm>
                      <a:off x="1502485" y="3994053"/>
                      <a:ext cx="1404491" cy="333257"/>
                      <a:chOff x="1502485" y="3994053"/>
                      <a:chExt cx="1404491" cy="333257"/>
                    </a:xfrm>
                  </p:grpSpPr>
                  <p:sp>
                    <p:nvSpPr>
                      <p:cNvPr id="1599" name="Ovál 159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0" name="Ovál 159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1" name="Ovál 160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2" name="Ovál 160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03" name="Ovál 160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04" name="Ovál 160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605" name="Ovál 160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6" name="Ovál 160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7" name="Ovál 160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8" name="Ovál 160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09" name="Ovál 160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10" name="Ovál 160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11" name="Ovál 161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12" name="Ovál 161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13" name="Ovál 161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569" name="Skupina 1568"/>
                  <p:cNvGrpSpPr/>
                  <p:nvPr/>
                </p:nvGrpSpPr>
                <p:grpSpPr>
                  <a:xfrm flipH="1">
                    <a:off x="3234297" y="3994053"/>
                    <a:ext cx="2018909" cy="333257"/>
                    <a:chOff x="1502485" y="3994053"/>
                    <a:chExt cx="2018909" cy="333257"/>
                  </a:xfrm>
                </p:grpSpPr>
                <p:cxnSp>
                  <p:nvCxnSpPr>
                    <p:cNvPr id="1570" name="Přímá spojnice 156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1" name="Přímá spojnice 157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2" name="Přímá spojnice 157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3" name="Přímá spojnice 157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4" name="Přímá spojnice 157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5" name="Přímá spojnice 157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76" name="Skupina 1575"/>
                    <p:cNvGrpSpPr/>
                    <p:nvPr/>
                  </p:nvGrpSpPr>
                  <p:grpSpPr>
                    <a:xfrm>
                      <a:off x="1502485" y="3994053"/>
                      <a:ext cx="1404491" cy="333257"/>
                      <a:chOff x="1502485" y="3994053"/>
                      <a:chExt cx="1404491" cy="333257"/>
                    </a:xfrm>
                  </p:grpSpPr>
                  <p:sp>
                    <p:nvSpPr>
                      <p:cNvPr id="1577" name="Ovál 157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78" name="Ovál 157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79" name="Ovál 157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0" name="Ovál 157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81" name="Ovál 158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82" name="Ovál 158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83" name="Ovál 158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4" name="Ovál 158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5" name="Ovál 158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6" name="Ovál 158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7" name="Ovál 158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8" name="Ovál 158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89" name="Ovál 158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90" name="Ovál 158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91" name="Ovál 159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471" name="Skupina 1470"/>
                <p:cNvGrpSpPr/>
                <p:nvPr/>
              </p:nvGrpSpPr>
              <p:grpSpPr>
                <a:xfrm flipV="1">
                  <a:off x="2606067" y="1542339"/>
                  <a:ext cx="2570737" cy="49841"/>
                  <a:chOff x="1502485" y="3994053"/>
                  <a:chExt cx="3750721" cy="333257"/>
                </a:xfrm>
              </p:grpSpPr>
              <p:grpSp>
                <p:nvGrpSpPr>
                  <p:cNvPr id="1522" name="Skupina 1521"/>
                  <p:cNvGrpSpPr/>
                  <p:nvPr/>
                </p:nvGrpSpPr>
                <p:grpSpPr>
                  <a:xfrm>
                    <a:off x="1502485" y="3994053"/>
                    <a:ext cx="2018909" cy="333257"/>
                    <a:chOff x="1502485" y="3994053"/>
                    <a:chExt cx="2018909" cy="333257"/>
                  </a:xfrm>
                </p:grpSpPr>
                <p:cxnSp>
                  <p:nvCxnSpPr>
                    <p:cNvPr id="1546" name="Přímá spojnice 154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7" name="Přímá spojnice 154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8" name="Přímá spojnice 154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49" name="Přímá spojnice 154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0" name="Přímá spojnice 154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1" name="Přímá spojnice 155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52" name="Skupina 1551"/>
                    <p:cNvGrpSpPr/>
                    <p:nvPr/>
                  </p:nvGrpSpPr>
                  <p:grpSpPr>
                    <a:xfrm>
                      <a:off x="1502485" y="3994053"/>
                      <a:ext cx="1404491" cy="333257"/>
                      <a:chOff x="1502485" y="3994053"/>
                      <a:chExt cx="1404491" cy="333257"/>
                    </a:xfrm>
                  </p:grpSpPr>
                  <p:sp>
                    <p:nvSpPr>
                      <p:cNvPr id="1553" name="Ovál 155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54" name="Ovál 155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55" name="Ovál 155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56" name="Ovál 155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57" name="Ovál 155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58" name="Ovál 155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59" name="Ovál 155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0" name="Ovál 155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1" name="Ovál 156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2" name="Ovál 156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3" name="Ovál 156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4" name="Ovál 156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5" name="Ovál 156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6" name="Ovál 156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7" name="Ovál 156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523" name="Skupina 1522"/>
                  <p:cNvGrpSpPr/>
                  <p:nvPr/>
                </p:nvGrpSpPr>
                <p:grpSpPr>
                  <a:xfrm flipH="1">
                    <a:off x="3234297" y="3994053"/>
                    <a:ext cx="2018909" cy="333257"/>
                    <a:chOff x="1502485" y="3994053"/>
                    <a:chExt cx="2018909" cy="333257"/>
                  </a:xfrm>
                </p:grpSpPr>
                <p:cxnSp>
                  <p:nvCxnSpPr>
                    <p:cNvPr id="1524" name="Přímá spojnice 152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5" name="Přímá spojnice 152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6" name="Přímá spojnice 152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7" name="Přímá spojnice 152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8" name="Přímá spojnice 152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29" name="Přímá spojnice 152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30" name="Skupina 1529"/>
                    <p:cNvGrpSpPr/>
                    <p:nvPr/>
                  </p:nvGrpSpPr>
                  <p:grpSpPr>
                    <a:xfrm>
                      <a:off x="1502485" y="3994053"/>
                      <a:ext cx="1404491" cy="333257"/>
                      <a:chOff x="1502485" y="3994053"/>
                      <a:chExt cx="1404491" cy="333257"/>
                    </a:xfrm>
                  </p:grpSpPr>
                  <p:sp>
                    <p:nvSpPr>
                      <p:cNvPr id="1531" name="Ovál 153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2" name="Ovál 153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3" name="Ovál 153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4" name="Ovál 153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35" name="Ovál 153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36" name="Ovál 153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37" name="Ovál 153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8" name="Ovál 153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9" name="Ovál 153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0" name="Ovál 153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1" name="Ovál 154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2" name="Ovál 154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3" name="Ovál 154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4" name="Ovál 154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5" name="Ovál 154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472" name="Skupina 1471"/>
                <p:cNvGrpSpPr/>
                <p:nvPr/>
              </p:nvGrpSpPr>
              <p:grpSpPr>
                <a:xfrm>
                  <a:off x="2556225" y="1631503"/>
                  <a:ext cx="2570737" cy="49841"/>
                  <a:chOff x="1502485" y="3994053"/>
                  <a:chExt cx="3750721" cy="333257"/>
                </a:xfrm>
              </p:grpSpPr>
              <p:grpSp>
                <p:nvGrpSpPr>
                  <p:cNvPr id="1476" name="Skupina 1475"/>
                  <p:cNvGrpSpPr/>
                  <p:nvPr/>
                </p:nvGrpSpPr>
                <p:grpSpPr>
                  <a:xfrm>
                    <a:off x="1502485" y="3994053"/>
                    <a:ext cx="2018909" cy="333257"/>
                    <a:chOff x="1502485" y="3994053"/>
                    <a:chExt cx="2018909" cy="333257"/>
                  </a:xfrm>
                </p:grpSpPr>
                <p:cxnSp>
                  <p:nvCxnSpPr>
                    <p:cNvPr id="1500" name="Přímá spojnice 149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1" name="Přímá spojnice 150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2" name="Přímá spojnice 150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3" name="Přímá spojnice 150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4" name="Přímá spojnice 150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5" name="Přímá spojnice 150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06" name="Skupina 1505"/>
                    <p:cNvGrpSpPr/>
                    <p:nvPr/>
                  </p:nvGrpSpPr>
                  <p:grpSpPr>
                    <a:xfrm>
                      <a:off x="1502485" y="3994053"/>
                      <a:ext cx="1404491" cy="333257"/>
                      <a:chOff x="1502485" y="3994053"/>
                      <a:chExt cx="1404491" cy="333257"/>
                    </a:xfrm>
                  </p:grpSpPr>
                  <p:sp>
                    <p:nvSpPr>
                      <p:cNvPr id="1507" name="Ovál 150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08" name="Ovál 150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09" name="Ovál 150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0" name="Ovál 150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11" name="Ovál 151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12" name="Ovál 151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513" name="Ovál 151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4" name="Ovál 151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5" name="Ovál 151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6" name="Ovál 151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7" name="Ovál 151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8" name="Ovál 151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9" name="Ovál 151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20" name="Ovál 151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21" name="Ovál 152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477" name="Skupina 1476"/>
                  <p:cNvGrpSpPr/>
                  <p:nvPr/>
                </p:nvGrpSpPr>
                <p:grpSpPr>
                  <a:xfrm flipH="1">
                    <a:off x="3234297" y="3994053"/>
                    <a:ext cx="2018909" cy="333257"/>
                    <a:chOff x="1502485" y="3994053"/>
                    <a:chExt cx="2018909" cy="333257"/>
                  </a:xfrm>
                </p:grpSpPr>
                <p:cxnSp>
                  <p:nvCxnSpPr>
                    <p:cNvPr id="1478" name="Přímá spojnice 147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79" name="Přímá spojnice 147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0" name="Přímá spojnice 147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1" name="Přímá spojnice 148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2" name="Přímá spojnice 148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83" name="Přímá spojnice 148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84" name="Skupina 1483"/>
                    <p:cNvGrpSpPr/>
                    <p:nvPr/>
                  </p:nvGrpSpPr>
                  <p:grpSpPr>
                    <a:xfrm>
                      <a:off x="1502485" y="3994053"/>
                      <a:ext cx="1404491" cy="333257"/>
                      <a:chOff x="1502485" y="3994053"/>
                      <a:chExt cx="1404491" cy="333257"/>
                    </a:xfrm>
                  </p:grpSpPr>
                  <p:sp>
                    <p:nvSpPr>
                      <p:cNvPr id="1485" name="Ovál 148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86" name="Ovál 148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87" name="Ovál 148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88" name="Ovál 148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89" name="Ovál 148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90" name="Ovál 148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91" name="Ovál 149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2" name="Ovál 149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3" name="Ovál 149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4" name="Ovál 149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5" name="Ovál 149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6" name="Ovál 149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7" name="Ovál 149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8" name="Ovál 149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9" name="Ovál 149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1473" name="Přímá spojnice 1472"/>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74" name="Přímá spojnice 1473"/>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5" name="Přímá spojnice 1474"/>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3" name="Skupina 852"/>
              <p:cNvGrpSpPr/>
              <p:nvPr/>
            </p:nvGrpSpPr>
            <p:grpSpPr>
              <a:xfrm>
                <a:off x="4660788" y="1343041"/>
                <a:ext cx="2631258" cy="364368"/>
                <a:chOff x="2035980" y="1340769"/>
                <a:chExt cx="3611724" cy="364368"/>
              </a:xfrm>
            </p:grpSpPr>
            <p:cxnSp>
              <p:nvCxnSpPr>
                <p:cNvPr id="1258" name="Přímá spojnice 1257"/>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59" name="Přímá spojnice 1258"/>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0" name="Přímá spojnice 1259"/>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1" name="Přímá spojnice 1260"/>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2" name="Přímá spojnice 1261"/>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3" name="Přímá spojnice 1262"/>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4" name="Přímá spojnice 1263"/>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5" name="Přímá spojnice 1264"/>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6" name="Přímá spojnice 1265"/>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267" name="Přímá spojnice 1266"/>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268" name="Skupina 1267"/>
                <p:cNvGrpSpPr/>
                <p:nvPr/>
              </p:nvGrpSpPr>
              <p:grpSpPr>
                <a:xfrm flipV="1">
                  <a:off x="2589562" y="1369643"/>
                  <a:ext cx="2570737" cy="49841"/>
                  <a:chOff x="1502485" y="3994053"/>
                  <a:chExt cx="3750721" cy="333257"/>
                </a:xfrm>
              </p:grpSpPr>
              <p:grpSp>
                <p:nvGrpSpPr>
                  <p:cNvPr id="1413" name="Skupina 1412"/>
                  <p:cNvGrpSpPr/>
                  <p:nvPr/>
                </p:nvGrpSpPr>
                <p:grpSpPr>
                  <a:xfrm>
                    <a:off x="1502485" y="3994053"/>
                    <a:ext cx="2018909" cy="333257"/>
                    <a:chOff x="1502485" y="3994053"/>
                    <a:chExt cx="2018909" cy="333257"/>
                  </a:xfrm>
                </p:grpSpPr>
                <p:cxnSp>
                  <p:nvCxnSpPr>
                    <p:cNvPr id="1437" name="Přímá spojnice 143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8" name="Přímá spojnice 143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9" name="Přímá spojnice 143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40" name="Přímá spojnice 143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41" name="Přímá spojnice 144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42" name="Přímá spojnice 144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43" name="Skupina 1442"/>
                    <p:cNvGrpSpPr/>
                    <p:nvPr/>
                  </p:nvGrpSpPr>
                  <p:grpSpPr>
                    <a:xfrm>
                      <a:off x="1502485" y="3994053"/>
                      <a:ext cx="1404491" cy="333257"/>
                      <a:chOff x="1502485" y="3994053"/>
                      <a:chExt cx="1404491" cy="333257"/>
                    </a:xfrm>
                  </p:grpSpPr>
                  <p:sp>
                    <p:nvSpPr>
                      <p:cNvPr id="1444" name="Ovál 144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45" name="Ovál 144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46" name="Ovál 144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47" name="Ovál 144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48" name="Ovál 144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49" name="Ovál 144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50" name="Ovál 144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1" name="Ovál 145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2" name="Ovál 145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3" name="Ovál 145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4" name="Ovál 145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5" name="Ovál 145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6" name="Ovál 145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7" name="Ovál 145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8" name="Ovál 145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414" name="Skupina 1413"/>
                  <p:cNvGrpSpPr/>
                  <p:nvPr/>
                </p:nvGrpSpPr>
                <p:grpSpPr>
                  <a:xfrm flipH="1">
                    <a:off x="3234297" y="3994053"/>
                    <a:ext cx="2018909" cy="333257"/>
                    <a:chOff x="1502485" y="3994053"/>
                    <a:chExt cx="2018909" cy="333257"/>
                  </a:xfrm>
                </p:grpSpPr>
                <p:cxnSp>
                  <p:nvCxnSpPr>
                    <p:cNvPr id="1415" name="Přímá spojnice 141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16" name="Přímá spojnice 141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17" name="Přímá spojnice 141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18" name="Přímá spojnice 141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19" name="Přímá spojnice 141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20" name="Přímá spojnice 141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21" name="Skupina 1420"/>
                    <p:cNvGrpSpPr/>
                    <p:nvPr/>
                  </p:nvGrpSpPr>
                  <p:grpSpPr>
                    <a:xfrm>
                      <a:off x="1502485" y="3994053"/>
                      <a:ext cx="1404491" cy="333257"/>
                      <a:chOff x="1502485" y="3994053"/>
                      <a:chExt cx="1404491" cy="333257"/>
                    </a:xfrm>
                  </p:grpSpPr>
                  <p:sp>
                    <p:nvSpPr>
                      <p:cNvPr id="1422" name="Ovál 142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23" name="Ovál 142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24" name="Ovál 142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25" name="Ovál 142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26" name="Ovál 142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27" name="Ovál 142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28" name="Ovál 142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29" name="Ovál 142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0" name="Ovál 142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1" name="Ovál 143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2" name="Ovál 143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3" name="Ovál 143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4" name="Ovál 143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5" name="Ovál 143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6" name="Ovál 143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269" name="Skupina 1268"/>
                <p:cNvGrpSpPr/>
                <p:nvPr/>
              </p:nvGrpSpPr>
              <p:grpSpPr>
                <a:xfrm>
                  <a:off x="2601455" y="1455123"/>
                  <a:ext cx="2570737" cy="49841"/>
                  <a:chOff x="1502485" y="3994053"/>
                  <a:chExt cx="3750721" cy="333257"/>
                </a:xfrm>
              </p:grpSpPr>
              <p:grpSp>
                <p:nvGrpSpPr>
                  <p:cNvPr id="1367" name="Skupina 1366"/>
                  <p:cNvGrpSpPr/>
                  <p:nvPr/>
                </p:nvGrpSpPr>
                <p:grpSpPr>
                  <a:xfrm>
                    <a:off x="1502485" y="3994053"/>
                    <a:ext cx="2018909" cy="333257"/>
                    <a:chOff x="1502485" y="3994053"/>
                    <a:chExt cx="2018909" cy="333257"/>
                  </a:xfrm>
                </p:grpSpPr>
                <p:cxnSp>
                  <p:nvCxnSpPr>
                    <p:cNvPr id="1391" name="Přímá spojnice 139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2" name="Přímá spojnice 139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3" name="Přímá spojnice 139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4" name="Přímá spojnice 139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5" name="Přímá spojnice 139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6" name="Přímá spojnice 139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97" name="Skupina 1396"/>
                    <p:cNvGrpSpPr/>
                    <p:nvPr/>
                  </p:nvGrpSpPr>
                  <p:grpSpPr>
                    <a:xfrm>
                      <a:off x="1502485" y="3994053"/>
                      <a:ext cx="1404491" cy="333257"/>
                      <a:chOff x="1502485" y="3994053"/>
                      <a:chExt cx="1404491" cy="333257"/>
                    </a:xfrm>
                  </p:grpSpPr>
                  <p:sp>
                    <p:nvSpPr>
                      <p:cNvPr id="1398" name="Ovál 139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99" name="Ovál 139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0" name="Ovál 139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1" name="Ovál 140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02" name="Ovál 140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03" name="Ovál 140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04" name="Ovál 140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5" name="Ovál 140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6" name="Ovál 140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7" name="Ovál 140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8" name="Ovál 140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09" name="Ovál 140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10" name="Ovál 140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11" name="Ovál 141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12" name="Ovál 141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368" name="Skupina 1367"/>
                  <p:cNvGrpSpPr/>
                  <p:nvPr/>
                </p:nvGrpSpPr>
                <p:grpSpPr>
                  <a:xfrm flipH="1">
                    <a:off x="3234297" y="3994053"/>
                    <a:ext cx="2018909" cy="333257"/>
                    <a:chOff x="1502485" y="3994053"/>
                    <a:chExt cx="2018909" cy="333257"/>
                  </a:xfrm>
                </p:grpSpPr>
                <p:cxnSp>
                  <p:nvCxnSpPr>
                    <p:cNvPr id="1369" name="Přímá spojnice 136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0" name="Přímá spojnice 136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1" name="Přímá spojnice 137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2" name="Přímá spojnice 137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3" name="Přímá spojnice 137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4" name="Přímá spojnice 137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75" name="Skupina 1374"/>
                    <p:cNvGrpSpPr/>
                    <p:nvPr/>
                  </p:nvGrpSpPr>
                  <p:grpSpPr>
                    <a:xfrm>
                      <a:off x="1502485" y="3994053"/>
                      <a:ext cx="1404491" cy="333257"/>
                      <a:chOff x="1502485" y="3994053"/>
                      <a:chExt cx="1404491" cy="333257"/>
                    </a:xfrm>
                  </p:grpSpPr>
                  <p:sp>
                    <p:nvSpPr>
                      <p:cNvPr id="1376" name="Ovál 137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77" name="Ovál 137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78" name="Ovál 137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79" name="Ovál 137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80" name="Ovál 137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81" name="Ovál 138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82" name="Ovál 138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3" name="Ovál 138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4" name="Ovál 138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5" name="Ovál 138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6" name="Ovál 138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7" name="Ovál 138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8" name="Ovál 138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89" name="Ovál 138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90" name="Ovál 138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270" name="Skupina 1269"/>
                <p:cNvGrpSpPr/>
                <p:nvPr/>
              </p:nvGrpSpPr>
              <p:grpSpPr>
                <a:xfrm flipV="1">
                  <a:off x="2606067" y="1542339"/>
                  <a:ext cx="2570737" cy="49841"/>
                  <a:chOff x="1502485" y="3994053"/>
                  <a:chExt cx="3750721" cy="333257"/>
                </a:xfrm>
              </p:grpSpPr>
              <p:grpSp>
                <p:nvGrpSpPr>
                  <p:cNvPr id="1321" name="Skupina 1320"/>
                  <p:cNvGrpSpPr/>
                  <p:nvPr/>
                </p:nvGrpSpPr>
                <p:grpSpPr>
                  <a:xfrm>
                    <a:off x="1502485" y="3994053"/>
                    <a:ext cx="2018909" cy="333257"/>
                    <a:chOff x="1502485" y="3994053"/>
                    <a:chExt cx="2018909" cy="333257"/>
                  </a:xfrm>
                </p:grpSpPr>
                <p:cxnSp>
                  <p:nvCxnSpPr>
                    <p:cNvPr id="1345" name="Přímá spojnice 134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6" name="Přímá spojnice 134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7" name="Přímá spojnice 134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8" name="Přímá spojnice 134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9" name="Přímá spojnice 134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50" name="Přímá spojnice 134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51" name="Skupina 1350"/>
                    <p:cNvGrpSpPr/>
                    <p:nvPr/>
                  </p:nvGrpSpPr>
                  <p:grpSpPr>
                    <a:xfrm>
                      <a:off x="1502485" y="3994053"/>
                      <a:ext cx="1404491" cy="333257"/>
                      <a:chOff x="1502485" y="3994053"/>
                      <a:chExt cx="1404491" cy="333257"/>
                    </a:xfrm>
                  </p:grpSpPr>
                  <p:sp>
                    <p:nvSpPr>
                      <p:cNvPr id="1352" name="Ovál 135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53" name="Ovál 135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54" name="Ovál 135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55" name="Ovál 135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56" name="Ovál 135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57" name="Ovál 135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58" name="Ovál 135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59" name="Ovál 135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0" name="Ovál 135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1" name="Ovál 136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2" name="Ovál 136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3" name="Ovál 136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4" name="Ovál 136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5" name="Ovál 136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66" name="Ovál 136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322" name="Skupina 1321"/>
                  <p:cNvGrpSpPr/>
                  <p:nvPr/>
                </p:nvGrpSpPr>
                <p:grpSpPr>
                  <a:xfrm flipH="1">
                    <a:off x="3234297" y="3994053"/>
                    <a:ext cx="2018909" cy="333257"/>
                    <a:chOff x="1502485" y="3994053"/>
                    <a:chExt cx="2018909" cy="333257"/>
                  </a:xfrm>
                </p:grpSpPr>
                <p:cxnSp>
                  <p:nvCxnSpPr>
                    <p:cNvPr id="1323" name="Přímá spojnice 132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4" name="Přímá spojnice 132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5" name="Přímá spojnice 132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6" name="Přímá spojnice 132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7" name="Přímá spojnice 132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28" name="Přímá spojnice 132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29" name="Skupina 1328"/>
                    <p:cNvGrpSpPr/>
                    <p:nvPr/>
                  </p:nvGrpSpPr>
                  <p:grpSpPr>
                    <a:xfrm>
                      <a:off x="1502485" y="3994053"/>
                      <a:ext cx="1404491" cy="333257"/>
                      <a:chOff x="1502485" y="3994053"/>
                      <a:chExt cx="1404491" cy="333257"/>
                    </a:xfrm>
                  </p:grpSpPr>
                  <p:sp>
                    <p:nvSpPr>
                      <p:cNvPr id="1330" name="Ovál 132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1" name="Ovál 133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2" name="Ovál 133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3" name="Ovál 133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34" name="Ovál 133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35" name="Ovál 133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36" name="Ovál 133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7" name="Ovál 133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8" name="Ovál 133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9" name="Ovál 133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0" name="Ovál 133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1" name="Ovál 134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2" name="Ovál 134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3" name="Ovál 134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4" name="Ovál 134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271" name="Skupina 1270"/>
                <p:cNvGrpSpPr/>
                <p:nvPr/>
              </p:nvGrpSpPr>
              <p:grpSpPr>
                <a:xfrm>
                  <a:off x="2556225" y="1631503"/>
                  <a:ext cx="2570737" cy="49841"/>
                  <a:chOff x="1502485" y="3994053"/>
                  <a:chExt cx="3750721" cy="333257"/>
                </a:xfrm>
              </p:grpSpPr>
              <p:grpSp>
                <p:nvGrpSpPr>
                  <p:cNvPr id="1275" name="Skupina 1274"/>
                  <p:cNvGrpSpPr/>
                  <p:nvPr/>
                </p:nvGrpSpPr>
                <p:grpSpPr>
                  <a:xfrm>
                    <a:off x="1502485" y="3994053"/>
                    <a:ext cx="2018909" cy="333257"/>
                    <a:chOff x="1502485" y="3994053"/>
                    <a:chExt cx="2018909" cy="333257"/>
                  </a:xfrm>
                </p:grpSpPr>
                <p:cxnSp>
                  <p:nvCxnSpPr>
                    <p:cNvPr id="1299" name="Přímá spojnice 129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0" name="Přímá spojnice 129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1" name="Přímá spojnice 130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2" name="Přímá spojnice 130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3" name="Přímá spojnice 130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4" name="Přímá spojnice 130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05" name="Skupina 1304"/>
                    <p:cNvGrpSpPr/>
                    <p:nvPr/>
                  </p:nvGrpSpPr>
                  <p:grpSpPr>
                    <a:xfrm>
                      <a:off x="1502485" y="3994053"/>
                      <a:ext cx="1404491" cy="333257"/>
                      <a:chOff x="1502485" y="3994053"/>
                      <a:chExt cx="1404491" cy="333257"/>
                    </a:xfrm>
                  </p:grpSpPr>
                  <p:sp>
                    <p:nvSpPr>
                      <p:cNvPr id="1306" name="Ovál 130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07" name="Ovál 130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08" name="Ovál 130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09" name="Ovál 130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10" name="Ovál 130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11" name="Ovál 131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312" name="Ovál 131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3" name="Ovál 131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4" name="Ovál 131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5" name="Ovál 131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6" name="Ovál 131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7" name="Ovál 131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8" name="Ovál 131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9" name="Ovál 131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20" name="Ovál 131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276" name="Skupina 1275"/>
                  <p:cNvGrpSpPr/>
                  <p:nvPr/>
                </p:nvGrpSpPr>
                <p:grpSpPr>
                  <a:xfrm flipH="1">
                    <a:off x="3234297" y="3994053"/>
                    <a:ext cx="2018909" cy="333257"/>
                    <a:chOff x="1502485" y="3994053"/>
                    <a:chExt cx="2018909" cy="333257"/>
                  </a:xfrm>
                </p:grpSpPr>
                <p:cxnSp>
                  <p:nvCxnSpPr>
                    <p:cNvPr id="1277" name="Přímá spojnice 127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8" name="Přímá spojnice 127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9" name="Přímá spojnice 127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0" name="Přímá spojnice 127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1" name="Přímá spojnice 128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2" name="Přímá spojnice 128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83" name="Skupina 1282"/>
                    <p:cNvGrpSpPr/>
                    <p:nvPr/>
                  </p:nvGrpSpPr>
                  <p:grpSpPr>
                    <a:xfrm>
                      <a:off x="1502485" y="3994053"/>
                      <a:ext cx="1404491" cy="333257"/>
                      <a:chOff x="1502485" y="3994053"/>
                      <a:chExt cx="1404491" cy="333257"/>
                    </a:xfrm>
                  </p:grpSpPr>
                  <p:sp>
                    <p:nvSpPr>
                      <p:cNvPr id="1284" name="Ovál 128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85" name="Ovál 128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86" name="Ovál 128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87" name="Ovál 128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88" name="Ovál 128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89" name="Ovál 128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90" name="Ovál 128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1" name="Ovál 129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2" name="Ovál 129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3" name="Ovál 129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4" name="Ovál 129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5" name="Ovál 129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6" name="Ovál 129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7" name="Ovál 129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8" name="Ovál 129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1272" name="Přímá spojnice 1271"/>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273" name="Přímá spojnice 1272"/>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4" name="Přímá spojnice 1273"/>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4" name="Skupina 853"/>
              <p:cNvGrpSpPr/>
              <p:nvPr/>
            </p:nvGrpSpPr>
            <p:grpSpPr>
              <a:xfrm>
                <a:off x="7278415" y="1345308"/>
                <a:ext cx="2631258" cy="364368"/>
                <a:chOff x="2035980" y="1340769"/>
                <a:chExt cx="3611724" cy="364368"/>
              </a:xfrm>
            </p:grpSpPr>
            <p:cxnSp>
              <p:nvCxnSpPr>
                <p:cNvPr id="1057" name="Přímá spojnice 1056"/>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58" name="Přímá spojnice 1057"/>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59" name="Přímá spojnice 1058"/>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0" name="Přímá spojnice 1059"/>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1" name="Přímá spojnice 1060"/>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2" name="Přímá spojnice 1061"/>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3" name="Přímá spojnice 1062"/>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4" name="Přímá spojnice 1063"/>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5" name="Přímá spojnice 1064"/>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1066" name="Přímá spojnice 1065"/>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1067" name="Skupina 1066"/>
                <p:cNvGrpSpPr/>
                <p:nvPr/>
              </p:nvGrpSpPr>
              <p:grpSpPr>
                <a:xfrm flipV="1">
                  <a:off x="2589562" y="1369643"/>
                  <a:ext cx="2570737" cy="49841"/>
                  <a:chOff x="1502485" y="3994053"/>
                  <a:chExt cx="3750721" cy="333257"/>
                </a:xfrm>
              </p:grpSpPr>
              <p:grpSp>
                <p:nvGrpSpPr>
                  <p:cNvPr id="1212" name="Skupina 1211"/>
                  <p:cNvGrpSpPr/>
                  <p:nvPr/>
                </p:nvGrpSpPr>
                <p:grpSpPr>
                  <a:xfrm>
                    <a:off x="1502485" y="3994053"/>
                    <a:ext cx="2018909" cy="333257"/>
                    <a:chOff x="1502485" y="3994053"/>
                    <a:chExt cx="2018909" cy="333257"/>
                  </a:xfrm>
                </p:grpSpPr>
                <p:cxnSp>
                  <p:nvCxnSpPr>
                    <p:cNvPr id="1236" name="Přímá spojnice 123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7" name="Přímá spojnice 123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8" name="Přímá spojnice 123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39" name="Přímá spojnice 123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0" name="Přímá spojnice 123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1" name="Přímá spojnice 124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42" name="Skupina 1241"/>
                    <p:cNvGrpSpPr/>
                    <p:nvPr/>
                  </p:nvGrpSpPr>
                  <p:grpSpPr>
                    <a:xfrm>
                      <a:off x="1502485" y="3994053"/>
                      <a:ext cx="1404491" cy="333257"/>
                      <a:chOff x="1502485" y="3994053"/>
                      <a:chExt cx="1404491" cy="333257"/>
                    </a:xfrm>
                  </p:grpSpPr>
                  <p:sp>
                    <p:nvSpPr>
                      <p:cNvPr id="1243" name="Ovál 124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44" name="Ovál 124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45" name="Ovál 124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46" name="Ovál 124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47" name="Ovál 124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48" name="Ovál 124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49" name="Ovál 124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0" name="Ovál 124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1" name="Ovál 125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2" name="Ovál 125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3" name="Ovál 125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4" name="Ovál 125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5" name="Ovál 125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6" name="Ovál 125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57" name="Ovál 125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213" name="Skupina 1212"/>
                  <p:cNvGrpSpPr/>
                  <p:nvPr/>
                </p:nvGrpSpPr>
                <p:grpSpPr>
                  <a:xfrm flipH="1">
                    <a:off x="3234297" y="3994053"/>
                    <a:ext cx="2018909" cy="333257"/>
                    <a:chOff x="1502485" y="3994053"/>
                    <a:chExt cx="2018909" cy="333257"/>
                  </a:xfrm>
                </p:grpSpPr>
                <p:cxnSp>
                  <p:nvCxnSpPr>
                    <p:cNvPr id="1214" name="Přímá spojnice 121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5" name="Přímá spojnice 121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6" name="Přímá spojnice 121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7" name="Přímá spojnice 121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8" name="Přímá spojnice 121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9" name="Přímá spojnice 121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20" name="Skupina 1219"/>
                    <p:cNvGrpSpPr/>
                    <p:nvPr/>
                  </p:nvGrpSpPr>
                  <p:grpSpPr>
                    <a:xfrm>
                      <a:off x="1502485" y="3994053"/>
                      <a:ext cx="1404491" cy="333257"/>
                      <a:chOff x="1502485" y="3994053"/>
                      <a:chExt cx="1404491" cy="333257"/>
                    </a:xfrm>
                  </p:grpSpPr>
                  <p:sp>
                    <p:nvSpPr>
                      <p:cNvPr id="1221" name="Ovál 122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2" name="Ovál 122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3" name="Ovál 122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4" name="Ovál 122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25" name="Ovál 122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26" name="Ovál 122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27" name="Ovál 122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8" name="Ovál 122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9" name="Ovál 122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0" name="Ovál 122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1" name="Ovál 123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2" name="Ovál 123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3" name="Ovál 123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4" name="Ovál 123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5" name="Ovál 123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068" name="Skupina 1067"/>
                <p:cNvGrpSpPr/>
                <p:nvPr/>
              </p:nvGrpSpPr>
              <p:grpSpPr>
                <a:xfrm>
                  <a:off x="2601455" y="1455123"/>
                  <a:ext cx="2570737" cy="49841"/>
                  <a:chOff x="1502485" y="3994053"/>
                  <a:chExt cx="3750721" cy="333257"/>
                </a:xfrm>
              </p:grpSpPr>
              <p:grpSp>
                <p:nvGrpSpPr>
                  <p:cNvPr id="1166" name="Skupina 1165"/>
                  <p:cNvGrpSpPr/>
                  <p:nvPr/>
                </p:nvGrpSpPr>
                <p:grpSpPr>
                  <a:xfrm>
                    <a:off x="1502485" y="3994053"/>
                    <a:ext cx="2018909" cy="333257"/>
                    <a:chOff x="1502485" y="3994053"/>
                    <a:chExt cx="2018909" cy="333257"/>
                  </a:xfrm>
                </p:grpSpPr>
                <p:cxnSp>
                  <p:nvCxnSpPr>
                    <p:cNvPr id="1190" name="Přímá spojnice 118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1" name="Přímá spojnice 119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2" name="Přímá spojnice 119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3" name="Přímá spojnice 119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4" name="Přímá spojnice 119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5" name="Přímá spojnice 119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96" name="Skupina 1195"/>
                    <p:cNvGrpSpPr/>
                    <p:nvPr/>
                  </p:nvGrpSpPr>
                  <p:grpSpPr>
                    <a:xfrm>
                      <a:off x="1502485" y="3994053"/>
                      <a:ext cx="1404491" cy="333257"/>
                      <a:chOff x="1502485" y="3994053"/>
                      <a:chExt cx="1404491" cy="333257"/>
                    </a:xfrm>
                  </p:grpSpPr>
                  <p:sp>
                    <p:nvSpPr>
                      <p:cNvPr id="1197" name="Ovál 119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98" name="Ovál 119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99" name="Ovál 119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0" name="Ovál 119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01" name="Ovál 120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02" name="Ovál 120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03" name="Ovál 120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4" name="Ovál 120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5" name="Ovál 120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6" name="Ovál 120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7" name="Ovál 120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8" name="Ovál 120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09" name="Ovál 120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10" name="Ovál 120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11" name="Ovál 121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167" name="Skupina 1166"/>
                  <p:cNvGrpSpPr/>
                  <p:nvPr/>
                </p:nvGrpSpPr>
                <p:grpSpPr>
                  <a:xfrm flipH="1">
                    <a:off x="3234297" y="3994053"/>
                    <a:ext cx="2018909" cy="333257"/>
                    <a:chOff x="1502485" y="3994053"/>
                    <a:chExt cx="2018909" cy="333257"/>
                  </a:xfrm>
                </p:grpSpPr>
                <p:cxnSp>
                  <p:nvCxnSpPr>
                    <p:cNvPr id="1168" name="Přímá spojnice 116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9" name="Přímá spojnice 116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0" name="Přímá spojnice 116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1" name="Přímá spojnice 117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2" name="Přímá spojnice 117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3" name="Přímá spojnice 117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74" name="Skupina 1173"/>
                    <p:cNvGrpSpPr/>
                    <p:nvPr/>
                  </p:nvGrpSpPr>
                  <p:grpSpPr>
                    <a:xfrm>
                      <a:off x="1502485" y="3994053"/>
                      <a:ext cx="1404491" cy="333257"/>
                      <a:chOff x="1502485" y="3994053"/>
                      <a:chExt cx="1404491" cy="333257"/>
                    </a:xfrm>
                  </p:grpSpPr>
                  <p:sp>
                    <p:nvSpPr>
                      <p:cNvPr id="1175" name="Ovál 117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76" name="Ovál 117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77" name="Ovál 117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78" name="Ovál 117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79" name="Ovál 117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80" name="Ovál 117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81" name="Ovál 118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2" name="Ovál 118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3" name="Ovál 118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4" name="Ovál 118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5" name="Ovál 118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6" name="Ovál 118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7" name="Ovál 118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8" name="Ovál 118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89" name="Ovál 118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069" name="Skupina 1068"/>
                <p:cNvGrpSpPr/>
                <p:nvPr/>
              </p:nvGrpSpPr>
              <p:grpSpPr>
                <a:xfrm flipV="1">
                  <a:off x="2606067" y="1542339"/>
                  <a:ext cx="2570737" cy="49841"/>
                  <a:chOff x="1502485" y="3994053"/>
                  <a:chExt cx="3750721" cy="333257"/>
                </a:xfrm>
              </p:grpSpPr>
              <p:grpSp>
                <p:nvGrpSpPr>
                  <p:cNvPr id="1120" name="Skupina 1119"/>
                  <p:cNvGrpSpPr/>
                  <p:nvPr/>
                </p:nvGrpSpPr>
                <p:grpSpPr>
                  <a:xfrm>
                    <a:off x="1502485" y="3994053"/>
                    <a:ext cx="2018909" cy="333257"/>
                    <a:chOff x="1502485" y="3994053"/>
                    <a:chExt cx="2018909" cy="333257"/>
                  </a:xfrm>
                </p:grpSpPr>
                <p:cxnSp>
                  <p:nvCxnSpPr>
                    <p:cNvPr id="1144" name="Přímá spojnice 114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5" name="Přímá spojnice 114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6" name="Přímá spojnice 114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7" name="Přímá spojnice 114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8" name="Přímá spojnice 114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9" name="Přímá spojnice 114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50" name="Skupina 1149"/>
                    <p:cNvGrpSpPr/>
                    <p:nvPr/>
                  </p:nvGrpSpPr>
                  <p:grpSpPr>
                    <a:xfrm>
                      <a:off x="1502485" y="3994053"/>
                      <a:ext cx="1404491" cy="333257"/>
                      <a:chOff x="1502485" y="3994053"/>
                      <a:chExt cx="1404491" cy="333257"/>
                    </a:xfrm>
                  </p:grpSpPr>
                  <p:sp>
                    <p:nvSpPr>
                      <p:cNvPr id="1151" name="Ovál 115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2" name="Ovál 115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3" name="Ovál 115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4" name="Ovál 115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55" name="Ovál 115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56" name="Ovál 115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57" name="Ovál 115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8" name="Ovál 115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59" name="Ovál 115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0" name="Ovál 115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1" name="Ovál 116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2" name="Ovál 116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3" name="Ovál 116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4" name="Ovál 116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65" name="Ovál 116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121" name="Skupina 1120"/>
                  <p:cNvGrpSpPr/>
                  <p:nvPr/>
                </p:nvGrpSpPr>
                <p:grpSpPr>
                  <a:xfrm flipH="1">
                    <a:off x="3234297" y="3994053"/>
                    <a:ext cx="2018909" cy="333257"/>
                    <a:chOff x="1502485" y="3994053"/>
                    <a:chExt cx="2018909" cy="333257"/>
                  </a:xfrm>
                </p:grpSpPr>
                <p:cxnSp>
                  <p:nvCxnSpPr>
                    <p:cNvPr id="1122" name="Přímá spojnice 112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3" name="Přímá spojnice 112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4" name="Přímá spojnice 112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5" name="Přímá spojnice 112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6" name="Přímá spojnice 112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7" name="Přímá spojnice 112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28" name="Skupina 1127"/>
                    <p:cNvGrpSpPr/>
                    <p:nvPr/>
                  </p:nvGrpSpPr>
                  <p:grpSpPr>
                    <a:xfrm>
                      <a:off x="1502485" y="3994053"/>
                      <a:ext cx="1404491" cy="333257"/>
                      <a:chOff x="1502485" y="3994053"/>
                      <a:chExt cx="1404491" cy="333257"/>
                    </a:xfrm>
                  </p:grpSpPr>
                  <p:sp>
                    <p:nvSpPr>
                      <p:cNvPr id="1129" name="Ovál 112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0" name="Ovál 112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1" name="Ovál 113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2" name="Ovál 113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33" name="Ovál 113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34" name="Ovál 113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35" name="Ovál 113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6" name="Ovál 113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7" name="Ovál 113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8" name="Ovál 113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39" name="Ovál 113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0" name="Ovál 113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1" name="Ovál 114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2" name="Ovál 114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43" name="Ovál 114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1070" name="Skupina 1069"/>
                <p:cNvGrpSpPr/>
                <p:nvPr/>
              </p:nvGrpSpPr>
              <p:grpSpPr>
                <a:xfrm>
                  <a:off x="2556225" y="1631503"/>
                  <a:ext cx="2570737" cy="49841"/>
                  <a:chOff x="1502485" y="3994053"/>
                  <a:chExt cx="3750721" cy="333257"/>
                </a:xfrm>
              </p:grpSpPr>
              <p:grpSp>
                <p:nvGrpSpPr>
                  <p:cNvPr id="1074" name="Skupina 1073"/>
                  <p:cNvGrpSpPr/>
                  <p:nvPr/>
                </p:nvGrpSpPr>
                <p:grpSpPr>
                  <a:xfrm>
                    <a:off x="1502485" y="3994053"/>
                    <a:ext cx="2018909" cy="333257"/>
                    <a:chOff x="1502485" y="3994053"/>
                    <a:chExt cx="2018909" cy="333257"/>
                  </a:xfrm>
                </p:grpSpPr>
                <p:cxnSp>
                  <p:nvCxnSpPr>
                    <p:cNvPr id="1098" name="Přímá spojnice 109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9" name="Přímá spojnice 109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0" name="Přímá spojnice 109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1" name="Přímá spojnice 110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2" name="Přímá spojnice 110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3" name="Přímá spojnice 110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04" name="Skupina 1103"/>
                    <p:cNvGrpSpPr/>
                    <p:nvPr/>
                  </p:nvGrpSpPr>
                  <p:grpSpPr>
                    <a:xfrm>
                      <a:off x="1502485" y="3994053"/>
                      <a:ext cx="1404491" cy="333257"/>
                      <a:chOff x="1502485" y="3994053"/>
                      <a:chExt cx="1404491" cy="333257"/>
                    </a:xfrm>
                  </p:grpSpPr>
                  <p:sp>
                    <p:nvSpPr>
                      <p:cNvPr id="1105" name="Ovál 110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6" name="Ovál 110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7" name="Ovál 110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8" name="Ovál 110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09" name="Ovál 110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10" name="Ovál 110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111" name="Ovál 111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2" name="Ovál 111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3" name="Ovál 111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4" name="Ovál 111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5" name="Ovál 111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6" name="Ovál 111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7" name="Ovál 111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8" name="Ovál 111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19" name="Ovál 111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075" name="Skupina 1074"/>
                  <p:cNvGrpSpPr/>
                  <p:nvPr/>
                </p:nvGrpSpPr>
                <p:grpSpPr>
                  <a:xfrm flipH="1">
                    <a:off x="3234297" y="3994053"/>
                    <a:ext cx="2018909" cy="333257"/>
                    <a:chOff x="1502485" y="3994053"/>
                    <a:chExt cx="2018909" cy="333257"/>
                  </a:xfrm>
                </p:grpSpPr>
                <p:cxnSp>
                  <p:nvCxnSpPr>
                    <p:cNvPr id="1076" name="Přímá spojnice 107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7" name="Přímá spojnice 107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8" name="Přímá spojnice 107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9" name="Přímá spojnice 107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0" name="Přímá spojnice 107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1" name="Přímá spojnice 108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82" name="Skupina 1081"/>
                    <p:cNvGrpSpPr/>
                    <p:nvPr/>
                  </p:nvGrpSpPr>
                  <p:grpSpPr>
                    <a:xfrm>
                      <a:off x="1502485" y="3994053"/>
                      <a:ext cx="1404491" cy="333257"/>
                      <a:chOff x="1502485" y="3994053"/>
                      <a:chExt cx="1404491" cy="333257"/>
                    </a:xfrm>
                  </p:grpSpPr>
                  <p:sp>
                    <p:nvSpPr>
                      <p:cNvPr id="1083" name="Ovál 108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4" name="Ovál 108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5" name="Ovál 108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6" name="Ovál 108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87" name="Ovál 108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88" name="Ovál 108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89" name="Ovál 108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0" name="Ovál 108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1" name="Ovál 109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2" name="Ovál 109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3" name="Ovál 109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4" name="Ovál 109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5" name="Ovál 109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6" name="Ovál 109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7" name="Ovál 109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1071" name="Přímá spojnice 1070"/>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72" name="Přímá spojnice 1071"/>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3" name="Přímá spojnice 1072"/>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5" name="Skupina 854"/>
              <p:cNvGrpSpPr/>
              <p:nvPr/>
            </p:nvGrpSpPr>
            <p:grpSpPr>
              <a:xfrm>
                <a:off x="9890441" y="1347596"/>
                <a:ext cx="2631258" cy="364368"/>
                <a:chOff x="2035980" y="1340769"/>
                <a:chExt cx="3611724" cy="364368"/>
              </a:xfrm>
            </p:grpSpPr>
            <p:cxnSp>
              <p:nvCxnSpPr>
                <p:cNvPr id="856" name="Přímá spojnice 855"/>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57" name="Přímá spojnice 856"/>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58" name="Přímá spojnice 857"/>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59" name="Přímá spojnice 858"/>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0" name="Přímá spojnice 859"/>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1" name="Přímá spojnice 860"/>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2" name="Přímá spojnice 861"/>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3" name="Přímá spojnice 862"/>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4" name="Přímá spojnice 863"/>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865" name="Přímá spojnice 864"/>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866" name="Skupina 865"/>
                <p:cNvGrpSpPr/>
                <p:nvPr/>
              </p:nvGrpSpPr>
              <p:grpSpPr>
                <a:xfrm flipV="1">
                  <a:off x="2589562" y="1369643"/>
                  <a:ext cx="2570737" cy="49841"/>
                  <a:chOff x="1502485" y="3994053"/>
                  <a:chExt cx="3750721" cy="333257"/>
                </a:xfrm>
              </p:grpSpPr>
              <p:grpSp>
                <p:nvGrpSpPr>
                  <p:cNvPr id="1011" name="Skupina 1010"/>
                  <p:cNvGrpSpPr/>
                  <p:nvPr/>
                </p:nvGrpSpPr>
                <p:grpSpPr>
                  <a:xfrm>
                    <a:off x="1502485" y="3994053"/>
                    <a:ext cx="2018909" cy="333257"/>
                    <a:chOff x="1502485" y="3994053"/>
                    <a:chExt cx="2018909" cy="333257"/>
                  </a:xfrm>
                </p:grpSpPr>
                <p:cxnSp>
                  <p:nvCxnSpPr>
                    <p:cNvPr id="1035" name="Přímá spojnice 103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6" name="Přímá spojnice 103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7" name="Přímá spojnice 103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8" name="Přímá spojnice 103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9" name="Přímá spojnice 103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0" name="Přímá spojnice 103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41" name="Skupina 1040"/>
                    <p:cNvGrpSpPr/>
                    <p:nvPr/>
                  </p:nvGrpSpPr>
                  <p:grpSpPr>
                    <a:xfrm>
                      <a:off x="1502485" y="3994053"/>
                      <a:ext cx="1404491" cy="333257"/>
                      <a:chOff x="1502485" y="3994053"/>
                      <a:chExt cx="1404491" cy="333257"/>
                    </a:xfrm>
                  </p:grpSpPr>
                  <p:sp>
                    <p:nvSpPr>
                      <p:cNvPr id="1042" name="Ovál 104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3" name="Ovál 104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4" name="Ovál 104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5" name="Ovál 104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46" name="Ovál 104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47" name="Ovál 104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48" name="Ovál 104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9" name="Ovál 104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0" name="Ovál 104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1" name="Ovál 105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2" name="Ovál 105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3" name="Ovál 105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4" name="Ovál 105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5" name="Ovál 105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6" name="Ovál 105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012" name="Skupina 1011"/>
                  <p:cNvGrpSpPr/>
                  <p:nvPr/>
                </p:nvGrpSpPr>
                <p:grpSpPr>
                  <a:xfrm flipH="1">
                    <a:off x="3234297" y="3994053"/>
                    <a:ext cx="2018909" cy="333257"/>
                    <a:chOff x="1502485" y="3994053"/>
                    <a:chExt cx="2018909" cy="333257"/>
                  </a:xfrm>
                </p:grpSpPr>
                <p:cxnSp>
                  <p:nvCxnSpPr>
                    <p:cNvPr id="1013" name="Přímá spojnice 101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4" name="Přímá spojnice 101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5" name="Přímá spojnice 101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6" name="Přímá spojnice 101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7" name="Přímá spojnice 101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8" name="Přímá spojnice 101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19" name="Skupina 1018"/>
                    <p:cNvGrpSpPr/>
                    <p:nvPr/>
                  </p:nvGrpSpPr>
                  <p:grpSpPr>
                    <a:xfrm>
                      <a:off x="1502485" y="3994053"/>
                      <a:ext cx="1404491" cy="333257"/>
                      <a:chOff x="1502485" y="3994053"/>
                      <a:chExt cx="1404491" cy="333257"/>
                    </a:xfrm>
                  </p:grpSpPr>
                  <p:sp>
                    <p:nvSpPr>
                      <p:cNvPr id="1020" name="Ovál 101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1" name="Ovál 102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2" name="Ovál 102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3" name="Ovál 102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24" name="Ovál 102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25" name="Ovál 102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26" name="Ovál 102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7" name="Ovál 102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8" name="Ovál 102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29" name="Ovál 102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0" name="Ovál 102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1" name="Ovál 103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2" name="Ovál 103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3" name="Ovál 103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4" name="Ovál 103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867" name="Skupina 866"/>
                <p:cNvGrpSpPr/>
                <p:nvPr/>
              </p:nvGrpSpPr>
              <p:grpSpPr>
                <a:xfrm>
                  <a:off x="2601455" y="1455123"/>
                  <a:ext cx="2570737" cy="49841"/>
                  <a:chOff x="1502485" y="3994053"/>
                  <a:chExt cx="3750721" cy="333257"/>
                </a:xfrm>
              </p:grpSpPr>
              <p:grpSp>
                <p:nvGrpSpPr>
                  <p:cNvPr id="965" name="Skupina 964"/>
                  <p:cNvGrpSpPr/>
                  <p:nvPr/>
                </p:nvGrpSpPr>
                <p:grpSpPr>
                  <a:xfrm>
                    <a:off x="1502485" y="3994053"/>
                    <a:ext cx="2018909" cy="333257"/>
                    <a:chOff x="1502485" y="3994053"/>
                    <a:chExt cx="2018909" cy="333257"/>
                  </a:xfrm>
                </p:grpSpPr>
                <p:cxnSp>
                  <p:nvCxnSpPr>
                    <p:cNvPr id="989" name="Přímá spojnice 98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0" name="Přímá spojnice 98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1" name="Přímá spojnice 99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2" name="Přímá spojnice 99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3" name="Přímá spojnice 99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4" name="Přímá spojnice 99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95" name="Skupina 994"/>
                    <p:cNvGrpSpPr/>
                    <p:nvPr/>
                  </p:nvGrpSpPr>
                  <p:grpSpPr>
                    <a:xfrm>
                      <a:off x="1502485" y="3994053"/>
                      <a:ext cx="1404491" cy="333257"/>
                      <a:chOff x="1502485" y="3994053"/>
                      <a:chExt cx="1404491" cy="333257"/>
                    </a:xfrm>
                  </p:grpSpPr>
                  <p:sp>
                    <p:nvSpPr>
                      <p:cNvPr id="996" name="Ovál 99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7" name="Ovál 99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8" name="Ovál 99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9" name="Ovál 99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00" name="Ovál 99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01" name="Ovál 100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02" name="Ovál 100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3" name="Ovál 100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4" name="Ovál 100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5" name="Ovál 100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6" name="Ovál 100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7" name="Ovál 100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8" name="Ovál 100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09" name="Ovál 100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10" name="Ovál 100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966" name="Skupina 965"/>
                  <p:cNvGrpSpPr/>
                  <p:nvPr/>
                </p:nvGrpSpPr>
                <p:grpSpPr>
                  <a:xfrm flipH="1">
                    <a:off x="3234297" y="3994053"/>
                    <a:ext cx="2018909" cy="333257"/>
                    <a:chOff x="1502485" y="3994053"/>
                    <a:chExt cx="2018909" cy="333257"/>
                  </a:xfrm>
                </p:grpSpPr>
                <p:cxnSp>
                  <p:nvCxnSpPr>
                    <p:cNvPr id="967" name="Přímá spojnice 96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8" name="Přímá spojnice 96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9" name="Přímá spojnice 96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0" name="Přímá spojnice 96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1" name="Přímá spojnice 97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2" name="Přímá spojnice 97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73" name="Skupina 972"/>
                    <p:cNvGrpSpPr/>
                    <p:nvPr/>
                  </p:nvGrpSpPr>
                  <p:grpSpPr>
                    <a:xfrm>
                      <a:off x="1502485" y="3994053"/>
                      <a:ext cx="1404491" cy="333257"/>
                      <a:chOff x="1502485" y="3994053"/>
                      <a:chExt cx="1404491" cy="333257"/>
                    </a:xfrm>
                  </p:grpSpPr>
                  <p:sp>
                    <p:nvSpPr>
                      <p:cNvPr id="974" name="Ovál 97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5" name="Ovál 97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6" name="Ovál 97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7" name="Ovál 97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78" name="Ovál 97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79" name="Ovál 97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80" name="Ovál 97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1" name="Ovál 98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2" name="Ovál 98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3" name="Ovál 98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4" name="Ovál 98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5" name="Ovál 98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6" name="Ovál 98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7" name="Ovál 98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8" name="Ovál 98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868" name="Skupina 867"/>
                <p:cNvGrpSpPr/>
                <p:nvPr/>
              </p:nvGrpSpPr>
              <p:grpSpPr>
                <a:xfrm flipV="1">
                  <a:off x="2606067" y="1542339"/>
                  <a:ext cx="2570737" cy="49841"/>
                  <a:chOff x="1502485" y="3994053"/>
                  <a:chExt cx="3750721" cy="333257"/>
                </a:xfrm>
              </p:grpSpPr>
              <p:grpSp>
                <p:nvGrpSpPr>
                  <p:cNvPr id="919" name="Skupina 918"/>
                  <p:cNvGrpSpPr/>
                  <p:nvPr/>
                </p:nvGrpSpPr>
                <p:grpSpPr>
                  <a:xfrm>
                    <a:off x="1502485" y="3994053"/>
                    <a:ext cx="2018909" cy="333257"/>
                    <a:chOff x="1502485" y="3994053"/>
                    <a:chExt cx="2018909" cy="333257"/>
                  </a:xfrm>
                </p:grpSpPr>
                <p:cxnSp>
                  <p:nvCxnSpPr>
                    <p:cNvPr id="943" name="Přímá spojnice 94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4" name="Přímá spojnice 94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5" name="Přímá spojnice 94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6" name="Přímá spojnice 94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7" name="Přímá spojnice 94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8" name="Přímá spojnice 94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49" name="Skupina 948"/>
                    <p:cNvGrpSpPr/>
                    <p:nvPr/>
                  </p:nvGrpSpPr>
                  <p:grpSpPr>
                    <a:xfrm>
                      <a:off x="1502485" y="3994053"/>
                      <a:ext cx="1404491" cy="333257"/>
                      <a:chOff x="1502485" y="3994053"/>
                      <a:chExt cx="1404491" cy="333257"/>
                    </a:xfrm>
                  </p:grpSpPr>
                  <p:sp>
                    <p:nvSpPr>
                      <p:cNvPr id="950" name="Ovál 94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1" name="Ovál 95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2" name="Ovál 95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3" name="Ovál 95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54" name="Ovál 95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55" name="Ovál 95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56" name="Ovál 95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7" name="Ovál 95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8" name="Ovál 95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59" name="Ovál 95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0" name="Ovál 95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1" name="Ovál 96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2" name="Ovál 96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3" name="Ovál 96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4" name="Ovál 96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920" name="Skupina 919"/>
                  <p:cNvGrpSpPr/>
                  <p:nvPr/>
                </p:nvGrpSpPr>
                <p:grpSpPr>
                  <a:xfrm flipH="1">
                    <a:off x="3234297" y="3994053"/>
                    <a:ext cx="2018909" cy="333257"/>
                    <a:chOff x="1502485" y="3994053"/>
                    <a:chExt cx="2018909" cy="333257"/>
                  </a:xfrm>
                </p:grpSpPr>
                <p:cxnSp>
                  <p:nvCxnSpPr>
                    <p:cNvPr id="921" name="Přímá spojnice 92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2" name="Přímá spojnice 92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3" name="Přímá spojnice 92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4" name="Přímá spojnice 92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5" name="Přímá spojnice 92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6" name="Přímá spojnice 92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27" name="Skupina 926"/>
                    <p:cNvGrpSpPr/>
                    <p:nvPr/>
                  </p:nvGrpSpPr>
                  <p:grpSpPr>
                    <a:xfrm>
                      <a:off x="1502485" y="3994053"/>
                      <a:ext cx="1404491" cy="333257"/>
                      <a:chOff x="1502485" y="3994053"/>
                      <a:chExt cx="1404491" cy="333257"/>
                    </a:xfrm>
                  </p:grpSpPr>
                  <p:sp>
                    <p:nvSpPr>
                      <p:cNvPr id="928" name="Ovál 92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29" name="Ovál 92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0" name="Ovál 92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1" name="Ovál 93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32" name="Ovál 93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33" name="Ovál 93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34" name="Ovál 93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5" name="Ovál 93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6" name="Ovál 93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7" name="Ovál 93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8" name="Ovál 93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39" name="Ovál 93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0" name="Ovál 93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1" name="Ovál 94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2" name="Ovál 94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869" name="Skupina 868"/>
                <p:cNvGrpSpPr/>
                <p:nvPr/>
              </p:nvGrpSpPr>
              <p:grpSpPr>
                <a:xfrm>
                  <a:off x="2556225" y="1631503"/>
                  <a:ext cx="2570737" cy="49841"/>
                  <a:chOff x="1502485" y="3994053"/>
                  <a:chExt cx="3750721" cy="333257"/>
                </a:xfrm>
              </p:grpSpPr>
              <p:grpSp>
                <p:nvGrpSpPr>
                  <p:cNvPr id="873" name="Skupina 872"/>
                  <p:cNvGrpSpPr/>
                  <p:nvPr/>
                </p:nvGrpSpPr>
                <p:grpSpPr>
                  <a:xfrm>
                    <a:off x="1502485" y="3994053"/>
                    <a:ext cx="2018909" cy="333257"/>
                    <a:chOff x="1502485" y="3994053"/>
                    <a:chExt cx="2018909" cy="333257"/>
                  </a:xfrm>
                </p:grpSpPr>
                <p:cxnSp>
                  <p:nvCxnSpPr>
                    <p:cNvPr id="897" name="Přímá spojnice 89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8" name="Přímá spojnice 89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9" name="Přímá spojnice 89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0" name="Přímá spojnice 89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1" name="Přímá spojnice 90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2" name="Přímá spojnice 90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03" name="Skupina 902"/>
                    <p:cNvGrpSpPr/>
                    <p:nvPr/>
                  </p:nvGrpSpPr>
                  <p:grpSpPr>
                    <a:xfrm>
                      <a:off x="1502485" y="3994053"/>
                      <a:ext cx="1404491" cy="333257"/>
                      <a:chOff x="1502485" y="3994053"/>
                      <a:chExt cx="1404491" cy="333257"/>
                    </a:xfrm>
                  </p:grpSpPr>
                  <p:sp>
                    <p:nvSpPr>
                      <p:cNvPr id="904" name="Ovál 90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5" name="Ovál 90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6" name="Ovál 90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7" name="Ovál 90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08" name="Ovál 90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09" name="Ovál 90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910" name="Ovál 90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1" name="Ovál 91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2" name="Ovál 91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3" name="Ovál 91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4" name="Ovál 91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5" name="Ovál 91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6" name="Ovál 91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7" name="Ovál 91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8" name="Ovál 91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874" name="Skupina 873"/>
                  <p:cNvGrpSpPr/>
                  <p:nvPr/>
                </p:nvGrpSpPr>
                <p:grpSpPr>
                  <a:xfrm flipH="1">
                    <a:off x="3234297" y="3994053"/>
                    <a:ext cx="2018909" cy="333257"/>
                    <a:chOff x="1502485" y="3994053"/>
                    <a:chExt cx="2018909" cy="333257"/>
                  </a:xfrm>
                </p:grpSpPr>
                <p:cxnSp>
                  <p:nvCxnSpPr>
                    <p:cNvPr id="875" name="Přímá spojnice 87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6" name="Přímá spojnice 87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7" name="Přímá spojnice 87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8" name="Přímá spojnice 87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9" name="Přímá spojnice 87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0" name="Přímá spojnice 87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81" name="Skupina 880"/>
                    <p:cNvGrpSpPr/>
                    <p:nvPr/>
                  </p:nvGrpSpPr>
                  <p:grpSpPr>
                    <a:xfrm>
                      <a:off x="1502485" y="3994053"/>
                      <a:ext cx="1404491" cy="333257"/>
                      <a:chOff x="1502485" y="3994053"/>
                      <a:chExt cx="1404491" cy="333257"/>
                    </a:xfrm>
                  </p:grpSpPr>
                  <p:sp>
                    <p:nvSpPr>
                      <p:cNvPr id="882" name="Ovál 88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3" name="Ovál 88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4" name="Ovál 88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5" name="Ovál 88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86" name="Ovál 88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87" name="Ovál 88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88" name="Ovál 88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9" name="Ovál 88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0" name="Ovál 88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1" name="Ovál 89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2" name="Ovál 89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3" name="Ovál 89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4" name="Ovál 89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5" name="Ovál 89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6" name="Ovál 89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870" name="Přímá spojnice 869"/>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71" name="Přímá spojnice 870"/>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2" name="Přímá spojnice 871"/>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2" name="Skupina 41"/>
            <p:cNvGrpSpPr/>
            <p:nvPr/>
          </p:nvGrpSpPr>
          <p:grpSpPr>
            <a:xfrm>
              <a:off x="912902" y="6226157"/>
              <a:ext cx="10485719" cy="371195"/>
              <a:chOff x="2035980" y="1340769"/>
              <a:chExt cx="10485719" cy="371195"/>
            </a:xfrm>
          </p:grpSpPr>
          <p:grpSp>
            <p:nvGrpSpPr>
              <p:cNvPr id="44" name="Skupina 43"/>
              <p:cNvGrpSpPr/>
              <p:nvPr/>
            </p:nvGrpSpPr>
            <p:grpSpPr>
              <a:xfrm>
                <a:off x="2035980" y="1340769"/>
                <a:ext cx="2631258" cy="364368"/>
                <a:chOff x="2035980" y="1340769"/>
                <a:chExt cx="3611724" cy="364368"/>
              </a:xfrm>
            </p:grpSpPr>
            <p:cxnSp>
              <p:nvCxnSpPr>
                <p:cNvPr id="651" name="Přímá spojnice 650"/>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2" name="Přímá spojnice 651"/>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3" name="Přímá spojnice 652"/>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4" name="Přímá spojnice 653"/>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5" name="Přímá spojnice 654"/>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6" name="Přímá spojnice 655"/>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7" name="Přímá spojnice 656"/>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8" name="Přímá spojnice 657"/>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59" name="Přímá spojnice 658"/>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660" name="Přímá spojnice 659"/>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661" name="Skupina 660"/>
                <p:cNvGrpSpPr/>
                <p:nvPr/>
              </p:nvGrpSpPr>
              <p:grpSpPr>
                <a:xfrm flipV="1">
                  <a:off x="2589562" y="1369643"/>
                  <a:ext cx="2570737" cy="49841"/>
                  <a:chOff x="1502485" y="3994053"/>
                  <a:chExt cx="3750721" cy="333257"/>
                </a:xfrm>
              </p:grpSpPr>
              <p:grpSp>
                <p:nvGrpSpPr>
                  <p:cNvPr id="806" name="Skupina 805"/>
                  <p:cNvGrpSpPr/>
                  <p:nvPr/>
                </p:nvGrpSpPr>
                <p:grpSpPr>
                  <a:xfrm>
                    <a:off x="1502485" y="3994053"/>
                    <a:ext cx="2018909" cy="333257"/>
                    <a:chOff x="1502485" y="3994053"/>
                    <a:chExt cx="2018909" cy="333257"/>
                  </a:xfrm>
                </p:grpSpPr>
                <p:cxnSp>
                  <p:nvCxnSpPr>
                    <p:cNvPr id="830" name="Přímá spojnice 82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1" name="Přímá spojnice 83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2" name="Přímá spojnice 83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3" name="Přímá spojnice 83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4" name="Přímá spojnice 83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5" name="Přímá spojnice 83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36" name="Skupina 835"/>
                    <p:cNvGrpSpPr/>
                    <p:nvPr/>
                  </p:nvGrpSpPr>
                  <p:grpSpPr>
                    <a:xfrm>
                      <a:off x="1502485" y="3994053"/>
                      <a:ext cx="1404491" cy="333257"/>
                      <a:chOff x="1502485" y="3994053"/>
                      <a:chExt cx="1404491" cy="333257"/>
                    </a:xfrm>
                  </p:grpSpPr>
                  <p:sp>
                    <p:nvSpPr>
                      <p:cNvPr id="837" name="Ovál 83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38" name="Ovál 83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39" name="Ovál 83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0" name="Ovál 83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41" name="Ovál 84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42" name="Ovál 84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43" name="Ovál 84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4" name="Ovál 84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5" name="Ovál 84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6" name="Ovál 84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7" name="Ovál 84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8" name="Ovál 84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9" name="Ovál 84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50" name="Ovál 84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51" name="Ovál 85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807" name="Skupina 806"/>
                  <p:cNvGrpSpPr/>
                  <p:nvPr/>
                </p:nvGrpSpPr>
                <p:grpSpPr>
                  <a:xfrm flipH="1">
                    <a:off x="3234297" y="3994053"/>
                    <a:ext cx="2018909" cy="333257"/>
                    <a:chOff x="1502485" y="3994053"/>
                    <a:chExt cx="2018909" cy="333257"/>
                  </a:xfrm>
                </p:grpSpPr>
                <p:cxnSp>
                  <p:nvCxnSpPr>
                    <p:cNvPr id="808" name="Přímá spojnice 80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9" name="Přímá spojnice 80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0" name="Přímá spojnice 80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1" name="Přímá spojnice 81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2" name="Přímá spojnice 81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3" name="Přímá spojnice 81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814" name="Skupina 813"/>
                    <p:cNvGrpSpPr/>
                    <p:nvPr/>
                  </p:nvGrpSpPr>
                  <p:grpSpPr>
                    <a:xfrm>
                      <a:off x="1502485" y="3994053"/>
                      <a:ext cx="1404491" cy="333257"/>
                      <a:chOff x="1502485" y="3994053"/>
                      <a:chExt cx="1404491" cy="333257"/>
                    </a:xfrm>
                  </p:grpSpPr>
                  <p:sp>
                    <p:nvSpPr>
                      <p:cNvPr id="815" name="Ovál 81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16" name="Ovál 81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17" name="Ovál 81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18" name="Ovál 81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19" name="Ovál 81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20" name="Ovál 81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21" name="Ovál 82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2" name="Ovál 82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3" name="Ovál 82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4" name="Ovál 82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5" name="Ovál 82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6" name="Ovál 82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7" name="Ovál 82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8" name="Ovál 82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9" name="Ovál 82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662" name="Skupina 661"/>
                <p:cNvGrpSpPr/>
                <p:nvPr/>
              </p:nvGrpSpPr>
              <p:grpSpPr>
                <a:xfrm>
                  <a:off x="2601455" y="1455123"/>
                  <a:ext cx="2570737" cy="49841"/>
                  <a:chOff x="1502485" y="3994053"/>
                  <a:chExt cx="3750721" cy="333257"/>
                </a:xfrm>
              </p:grpSpPr>
              <p:grpSp>
                <p:nvGrpSpPr>
                  <p:cNvPr id="760" name="Skupina 759"/>
                  <p:cNvGrpSpPr/>
                  <p:nvPr/>
                </p:nvGrpSpPr>
                <p:grpSpPr>
                  <a:xfrm>
                    <a:off x="1502485" y="3994053"/>
                    <a:ext cx="2018909" cy="333257"/>
                    <a:chOff x="1502485" y="3994053"/>
                    <a:chExt cx="2018909" cy="333257"/>
                  </a:xfrm>
                </p:grpSpPr>
                <p:cxnSp>
                  <p:nvCxnSpPr>
                    <p:cNvPr id="784" name="Přímá spojnice 78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5" name="Přímá spojnice 78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6" name="Přímá spojnice 78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7" name="Přímá spojnice 78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8" name="Přímá spojnice 78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9" name="Přímá spojnice 78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90" name="Skupina 789"/>
                    <p:cNvGrpSpPr/>
                    <p:nvPr/>
                  </p:nvGrpSpPr>
                  <p:grpSpPr>
                    <a:xfrm>
                      <a:off x="1502485" y="3994053"/>
                      <a:ext cx="1404491" cy="333257"/>
                      <a:chOff x="1502485" y="3994053"/>
                      <a:chExt cx="1404491" cy="333257"/>
                    </a:xfrm>
                  </p:grpSpPr>
                  <p:sp>
                    <p:nvSpPr>
                      <p:cNvPr id="791" name="Ovál 79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92" name="Ovál 79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93" name="Ovál 79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94" name="Ovál 79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95" name="Ovál 79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96" name="Ovál 79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97" name="Ovál 79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98" name="Ovál 79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99" name="Ovál 79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0" name="Ovál 79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1" name="Ovál 80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2" name="Ovál 80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3" name="Ovál 80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4" name="Ovál 80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05" name="Ovál 80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761" name="Skupina 760"/>
                  <p:cNvGrpSpPr/>
                  <p:nvPr/>
                </p:nvGrpSpPr>
                <p:grpSpPr>
                  <a:xfrm flipH="1">
                    <a:off x="3234297" y="3994053"/>
                    <a:ext cx="2018909" cy="333257"/>
                    <a:chOff x="1502485" y="3994053"/>
                    <a:chExt cx="2018909" cy="333257"/>
                  </a:xfrm>
                </p:grpSpPr>
                <p:cxnSp>
                  <p:nvCxnSpPr>
                    <p:cNvPr id="762" name="Přímá spojnice 76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3" name="Přímá spojnice 76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4" name="Přímá spojnice 76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5" name="Přímá spojnice 76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6" name="Přímá spojnice 76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7" name="Přímá spojnice 76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68" name="Skupina 767"/>
                    <p:cNvGrpSpPr/>
                    <p:nvPr/>
                  </p:nvGrpSpPr>
                  <p:grpSpPr>
                    <a:xfrm>
                      <a:off x="1502485" y="3994053"/>
                      <a:ext cx="1404491" cy="333257"/>
                      <a:chOff x="1502485" y="3994053"/>
                      <a:chExt cx="1404491" cy="333257"/>
                    </a:xfrm>
                  </p:grpSpPr>
                  <p:sp>
                    <p:nvSpPr>
                      <p:cNvPr id="769" name="Ovál 76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0" name="Ovál 76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1" name="Ovál 77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2" name="Ovál 77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73" name="Ovál 77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74" name="Ovál 77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75" name="Ovál 77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6" name="Ovál 77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7" name="Ovál 77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8" name="Ovál 77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9" name="Ovál 77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80" name="Ovál 77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81" name="Ovál 78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82" name="Ovál 78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83" name="Ovál 78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663" name="Skupina 662"/>
                <p:cNvGrpSpPr/>
                <p:nvPr/>
              </p:nvGrpSpPr>
              <p:grpSpPr>
                <a:xfrm flipV="1">
                  <a:off x="2606067" y="1542339"/>
                  <a:ext cx="2570737" cy="49841"/>
                  <a:chOff x="1502485" y="3994053"/>
                  <a:chExt cx="3750721" cy="333257"/>
                </a:xfrm>
              </p:grpSpPr>
              <p:grpSp>
                <p:nvGrpSpPr>
                  <p:cNvPr id="714" name="Skupina 713"/>
                  <p:cNvGrpSpPr/>
                  <p:nvPr/>
                </p:nvGrpSpPr>
                <p:grpSpPr>
                  <a:xfrm>
                    <a:off x="1502485" y="3994053"/>
                    <a:ext cx="2018909" cy="333257"/>
                    <a:chOff x="1502485" y="3994053"/>
                    <a:chExt cx="2018909" cy="333257"/>
                  </a:xfrm>
                </p:grpSpPr>
                <p:cxnSp>
                  <p:nvCxnSpPr>
                    <p:cNvPr id="738" name="Přímá spojnice 73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9" name="Přímá spojnice 73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0" name="Přímá spojnice 73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1" name="Přímá spojnice 74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2" name="Přímá spojnice 74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3" name="Přímá spojnice 74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44" name="Skupina 743"/>
                    <p:cNvGrpSpPr/>
                    <p:nvPr/>
                  </p:nvGrpSpPr>
                  <p:grpSpPr>
                    <a:xfrm>
                      <a:off x="1502485" y="3994053"/>
                      <a:ext cx="1404491" cy="333257"/>
                      <a:chOff x="1502485" y="3994053"/>
                      <a:chExt cx="1404491" cy="333257"/>
                    </a:xfrm>
                  </p:grpSpPr>
                  <p:sp>
                    <p:nvSpPr>
                      <p:cNvPr id="745" name="Ovál 74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46" name="Ovál 74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47" name="Ovál 74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48" name="Ovál 74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49" name="Ovál 74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50" name="Ovál 74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51" name="Ovál 75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2" name="Ovál 75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3" name="Ovál 75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4" name="Ovál 75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5" name="Ovál 75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6" name="Ovál 75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7" name="Ovál 75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8" name="Ovál 75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9" name="Ovál 75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715" name="Skupina 714"/>
                  <p:cNvGrpSpPr/>
                  <p:nvPr/>
                </p:nvGrpSpPr>
                <p:grpSpPr>
                  <a:xfrm flipH="1">
                    <a:off x="3234297" y="3994053"/>
                    <a:ext cx="2018909" cy="333257"/>
                    <a:chOff x="1502485" y="3994053"/>
                    <a:chExt cx="2018909" cy="333257"/>
                  </a:xfrm>
                </p:grpSpPr>
                <p:cxnSp>
                  <p:nvCxnSpPr>
                    <p:cNvPr id="716" name="Přímá spojnice 71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7" name="Přímá spojnice 71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8" name="Přímá spojnice 71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9" name="Přímá spojnice 71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0" name="Přímá spojnice 71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1" name="Přímá spojnice 72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22" name="Skupina 721"/>
                    <p:cNvGrpSpPr/>
                    <p:nvPr/>
                  </p:nvGrpSpPr>
                  <p:grpSpPr>
                    <a:xfrm>
                      <a:off x="1502485" y="3994053"/>
                      <a:ext cx="1404491" cy="333257"/>
                      <a:chOff x="1502485" y="3994053"/>
                      <a:chExt cx="1404491" cy="333257"/>
                    </a:xfrm>
                  </p:grpSpPr>
                  <p:sp>
                    <p:nvSpPr>
                      <p:cNvPr id="723" name="Ovál 72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24" name="Ovál 72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25" name="Ovál 72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26" name="Ovál 72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27" name="Ovál 72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28" name="Ovál 72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29" name="Ovál 72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0" name="Ovál 72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1" name="Ovál 73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2" name="Ovál 73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3" name="Ovál 73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4" name="Ovál 73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5" name="Ovál 73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6" name="Ovál 73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37" name="Ovál 73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664" name="Skupina 663"/>
                <p:cNvGrpSpPr/>
                <p:nvPr/>
              </p:nvGrpSpPr>
              <p:grpSpPr>
                <a:xfrm>
                  <a:off x="2556225" y="1631503"/>
                  <a:ext cx="2570737" cy="49841"/>
                  <a:chOff x="1502485" y="3994053"/>
                  <a:chExt cx="3750721" cy="333257"/>
                </a:xfrm>
              </p:grpSpPr>
              <p:grpSp>
                <p:nvGrpSpPr>
                  <p:cNvPr id="668" name="Skupina 667"/>
                  <p:cNvGrpSpPr/>
                  <p:nvPr/>
                </p:nvGrpSpPr>
                <p:grpSpPr>
                  <a:xfrm>
                    <a:off x="1502485" y="3994053"/>
                    <a:ext cx="2018909" cy="333257"/>
                    <a:chOff x="1502485" y="3994053"/>
                    <a:chExt cx="2018909" cy="333257"/>
                  </a:xfrm>
                </p:grpSpPr>
                <p:cxnSp>
                  <p:nvCxnSpPr>
                    <p:cNvPr id="692" name="Přímá spojnice 69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3" name="Přímá spojnice 69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4" name="Přímá spojnice 69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5" name="Přímá spojnice 69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6" name="Přímá spojnice 69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7" name="Přímá spojnice 69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98" name="Skupina 697"/>
                    <p:cNvGrpSpPr/>
                    <p:nvPr/>
                  </p:nvGrpSpPr>
                  <p:grpSpPr>
                    <a:xfrm>
                      <a:off x="1502485" y="3994053"/>
                      <a:ext cx="1404491" cy="333257"/>
                      <a:chOff x="1502485" y="3994053"/>
                      <a:chExt cx="1404491" cy="333257"/>
                    </a:xfrm>
                  </p:grpSpPr>
                  <p:sp>
                    <p:nvSpPr>
                      <p:cNvPr id="699" name="Ovál 69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0" name="Ovál 69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1" name="Ovál 70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2" name="Ovál 70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03" name="Ovál 70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04" name="Ovál 70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05" name="Ovál 70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6" name="Ovál 70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7" name="Ovál 70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8" name="Ovál 70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09" name="Ovál 70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10" name="Ovál 70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11" name="Ovál 71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12" name="Ovál 71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13" name="Ovál 71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669" name="Skupina 668"/>
                  <p:cNvGrpSpPr/>
                  <p:nvPr/>
                </p:nvGrpSpPr>
                <p:grpSpPr>
                  <a:xfrm flipH="1">
                    <a:off x="3234297" y="3994053"/>
                    <a:ext cx="2018909" cy="333257"/>
                    <a:chOff x="1502485" y="3994053"/>
                    <a:chExt cx="2018909" cy="333257"/>
                  </a:xfrm>
                </p:grpSpPr>
                <p:cxnSp>
                  <p:nvCxnSpPr>
                    <p:cNvPr id="670" name="Přímá spojnice 66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1" name="Přímá spojnice 67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2" name="Přímá spojnice 67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3" name="Přímá spojnice 67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4" name="Přímá spojnice 67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5" name="Přímá spojnice 67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76" name="Skupina 675"/>
                    <p:cNvGrpSpPr/>
                    <p:nvPr/>
                  </p:nvGrpSpPr>
                  <p:grpSpPr>
                    <a:xfrm>
                      <a:off x="1502485" y="3994053"/>
                      <a:ext cx="1404491" cy="333257"/>
                      <a:chOff x="1502485" y="3994053"/>
                      <a:chExt cx="1404491" cy="333257"/>
                    </a:xfrm>
                  </p:grpSpPr>
                  <p:sp>
                    <p:nvSpPr>
                      <p:cNvPr id="677" name="Ovál 67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78" name="Ovál 67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79" name="Ovál 67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0" name="Ovál 67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81" name="Ovál 68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82" name="Ovál 68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83" name="Ovál 68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4" name="Ovál 68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5" name="Ovál 68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6" name="Ovál 68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7" name="Ovál 68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8" name="Ovál 68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89" name="Ovál 68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90" name="Ovál 68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91" name="Ovál 69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665" name="Přímá spojnice 664"/>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66" name="Přímá spojnice 665"/>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Přímá spojnice 666"/>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Skupina 44"/>
              <p:cNvGrpSpPr/>
              <p:nvPr/>
            </p:nvGrpSpPr>
            <p:grpSpPr>
              <a:xfrm>
                <a:off x="4660788" y="1343041"/>
                <a:ext cx="2631258" cy="364368"/>
                <a:chOff x="2035980" y="1340769"/>
                <a:chExt cx="3611724" cy="364368"/>
              </a:xfrm>
            </p:grpSpPr>
            <p:cxnSp>
              <p:nvCxnSpPr>
                <p:cNvPr id="450" name="Přímá spojnice 449"/>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1" name="Přímá spojnice 450"/>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2" name="Přímá spojnice 451"/>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3" name="Přímá spojnice 452"/>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4" name="Přímá spojnice 453"/>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5" name="Přímá spojnice 454"/>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6" name="Přímá spojnice 455"/>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7" name="Přímá spojnice 456"/>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8" name="Přímá spojnice 457"/>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59" name="Přímá spojnice 458"/>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460" name="Skupina 459"/>
                <p:cNvGrpSpPr/>
                <p:nvPr/>
              </p:nvGrpSpPr>
              <p:grpSpPr>
                <a:xfrm flipV="1">
                  <a:off x="2589562" y="1369643"/>
                  <a:ext cx="2570737" cy="49841"/>
                  <a:chOff x="1502485" y="3994053"/>
                  <a:chExt cx="3750721" cy="333257"/>
                </a:xfrm>
              </p:grpSpPr>
              <p:grpSp>
                <p:nvGrpSpPr>
                  <p:cNvPr id="605" name="Skupina 604"/>
                  <p:cNvGrpSpPr/>
                  <p:nvPr/>
                </p:nvGrpSpPr>
                <p:grpSpPr>
                  <a:xfrm>
                    <a:off x="1502485" y="3994053"/>
                    <a:ext cx="2018909" cy="333257"/>
                    <a:chOff x="1502485" y="3994053"/>
                    <a:chExt cx="2018909" cy="333257"/>
                  </a:xfrm>
                </p:grpSpPr>
                <p:cxnSp>
                  <p:nvCxnSpPr>
                    <p:cNvPr id="629" name="Přímá spojnice 62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0" name="Přímá spojnice 62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1" name="Přímá spojnice 63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2" name="Přímá spojnice 63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3" name="Přímá spojnice 63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4" name="Přímá spojnice 63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35" name="Skupina 634"/>
                    <p:cNvGrpSpPr/>
                    <p:nvPr/>
                  </p:nvGrpSpPr>
                  <p:grpSpPr>
                    <a:xfrm>
                      <a:off x="1502485" y="3994053"/>
                      <a:ext cx="1404491" cy="333257"/>
                      <a:chOff x="1502485" y="3994053"/>
                      <a:chExt cx="1404491" cy="333257"/>
                    </a:xfrm>
                  </p:grpSpPr>
                  <p:sp>
                    <p:nvSpPr>
                      <p:cNvPr id="636" name="Ovál 63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37" name="Ovál 63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38" name="Ovál 63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39" name="Ovál 63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40" name="Ovál 63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41" name="Ovál 64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42" name="Ovál 64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3" name="Ovál 64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4" name="Ovál 64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5" name="Ovál 64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6" name="Ovál 64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7" name="Ovál 64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8" name="Ovál 64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49" name="Ovál 64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50" name="Ovál 64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606" name="Skupina 605"/>
                  <p:cNvGrpSpPr/>
                  <p:nvPr/>
                </p:nvGrpSpPr>
                <p:grpSpPr>
                  <a:xfrm flipH="1">
                    <a:off x="3234297" y="3994053"/>
                    <a:ext cx="2018909" cy="333257"/>
                    <a:chOff x="1502485" y="3994053"/>
                    <a:chExt cx="2018909" cy="333257"/>
                  </a:xfrm>
                </p:grpSpPr>
                <p:cxnSp>
                  <p:nvCxnSpPr>
                    <p:cNvPr id="607" name="Přímá spojnice 60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8" name="Přímá spojnice 60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9" name="Přímá spojnice 60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0" name="Přímá spojnice 60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1" name="Přímá spojnice 61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2" name="Přímá spojnice 61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613" name="Skupina 612"/>
                    <p:cNvGrpSpPr/>
                    <p:nvPr/>
                  </p:nvGrpSpPr>
                  <p:grpSpPr>
                    <a:xfrm>
                      <a:off x="1502485" y="3994053"/>
                      <a:ext cx="1404491" cy="333257"/>
                      <a:chOff x="1502485" y="3994053"/>
                      <a:chExt cx="1404491" cy="333257"/>
                    </a:xfrm>
                  </p:grpSpPr>
                  <p:sp>
                    <p:nvSpPr>
                      <p:cNvPr id="614" name="Ovál 61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5" name="Ovál 61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6" name="Ovál 61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17" name="Ovál 61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18" name="Ovál 61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19" name="Ovál 61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620" name="Ovál 61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1" name="Ovál 62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2" name="Ovál 62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3" name="Ovál 62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4" name="Ovál 62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5" name="Ovál 62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6" name="Ovál 62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7" name="Ovál 62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28" name="Ovál 62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461" name="Skupina 460"/>
                <p:cNvGrpSpPr/>
                <p:nvPr/>
              </p:nvGrpSpPr>
              <p:grpSpPr>
                <a:xfrm>
                  <a:off x="2601455" y="1455123"/>
                  <a:ext cx="2570737" cy="49841"/>
                  <a:chOff x="1502485" y="3994053"/>
                  <a:chExt cx="3750721" cy="333257"/>
                </a:xfrm>
              </p:grpSpPr>
              <p:grpSp>
                <p:nvGrpSpPr>
                  <p:cNvPr id="559" name="Skupina 558"/>
                  <p:cNvGrpSpPr/>
                  <p:nvPr/>
                </p:nvGrpSpPr>
                <p:grpSpPr>
                  <a:xfrm>
                    <a:off x="1502485" y="3994053"/>
                    <a:ext cx="2018909" cy="333257"/>
                    <a:chOff x="1502485" y="3994053"/>
                    <a:chExt cx="2018909" cy="333257"/>
                  </a:xfrm>
                </p:grpSpPr>
                <p:cxnSp>
                  <p:nvCxnSpPr>
                    <p:cNvPr id="583" name="Přímá spojnice 58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4" name="Přímá spojnice 58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5" name="Přímá spojnice 58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6" name="Přímá spojnice 58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7" name="Přímá spojnice 58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8" name="Přímá spojnice 58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89" name="Skupina 588"/>
                    <p:cNvGrpSpPr/>
                    <p:nvPr/>
                  </p:nvGrpSpPr>
                  <p:grpSpPr>
                    <a:xfrm>
                      <a:off x="1502485" y="3994053"/>
                      <a:ext cx="1404491" cy="333257"/>
                      <a:chOff x="1502485" y="3994053"/>
                      <a:chExt cx="1404491" cy="333257"/>
                    </a:xfrm>
                  </p:grpSpPr>
                  <p:sp>
                    <p:nvSpPr>
                      <p:cNvPr id="590" name="Ovál 58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1" name="Ovál 59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2" name="Ovál 59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3" name="Ovál 59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94" name="Ovál 59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95" name="Ovál 59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96" name="Ovál 59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7" name="Ovál 59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8" name="Ovál 59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9" name="Ovál 59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0" name="Ovál 59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1" name="Ovál 60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2" name="Ovál 60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3" name="Ovál 60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04" name="Ovál 60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560" name="Skupina 559"/>
                  <p:cNvGrpSpPr/>
                  <p:nvPr/>
                </p:nvGrpSpPr>
                <p:grpSpPr>
                  <a:xfrm flipH="1">
                    <a:off x="3234297" y="3994053"/>
                    <a:ext cx="2018909" cy="333257"/>
                    <a:chOff x="1502485" y="3994053"/>
                    <a:chExt cx="2018909" cy="333257"/>
                  </a:xfrm>
                </p:grpSpPr>
                <p:cxnSp>
                  <p:nvCxnSpPr>
                    <p:cNvPr id="561" name="Přímá spojnice 56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2" name="Přímá spojnice 56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3" name="Přímá spojnice 56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4" name="Přímá spojnice 56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5" name="Přímá spojnice 56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6" name="Přímá spojnice 56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67" name="Skupina 566"/>
                    <p:cNvGrpSpPr/>
                    <p:nvPr/>
                  </p:nvGrpSpPr>
                  <p:grpSpPr>
                    <a:xfrm>
                      <a:off x="1502485" y="3994053"/>
                      <a:ext cx="1404491" cy="333257"/>
                      <a:chOff x="1502485" y="3994053"/>
                      <a:chExt cx="1404491" cy="333257"/>
                    </a:xfrm>
                  </p:grpSpPr>
                  <p:sp>
                    <p:nvSpPr>
                      <p:cNvPr id="568" name="Ovál 56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69" name="Ovál 56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0" name="Ovál 56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1" name="Ovál 57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72" name="Ovál 57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73" name="Ovál 57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74" name="Ovál 57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5" name="Ovál 57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6" name="Ovál 57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7" name="Ovál 57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8" name="Ovál 57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79" name="Ovál 57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0" name="Ovál 57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1" name="Ovál 58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82" name="Ovál 58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462" name="Skupina 461"/>
                <p:cNvGrpSpPr/>
                <p:nvPr/>
              </p:nvGrpSpPr>
              <p:grpSpPr>
                <a:xfrm flipV="1">
                  <a:off x="2606067" y="1542339"/>
                  <a:ext cx="2570737" cy="49841"/>
                  <a:chOff x="1502485" y="3994053"/>
                  <a:chExt cx="3750721" cy="333257"/>
                </a:xfrm>
              </p:grpSpPr>
              <p:grpSp>
                <p:nvGrpSpPr>
                  <p:cNvPr id="513" name="Skupina 512"/>
                  <p:cNvGrpSpPr/>
                  <p:nvPr/>
                </p:nvGrpSpPr>
                <p:grpSpPr>
                  <a:xfrm>
                    <a:off x="1502485" y="3994053"/>
                    <a:ext cx="2018909" cy="333257"/>
                    <a:chOff x="1502485" y="3994053"/>
                    <a:chExt cx="2018909" cy="333257"/>
                  </a:xfrm>
                </p:grpSpPr>
                <p:cxnSp>
                  <p:nvCxnSpPr>
                    <p:cNvPr id="537" name="Přímá spojnice 53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8" name="Přímá spojnice 53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9" name="Přímá spojnice 53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0" name="Přímá spojnice 53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1" name="Přímá spojnice 54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2" name="Přímá spojnice 54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43" name="Skupina 542"/>
                    <p:cNvGrpSpPr/>
                    <p:nvPr/>
                  </p:nvGrpSpPr>
                  <p:grpSpPr>
                    <a:xfrm>
                      <a:off x="1502485" y="3994053"/>
                      <a:ext cx="1404491" cy="333257"/>
                      <a:chOff x="1502485" y="3994053"/>
                      <a:chExt cx="1404491" cy="333257"/>
                    </a:xfrm>
                  </p:grpSpPr>
                  <p:sp>
                    <p:nvSpPr>
                      <p:cNvPr id="544" name="Ovál 54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5" name="Ovál 54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6" name="Ovál 54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47" name="Ovál 54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48" name="Ovál 54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49" name="Ovál 54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50" name="Ovál 54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1" name="Ovál 55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2" name="Ovál 55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3" name="Ovál 55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4" name="Ovál 55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5" name="Ovál 55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6" name="Ovál 55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7" name="Ovál 55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58" name="Ovál 55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514" name="Skupina 513"/>
                  <p:cNvGrpSpPr/>
                  <p:nvPr/>
                </p:nvGrpSpPr>
                <p:grpSpPr>
                  <a:xfrm flipH="1">
                    <a:off x="3234297" y="3994053"/>
                    <a:ext cx="2018909" cy="333257"/>
                    <a:chOff x="1502485" y="3994053"/>
                    <a:chExt cx="2018909" cy="333257"/>
                  </a:xfrm>
                </p:grpSpPr>
                <p:cxnSp>
                  <p:nvCxnSpPr>
                    <p:cNvPr id="515" name="Přímá spojnice 51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6" name="Přímá spojnice 51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7" name="Přímá spojnice 51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8" name="Přímá spojnice 51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9" name="Přímá spojnice 51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0" name="Přímá spojnice 51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521" name="Skupina 520"/>
                    <p:cNvGrpSpPr/>
                    <p:nvPr/>
                  </p:nvGrpSpPr>
                  <p:grpSpPr>
                    <a:xfrm>
                      <a:off x="1502485" y="3994053"/>
                      <a:ext cx="1404491" cy="333257"/>
                      <a:chOff x="1502485" y="3994053"/>
                      <a:chExt cx="1404491" cy="333257"/>
                    </a:xfrm>
                  </p:grpSpPr>
                  <p:sp>
                    <p:nvSpPr>
                      <p:cNvPr id="522" name="Ovál 52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3" name="Ovál 52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4" name="Ovál 52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5" name="Ovál 52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26" name="Ovál 52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27" name="Ovál 52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28" name="Ovál 52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29" name="Ovál 52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0" name="Ovál 52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1" name="Ovál 53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2" name="Ovál 53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3" name="Ovál 53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4" name="Ovál 53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5" name="Ovál 53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36" name="Ovál 53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463" name="Skupina 462"/>
                <p:cNvGrpSpPr/>
                <p:nvPr/>
              </p:nvGrpSpPr>
              <p:grpSpPr>
                <a:xfrm>
                  <a:off x="2556225" y="1631503"/>
                  <a:ext cx="2570737" cy="49841"/>
                  <a:chOff x="1502485" y="3994053"/>
                  <a:chExt cx="3750721" cy="333257"/>
                </a:xfrm>
              </p:grpSpPr>
              <p:grpSp>
                <p:nvGrpSpPr>
                  <p:cNvPr id="467" name="Skupina 466"/>
                  <p:cNvGrpSpPr/>
                  <p:nvPr/>
                </p:nvGrpSpPr>
                <p:grpSpPr>
                  <a:xfrm>
                    <a:off x="1502485" y="3994053"/>
                    <a:ext cx="2018909" cy="333257"/>
                    <a:chOff x="1502485" y="3994053"/>
                    <a:chExt cx="2018909" cy="333257"/>
                  </a:xfrm>
                </p:grpSpPr>
                <p:cxnSp>
                  <p:nvCxnSpPr>
                    <p:cNvPr id="491" name="Přímá spojnice 49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2" name="Přímá spojnice 49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3" name="Přímá spojnice 49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4" name="Přímá spojnice 49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5" name="Přímá spojnice 49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6" name="Přímá spojnice 49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97" name="Skupina 496"/>
                    <p:cNvGrpSpPr/>
                    <p:nvPr/>
                  </p:nvGrpSpPr>
                  <p:grpSpPr>
                    <a:xfrm>
                      <a:off x="1502485" y="3994053"/>
                      <a:ext cx="1404491" cy="333257"/>
                      <a:chOff x="1502485" y="3994053"/>
                      <a:chExt cx="1404491" cy="333257"/>
                    </a:xfrm>
                  </p:grpSpPr>
                  <p:sp>
                    <p:nvSpPr>
                      <p:cNvPr id="498" name="Ovál 49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9" name="Ovál 49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0" name="Ovál 49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1" name="Ovál 50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02" name="Ovál 50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03" name="Ovál 50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504" name="Ovál 50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5" name="Ovál 50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6" name="Ovál 50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7" name="Ovál 50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8" name="Ovál 50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09" name="Ovál 50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0" name="Ovál 50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1" name="Ovál 51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12" name="Ovál 51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468" name="Skupina 467"/>
                  <p:cNvGrpSpPr/>
                  <p:nvPr/>
                </p:nvGrpSpPr>
                <p:grpSpPr>
                  <a:xfrm flipH="1">
                    <a:off x="3234297" y="3994053"/>
                    <a:ext cx="2018909" cy="333257"/>
                    <a:chOff x="1502485" y="3994053"/>
                    <a:chExt cx="2018909" cy="333257"/>
                  </a:xfrm>
                </p:grpSpPr>
                <p:cxnSp>
                  <p:nvCxnSpPr>
                    <p:cNvPr id="469" name="Přímá spojnice 46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0" name="Přímá spojnice 46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1" name="Přímá spojnice 47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2" name="Přímá spojnice 47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3" name="Přímá spojnice 47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4" name="Přímá spojnice 47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75" name="Skupina 474"/>
                    <p:cNvGrpSpPr/>
                    <p:nvPr/>
                  </p:nvGrpSpPr>
                  <p:grpSpPr>
                    <a:xfrm>
                      <a:off x="1502485" y="3994053"/>
                      <a:ext cx="1404491" cy="333257"/>
                      <a:chOff x="1502485" y="3994053"/>
                      <a:chExt cx="1404491" cy="333257"/>
                    </a:xfrm>
                  </p:grpSpPr>
                  <p:sp>
                    <p:nvSpPr>
                      <p:cNvPr id="476" name="Ovál 47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7" name="Ovál 47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8" name="Ovál 47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79" name="Ovál 47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80" name="Ovál 47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81" name="Ovál 48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82" name="Ovál 48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3" name="Ovál 48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4" name="Ovál 48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5" name="Ovál 48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6" name="Ovál 48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7" name="Ovál 48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8" name="Ovál 48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89" name="Ovál 48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90" name="Ovál 48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464" name="Přímá spojnice 463"/>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65" name="Přímá spojnice 464"/>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Přímá spojnice 465"/>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Skupina 45"/>
              <p:cNvGrpSpPr/>
              <p:nvPr/>
            </p:nvGrpSpPr>
            <p:grpSpPr>
              <a:xfrm>
                <a:off x="7278415" y="1345308"/>
                <a:ext cx="2631258" cy="364368"/>
                <a:chOff x="2035980" y="1340769"/>
                <a:chExt cx="3611724" cy="364368"/>
              </a:xfrm>
            </p:grpSpPr>
            <p:cxnSp>
              <p:nvCxnSpPr>
                <p:cNvPr id="249" name="Přímá spojnice 248"/>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0" name="Přímá spojnice 249"/>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1" name="Přímá spojnice 250"/>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2" name="Přímá spojnice 251"/>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3" name="Přímá spojnice 252"/>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4" name="Přímá spojnice 253"/>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259" name="Skupina 258"/>
                <p:cNvGrpSpPr/>
                <p:nvPr/>
              </p:nvGrpSpPr>
              <p:grpSpPr>
                <a:xfrm flipV="1">
                  <a:off x="2589562" y="1369643"/>
                  <a:ext cx="2570737" cy="49841"/>
                  <a:chOff x="1502485" y="3994053"/>
                  <a:chExt cx="3750721" cy="333257"/>
                </a:xfrm>
              </p:grpSpPr>
              <p:grpSp>
                <p:nvGrpSpPr>
                  <p:cNvPr id="404" name="Skupina 403"/>
                  <p:cNvGrpSpPr/>
                  <p:nvPr/>
                </p:nvGrpSpPr>
                <p:grpSpPr>
                  <a:xfrm>
                    <a:off x="1502485" y="3994053"/>
                    <a:ext cx="2018909" cy="333257"/>
                    <a:chOff x="1502485" y="3994053"/>
                    <a:chExt cx="2018909" cy="333257"/>
                  </a:xfrm>
                </p:grpSpPr>
                <p:cxnSp>
                  <p:nvCxnSpPr>
                    <p:cNvPr id="428" name="Přímá spojnice 42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9" name="Přímá spojnice 42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0" name="Přímá spojnice 42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1" name="Přímá spojnice 43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2" name="Přímá spojnice 43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3" name="Přímá spojnice 43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34" name="Skupina 433"/>
                    <p:cNvGrpSpPr/>
                    <p:nvPr/>
                  </p:nvGrpSpPr>
                  <p:grpSpPr>
                    <a:xfrm>
                      <a:off x="1502485" y="3994053"/>
                      <a:ext cx="1404491" cy="333257"/>
                      <a:chOff x="1502485" y="3994053"/>
                      <a:chExt cx="1404491" cy="333257"/>
                    </a:xfrm>
                  </p:grpSpPr>
                  <p:sp>
                    <p:nvSpPr>
                      <p:cNvPr id="435" name="Ovál 43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6" name="Ovál 43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7" name="Ovál 43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38" name="Ovál 43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39" name="Ovál 43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40" name="Ovál 43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41" name="Ovál 44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2" name="Ovál 44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3" name="Ovál 44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4" name="Ovál 44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5" name="Ovál 44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6" name="Ovál 44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7" name="Ovál 44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8" name="Ovál 44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49" name="Ovál 44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405" name="Skupina 404"/>
                  <p:cNvGrpSpPr/>
                  <p:nvPr/>
                </p:nvGrpSpPr>
                <p:grpSpPr>
                  <a:xfrm flipH="1">
                    <a:off x="3234297" y="3994053"/>
                    <a:ext cx="2018909" cy="333257"/>
                    <a:chOff x="1502485" y="3994053"/>
                    <a:chExt cx="2018909" cy="333257"/>
                  </a:xfrm>
                </p:grpSpPr>
                <p:cxnSp>
                  <p:nvCxnSpPr>
                    <p:cNvPr id="406" name="Přímá spojnice 40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7" name="Přímá spojnice 40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8" name="Přímá spojnice 40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9" name="Přímá spojnice 40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Přímá spojnice 40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1" name="Přímá spojnice 41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412" name="Skupina 411"/>
                    <p:cNvGrpSpPr/>
                    <p:nvPr/>
                  </p:nvGrpSpPr>
                  <p:grpSpPr>
                    <a:xfrm>
                      <a:off x="1502485" y="3994053"/>
                      <a:ext cx="1404491" cy="333257"/>
                      <a:chOff x="1502485" y="3994053"/>
                      <a:chExt cx="1404491" cy="333257"/>
                    </a:xfrm>
                  </p:grpSpPr>
                  <p:sp>
                    <p:nvSpPr>
                      <p:cNvPr id="413" name="Ovál 41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4" name="Ovál 41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5" name="Ovál 41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16" name="Ovál 41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17" name="Ovál 41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18" name="Ovál 41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419" name="Ovál 41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0" name="Ovál 41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1" name="Ovál 42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2" name="Ovál 42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3" name="Ovál 42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4" name="Ovál 42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5" name="Ovál 42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6" name="Ovál 42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7" name="Ovál 42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260" name="Skupina 259"/>
                <p:cNvGrpSpPr/>
                <p:nvPr/>
              </p:nvGrpSpPr>
              <p:grpSpPr>
                <a:xfrm>
                  <a:off x="2601455" y="1455123"/>
                  <a:ext cx="2570737" cy="49841"/>
                  <a:chOff x="1502485" y="3994053"/>
                  <a:chExt cx="3750721" cy="333257"/>
                </a:xfrm>
              </p:grpSpPr>
              <p:grpSp>
                <p:nvGrpSpPr>
                  <p:cNvPr id="358" name="Skupina 357"/>
                  <p:cNvGrpSpPr/>
                  <p:nvPr/>
                </p:nvGrpSpPr>
                <p:grpSpPr>
                  <a:xfrm>
                    <a:off x="1502485" y="3994053"/>
                    <a:ext cx="2018909" cy="333257"/>
                    <a:chOff x="1502485" y="3994053"/>
                    <a:chExt cx="2018909" cy="333257"/>
                  </a:xfrm>
                </p:grpSpPr>
                <p:cxnSp>
                  <p:nvCxnSpPr>
                    <p:cNvPr id="382" name="Přímá spojnice 381"/>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3" name="Přímá spojnice 382"/>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4" name="Přímá spojnice 383"/>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5" name="Přímá spojnice 384"/>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6" name="Přímá spojnice 385"/>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7" name="Přímá spojnice 386"/>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88" name="Skupina 387"/>
                    <p:cNvGrpSpPr/>
                    <p:nvPr/>
                  </p:nvGrpSpPr>
                  <p:grpSpPr>
                    <a:xfrm>
                      <a:off x="1502485" y="3994053"/>
                      <a:ext cx="1404491" cy="333257"/>
                      <a:chOff x="1502485" y="3994053"/>
                      <a:chExt cx="1404491" cy="333257"/>
                    </a:xfrm>
                  </p:grpSpPr>
                  <p:sp>
                    <p:nvSpPr>
                      <p:cNvPr id="389" name="Ovál 388"/>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0" name="Ovál 389"/>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1" name="Ovál 390"/>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2" name="Ovál 391"/>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93" name="Ovál 392"/>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94" name="Ovál 393"/>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95" name="Ovál 394"/>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6" name="Ovál 395"/>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7" name="Ovál 396"/>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8" name="Ovál 397"/>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9" name="Ovál 398"/>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0" name="Ovál 399"/>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1" name="Ovál 400"/>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2" name="Ovál 401"/>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03" name="Ovál 402"/>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359" name="Skupina 358"/>
                  <p:cNvGrpSpPr/>
                  <p:nvPr/>
                </p:nvGrpSpPr>
                <p:grpSpPr>
                  <a:xfrm flipH="1">
                    <a:off x="3234297" y="3994053"/>
                    <a:ext cx="2018909" cy="333257"/>
                    <a:chOff x="1502485" y="3994053"/>
                    <a:chExt cx="2018909" cy="333257"/>
                  </a:xfrm>
                </p:grpSpPr>
                <p:cxnSp>
                  <p:nvCxnSpPr>
                    <p:cNvPr id="360" name="Přímá spojnice 35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1" name="Přímá spojnice 36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2" name="Přímá spojnice 36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3" name="Přímá spojnice 36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4" name="Přímá spojnice 36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5" name="Přímá spojnice 36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66" name="Skupina 365"/>
                    <p:cNvGrpSpPr/>
                    <p:nvPr/>
                  </p:nvGrpSpPr>
                  <p:grpSpPr>
                    <a:xfrm>
                      <a:off x="1502485" y="3994053"/>
                      <a:ext cx="1404491" cy="333257"/>
                      <a:chOff x="1502485" y="3994053"/>
                      <a:chExt cx="1404491" cy="333257"/>
                    </a:xfrm>
                  </p:grpSpPr>
                  <p:sp>
                    <p:nvSpPr>
                      <p:cNvPr id="367" name="Ovál 36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8" name="Ovál 36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9" name="Ovál 36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0" name="Ovál 36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71" name="Ovál 37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72" name="Ovál 37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73" name="Ovál 37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4" name="Ovál 37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5" name="Ovál 37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6" name="Ovál 37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7" name="Ovál 37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8" name="Ovál 37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9" name="Ovál 37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0" name="Ovál 37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81" name="Ovál 38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261" name="Skupina 260"/>
                <p:cNvGrpSpPr/>
                <p:nvPr/>
              </p:nvGrpSpPr>
              <p:grpSpPr>
                <a:xfrm flipV="1">
                  <a:off x="2606067" y="1542339"/>
                  <a:ext cx="2570737" cy="49841"/>
                  <a:chOff x="1502485" y="3994053"/>
                  <a:chExt cx="3750721" cy="333257"/>
                </a:xfrm>
              </p:grpSpPr>
              <p:grpSp>
                <p:nvGrpSpPr>
                  <p:cNvPr id="312" name="Skupina 311"/>
                  <p:cNvGrpSpPr/>
                  <p:nvPr/>
                </p:nvGrpSpPr>
                <p:grpSpPr>
                  <a:xfrm>
                    <a:off x="1502485" y="3994053"/>
                    <a:ext cx="2018909" cy="333257"/>
                    <a:chOff x="1502485" y="3994053"/>
                    <a:chExt cx="2018909" cy="333257"/>
                  </a:xfrm>
                </p:grpSpPr>
                <p:cxnSp>
                  <p:nvCxnSpPr>
                    <p:cNvPr id="336" name="Přímá spojnice 335"/>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Přímá spojnice 336"/>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Přímá spojnice 337"/>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Přímá spojnice 338"/>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Přímá spojnice 339"/>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Přímá spojnice 340"/>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42" name="Skupina 341"/>
                    <p:cNvGrpSpPr/>
                    <p:nvPr/>
                  </p:nvGrpSpPr>
                  <p:grpSpPr>
                    <a:xfrm>
                      <a:off x="1502485" y="3994053"/>
                      <a:ext cx="1404491" cy="333257"/>
                      <a:chOff x="1502485" y="3994053"/>
                      <a:chExt cx="1404491" cy="333257"/>
                    </a:xfrm>
                  </p:grpSpPr>
                  <p:sp>
                    <p:nvSpPr>
                      <p:cNvPr id="343" name="Ovál 342"/>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4" name="Ovál 343"/>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5" name="Ovál 344"/>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6" name="Ovál 345"/>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47" name="Ovál 346"/>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48" name="Ovál 347"/>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49" name="Ovál 348"/>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0" name="Ovál 349"/>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1" name="Ovál 350"/>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2" name="Ovál 351"/>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3" name="Ovál 352"/>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4" name="Ovál 353"/>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5" name="Ovál 354"/>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6" name="Ovál 355"/>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57" name="Ovál 356"/>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313" name="Skupina 312"/>
                  <p:cNvGrpSpPr/>
                  <p:nvPr/>
                </p:nvGrpSpPr>
                <p:grpSpPr>
                  <a:xfrm flipH="1">
                    <a:off x="3234297" y="3994053"/>
                    <a:ext cx="2018909" cy="333257"/>
                    <a:chOff x="1502485" y="3994053"/>
                    <a:chExt cx="2018909" cy="333257"/>
                  </a:xfrm>
                </p:grpSpPr>
                <p:cxnSp>
                  <p:nvCxnSpPr>
                    <p:cNvPr id="314" name="Přímá spojnice 313"/>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Přímá spojnice 314"/>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6" name="Přímá spojnice 315"/>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7" name="Přímá spojnice 316"/>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8" name="Přímá spojnice 317"/>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9" name="Přímá spojnice 318"/>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320" name="Skupina 319"/>
                    <p:cNvGrpSpPr/>
                    <p:nvPr/>
                  </p:nvGrpSpPr>
                  <p:grpSpPr>
                    <a:xfrm>
                      <a:off x="1502485" y="3994053"/>
                      <a:ext cx="1404491" cy="333257"/>
                      <a:chOff x="1502485" y="3994053"/>
                      <a:chExt cx="1404491" cy="333257"/>
                    </a:xfrm>
                  </p:grpSpPr>
                  <p:sp>
                    <p:nvSpPr>
                      <p:cNvPr id="321" name="Ovál 320"/>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2" name="Ovál 321"/>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3" name="Ovál 322"/>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4" name="Ovál 323"/>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25" name="Ovál 324"/>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26" name="Ovál 325"/>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27" name="Ovál 326"/>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8" name="Ovál 327"/>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9" name="Ovál 328"/>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0" name="Ovál 329"/>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1" name="Ovál 330"/>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2" name="Ovál 331"/>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3" name="Ovál 332"/>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4" name="Ovál 333"/>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35" name="Ovál 334"/>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262" name="Skupina 261"/>
                <p:cNvGrpSpPr/>
                <p:nvPr/>
              </p:nvGrpSpPr>
              <p:grpSpPr>
                <a:xfrm>
                  <a:off x="2556225" y="1631503"/>
                  <a:ext cx="2570737" cy="49841"/>
                  <a:chOff x="1502485" y="3994053"/>
                  <a:chExt cx="3750721" cy="333257"/>
                </a:xfrm>
              </p:grpSpPr>
              <p:grpSp>
                <p:nvGrpSpPr>
                  <p:cNvPr id="266" name="Skupina 265"/>
                  <p:cNvGrpSpPr/>
                  <p:nvPr/>
                </p:nvGrpSpPr>
                <p:grpSpPr>
                  <a:xfrm>
                    <a:off x="1502485" y="3994053"/>
                    <a:ext cx="2018909" cy="333257"/>
                    <a:chOff x="1502485" y="3994053"/>
                    <a:chExt cx="2018909" cy="333257"/>
                  </a:xfrm>
                </p:grpSpPr>
                <p:cxnSp>
                  <p:nvCxnSpPr>
                    <p:cNvPr id="290" name="Přímá spojnice 289"/>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1" name="Přímá spojnice 290"/>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2" name="Přímá spojnice 291"/>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3" name="Přímá spojnice 292"/>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4" name="Přímá spojnice 293"/>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5" name="Přímá spojnice 294"/>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96" name="Skupina 295"/>
                    <p:cNvGrpSpPr/>
                    <p:nvPr/>
                  </p:nvGrpSpPr>
                  <p:grpSpPr>
                    <a:xfrm>
                      <a:off x="1502485" y="3994053"/>
                      <a:ext cx="1404491" cy="333257"/>
                      <a:chOff x="1502485" y="3994053"/>
                      <a:chExt cx="1404491" cy="333257"/>
                    </a:xfrm>
                  </p:grpSpPr>
                  <p:sp>
                    <p:nvSpPr>
                      <p:cNvPr id="297" name="Ovál 296"/>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8" name="Ovál 297"/>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99" name="Ovál 298"/>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0" name="Ovál 299"/>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01" name="Ovál 300"/>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02" name="Ovál 301"/>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303" name="Ovál 302"/>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4" name="Ovál 303"/>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5" name="Ovál 304"/>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6" name="Ovál 305"/>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7" name="Ovál 306"/>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8" name="Ovál 307"/>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09" name="Ovál 308"/>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0" name="Ovál 309"/>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11" name="Ovál 310"/>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267" name="Skupina 266"/>
                  <p:cNvGrpSpPr/>
                  <p:nvPr/>
                </p:nvGrpSpPr>
                <p:grpSpPr>
                  <a:xfrm flipH="1">
                    <a:off x="3234297" y="3994053"/>
                    <a:ext cx="2018909" cy="333257"/>
                    <a:chOff x="1502485" y="3994053"/>
                    <a:chExt cx="2018909" cy="333257"/>
                  </a:xfrm>
                </p:grpSpPr>
                <p:cxnSp>
                  <p:nvCxnSpPr>
                    <p:cNvPr id="268" name="Přímá spojnice 267"/>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9" name="Přímá spojnice 268"/>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0" name="Přímá spojnice 269"/>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1" name="Přímá spojnice 270"/>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2" name="Přímá spojnice 271"/>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4" name="Skupina 273"/>
                    <p:cNvGrpSpPr/>
                    <p:nvPr/>
                  </p:nvGrpSpPr>
                  <p:grpSpPr>
                    <a:xfrm>
                      <a:off x="1502485" y="3994053"/>
                      <a:ext cx="1404491" cy="333257"/>
                      <a:chOff x="1502485" y="3994053"/>
                      <a:chExt cx="1404491" cy="333257"/>
                    </a:xfrm>
                  </p:grpSpPr>
                  <p:sp>
                    <p:nvSpPr>
                      <p:cNvPr id="275" name="Ovál 274"/>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6" name="Ovál 275"/>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7" name="Ovál 276"/>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78" name="Ovál 277"/>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79" name="Ovál 278"/>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80" name="Ovál 279"/>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81" name="Ovál 280"/>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2" name="Ovál 281"/>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3" name="Ovál 282"/>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4" name="Ovál 283"/>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5" name="Ovál 284"/>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6" name="Ovál 285"/>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7" name="Ovál 286"/>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8" name="Ovál 287"/>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9" name="Ovál 288"/>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263" name="Přímá spojnice 262"/>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64" name="Přímá spojnice 263"/>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Přímá spojnice 264"/>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Skupina 46"/>
              <p:cNvGrpSpPr/>
              <p:nvPr/>
            </p:nvGrpSpPr>
            <p:grpSpPr>
              <a:xfrm>
                <a:off x="9890441" y="1347596"/>
                <a:ext cx="2631258" cy="364368"/>
                <a:chOff x="2035980" y="1340769"/>
                <a:chExt cx="3611724" cy="364368"/>
              </a:xfrm>
            </p:grpSpPr>
            <p:cxnSp>
              <p:nvCxnSpPr>
                <p:cNvPr id="48" name="Přímá spojnice 47"/>
                <p:cNvCxnSpPr/>
                <p:nvPr/>
              </p:nvCxnSpPr>
              <p:spPr>
                <a:xfrm flipH="1">
                  <a:off x="203598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49" name="Přímá spojnice 48"/>
                <p:cNvCxnSpPr/>
                <p:nvPr/>
              </p:nvCxnSpPr>
              <p:spPr>
                <a:xfrm flipH="1">
                  <a:off x="2035980" y="1437520"/>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0" name="Přímá spojnice 49"/>
                <p:cNvCxnSpPr/>
                <p:nvPr/>
              </p:nvCxnSpPr>
              <p:spPr>
                <a:xfrm flipH="1">
                  <a:off x="2035980" y="152528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1" name="Přímá spojnice 50"/>
                <p:cNvCxnSpPr/>
                <p:nvPr/>
              </p:nvCxnSpPr>
              <p:spPr>
                <a:xfrm flipH="1">
                  <a:off x="2035980" y="1613059"/>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2" name="Přímá spojnice 51"/>
                <p:cNvCxnSpPr/>
                <p:nvPr/>
              </p:nvCxnSpPr>
              <p:spPr>
                <a:xfrm flipH="1">
                  <a:off x="2035980" y="170082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3" name="Přímá spojnice 52"/>
                <p:cNvCxnSpPr/>
                <p:nvPr/>
              </p:nvCxnSpPr>
              <p:spPr>
                <a:xfrm flipH="1">
                  <a:off x="4387590" y="1349751"/>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4" name="Přímá spojnice 53"/>
                <p:cNvCxnSpPr/>
                <p:nvPr/>
              </p:nvCxnSpPr>
              <p:spPr>
                <a:xfrm flipH="1">
                  <a:off x="4387590" y="1437662"/>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5" name="Přímá spojnice 54"/>
                <p:cNvCxnSpPr/>
                <p:nvPr/>
              </p:nvCxnSpPr>
              <p:spPr>
                <a:xfrm flipH="1">
                  <a:off x="4387590" y="1525574"/>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6" name="Přímá spojnice 55"/>
                <p:cNvCxnSpPr/>
                <p:nvPr/>
              </p:nvCxnSpPr>
              <p:spPr>
                <a:xfrm flipH="1">
                  <a:off x="4387590" y="1613486"/>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57" name="Přímá spojnice 56"/>
                <p:cNvCxnSpPr/>
                <p:nvPr/>
              </p:nvCxnSpPr>
              <p:spPr>
                <a:xfrm flipH="1">
                  <a:off x="4387590" y="1701398"/>
                  <a:ext cx="1233716" cy="0"/>
                </a:xfrm>
                <a:prstGeom prst="line">
                  <a:avLst/>
                </a:prstGeom>
                <a:ln w="57150">
                  <a:solidFill>
                    <a:srgbClr val="CC0000"/>
                  </a:solidFill>
                </a:ln>
              </p:spPr>
              <p:style>
                <a:lnRef idx="1">
                  <a:schemeClr val="accent1"/>
                </a:lnRef>
                <a:fillRef idx="0">
                  <a:schemeClr val="accent1"/>
                </a:fillRef>
                <a:effectRef idx="0">
                  <a:schemeClr val="accent1"/>
                </a:effectRef>
                <a:fontRef idx="minor">
                  <a:schemeClr val="tx1"/>
                </a:fontRef>
              </p:style>
            </p:cxnSp>
            <p:grpSp>
              <p:nvGrpSpPr>
                <p:cNvPr id="58" name="Skupina 57"/>
                <p:cNvGrpSpPr/>
                <p:nvPr/>
              </p:nvGrpSpPr>
              <p:grpSpPr>
                <a:xfrm flipV="1">
                  <a:off x="2589562" y="1369643"/>
                  <a:ext cx="2570737" cy="49841"/>
                  <a:chOff x="1502485" y="3994053"/>
                  <a:chExt cx="3750721" cy="333257"/>
                </a:xfrm>
              </p:grpSpPr>
              <p:grpSp>
                <p:nvGrpSpPr>
                  <p:cNvPr id="203" name="Skupina 202"/>
                  <p:cNvGrpSpPr/>
                  <p:nvPr/>
                </p:nvGrpSpPr>
                <p:grpSpPr>
                  <a:xfrm>
                    <a:off x="1502485" y="3994053"/>
                    <a:ext cx="2018909" cy="333257"/>
                    <a:chOff x="1502485" y="3994053"/>
                    <a:chExt cx="2018909" cy="333257"/>
                  </a:xfrm>
                </p:grpSpPr>
                <p:cxnSp>
                  <p:nvCxnSpPr>
                    <p:cNvPr id="227" name="Přímá spojnice 22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8" name="Přímá spojnice 22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9" name="Přímá spojnice 22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Přímá spojnice 22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1" name="Přímá spojnice 23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2" name="Přímá spojnice 23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33" name="Skupina 232"/>
                    <p:cNvGrpSpPr/>
                    <p:nvPr/>
                  </p:nvGrpSpPr>
                  <p:grpSpPr>
                    <a:xfrm>
                      <a:off x="1502485" y="3994053"/>
                      <a:ext cx="1404491" cy="333257"/>
                      <a:chOff x="1502485" y="3994053"/>
                      <a:chExt cx="1404491" cy="333257"/>
                    </a:xfrm>
                  </p:grpSpPr>
                  <p:sp>
                    <p:nvSpPr>
                      <p:cNvPr id="234" name="Ovál 23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5" name="Ovál 23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6" name="Ovál 23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7" name="Ovál 23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38" name="Ovál 23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39" name="Ovál 23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40" name="Ovál 23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1" name="Ovál 24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2" name="Ovál 24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3" name="Ovál 24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4" name="Ovál 24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5" name="Ovál 24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6" name="Ovál 24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7" name="Ovál 24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48" name="Ovál 24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204" name="Skupina 203"/>
                  <p:cNvGrpSpPr/>
                  <p:nvPr/>
                </p:nvGrpSpPr>
                <p:grpSpPr>
                  <a:xfrm flipH="1">
                    <a:off x="3234297" y="3994053"/>
                    <a:ext cx="2018909" cy="333257"/>
                    <a:chOff x="1502485" y="3994053"/>
                    <a:chExt cx="2018909" cy="333257"/>
                  </a:xfrm>
                </p:grpSpPr>
                <p:cxnSp>
                  <p:nvCxnSpPr>
                    <p:cNvPr id="205" name="Přímá spojnice 20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Přímá spojnice 20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211" name="Skupina 210"/>
                    <p:cNvGrpSpPr/>
                    <p:nvPr/>
                  </p:nvGrpSpPr>
                  <p:grpSpPr>
                    <a:xfrm>
                      <a:off x="1502485" y="3994053"/>
                      <a:ext cx="1404491" cy="333257"/>
                      <a:chOff x="1502485" y="3994053"/>
                      <a:chExt cx="1404491" cy="333257"/>
                    </a:xfrm>
                  </p:grpSpPr>
                  <p:sp>
                    <p:nvSpPr>
                      <p:cNvPr id="212" name="Ovál 21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3" name="Ovál 21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4" name="Ovál 21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5" name="Ovál 21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16" name="Ovál 21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17" name="Ovál 21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218" name="Ovál 21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19" name="Ovál 21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0" name="Ovál 21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1" name="Ovál 22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2" name="Ovál 22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3" name="Ovál 22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4" name="Ovál 22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5" name="Ovál 22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26" name="Ovál 22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59" name="Skupina 58"/>
                <p:cNvGrpSpPr/>
                <p:nvPr/>
              </p:nvGrpSpPr>
              <p:grpSpPr>
                <a:xfrm>
                  <a:off x="2601455" y="1455123"/>
                  <a:ext cx="2570737" cy="49841"/>
                  <a:chOff x="1502485" y="3994053"/>
                  <a:chExt cx="3750721" cy="333257"/>
                </a:xfrm>
              </p:grpSpPr>
              <p:grpSp>
                <p:nvGrpSpPr>
                  <p:cNvPr id="157" name="Skupina 156"/>
                  <p:cNvGrpSpPr/>
                  <p:nvPr/>
                </p:nvGrpSpPr>
                <p:grpSpPr>
                  <a:xfrm>
                    <a:off x="1502485" y="3994053"/>
                    <a:ext cx="2018909" cy="333257"/>
                    <a:chOff x="1502485" y="3994053"/>
                    <a:chExt cx="2018909" cy="333257"/>
                  </a:xfrm>
                </p:grpSpPr>
                <p:cxnSp>
                  <p:nvCxnSpPr>
                    <p:cNvPr id="181" name="Přímá spojnice 180"/>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Přímá spojnice 181"/>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Přímá spojnice 182"/>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Přímá spojnice 183"/>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Přímá spojnice 184"/>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Přímá spojnice 185"/>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87" name="Skupina 186"/>
                    <p:cNvGrpSpPr/>
                    <p:nvPr/>
                  </p:nvGrpSpPr>
                  <p:grpSpPr>
                    <a:xfrm>
                      <a:off x="1502485" y="3994053"/>
                      <a:ext cx="1404491" cy="333257"/>
                      <a:chOff x="1502485" y="3994053"/>
                      <a:chExt cx="1404491" cy="333257"/>
                    </a:xfrm>
                  </p:grpSpPr>
                  <p:sp>
                    <p:nvSpPr>
                      <p:cNvPr id="188" name="Ovál 187"/>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9" name="Ovál 188"/>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0" name="Ovál 189"/>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1" name="Ovál 190"/>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92" name="Ovál 191"/>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93" name="Ovál 192"/>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94" name="Ovál 193"/>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5" name="Ovál 194"/>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6" name="Ovál 195"/>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7" name="Ovál 196"/>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8" name="Ovál 197"/>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99" name="Ovál 198"/>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0" name="Ovál 199"/>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1" name="Ovál 200"/>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02" name="Ovál 201"/>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58" name="Skupina 157"/>
                  <p:cNvGrpSpPr/>
                  <p:nvPr/>
                </p:nvGrpSpPr>
                <p:grpSpPr>
                  <a:xfrm flipH="1">
                    <a:off x="3234297" y="3994053"/>
                    <a:ext cx="2018909" cy="333257"/>
                    <a:chOff x="1502485" y="3994053"/>
                    <a:chExt cx="2018909" cy="333257"/>
                  </a:xfrm>
                </p:grpSpPr>
                <p:cxnSp>
                  <p:nvCxnSpPr>
                    <p:cNvPr id="159" name="Přímá spojnice 15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Přímá spojnice 15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Přímá spojnice 16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Přímá spojnice 16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65" name="Skupina 164"/>
                    <p:cNvGrpSpPr/>
                    <p:nvPr/>
                  </p:nvGrpSpPr>
                  <p:grpSpPr>
                    <a:xfrm>
                      <a:off x="1502485" y="3994053"/>
                      <a:ext cx="1404491" cy="333257"/>
                      <a:chOff x="1502485" y="3994053"/>
                      <a:chExt cx="1404491" cy="333257"/>
                    </a:xfrm>
                  </p:grpSpPr>
                  <p:sp>
                    <p:nvSpPr>
                      <p:cNvPr id="166" name="Ovál 16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7" name="Ovál 16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8" name="Ovál 16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69" name="Ovál 16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70" name="Ovál 16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71" name="Ovál 17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72" name="Ovál 17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3" name="Ovál 17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4" name="Ovál 17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5" name="Ovál 17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6" name="Ovál 17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7" name="Ovál 17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8" name="Ovál 17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79" name="Ovál 17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80" name="Ovál 17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60" name="Skupina 59"/>
                <p:cNvGrpSpPr/>
                <p:nvPr/>
              </p:nvGrpSpPr>
              <p:grpSpPr>
                <a:xfrm flipV="1">
                  <a:off x="2606067" y="1542339"/>
                  <a:ext cx="2570737" cy="49841"/>
                  <a:chOff x="1502485" y="3994053"/>
                  <a:chExt cx="3750721" cy="333257"/>
                </a:xfrm>
              </p:grpSpPr>
              <p:grpSp>
                <p:nvGrpSpPr>
                  <p:cNvPr id="111" name="Skupina 110"/>
                  <p:cNvGrpSpPr/>
                  <p:nvPr/>
                </p:nvGrpSpPr>
                <p:grpSpPr>
                  <a:xfrm>
                    <a:off x="1502485" y="3994053"/>
                    <a:ext cx="2018909" cy="333257"/>
                    <a:chOff x="1502485" y="3994053"/>
                    <a:chExt cx="2018909" cy="333257"/>
                  </a:xfrm>
                </p:grpSpPr>
                <p:cxnSp>
                  <p:nvCxnSpPr>
                    <p:cNvPr id="135" name="Přímá spojnice 134"/>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1" name="Skupina 140"/>
                    <p:cNvGrpSpPr/>
                    <p:nvPr/>
                  </p:nvGrpSpPr>
                  <p:grpSpPr>
                    <a:xfrm>
                      <a:off x="1502485" y="3994053"/>
                      <a:ext cx="1404491" cy="333257"/>
                      <a:chOff x="1502485" y="3994053"/>
                      <a:chExt cx="1404491" cy="333257"/>
                    </a:xfrm>
                  </p:grpSpPr>
                  <p:sp>
                    <p:nvSpPr>
                      <p:cNvPr id="142" name="Ovál 141"/>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3" name="Ovál 142"/>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4" name="Ovál 143"/>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5" name="Ovál 144"/>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6" name="Ovál 145"/>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7" name="Ovál 146"/>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48" name="Ovál 147"/>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49" name="Ovál 148"/>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0" name="Ovál 149"/>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1" name="Ovál 150"/>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2" name="Ovál 151"/>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3" name="Ovál 152"/>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4" name="Ovál 153"/>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5" name="Ovál 154"/>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56" name="Ovál 155"/>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112" name="Skupina 111"/>
                  <p:cNvGrpSpPr/>
                  <p:nvPr/>
                </p:nvGrpSpPr>
                <p:grpSpPr>
                  <a:xfrm flipH="1">
                    <a:off x="3234297" y="3994053"/>
                    <a:ext cx="2018909" cy="333257"/>
                    <a:chOff x="1502485" y="3994053"/>
                    <a:chExt cx="2018909" cy="333257"/>
                  </a:xfrm>
                </p:grpSpPr>
                <p:cxnSp>
                  <p:nvCxnSpPr>
                    <p:cNvPr id="113" name="Přímá spojnice 112"/>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Přímá spojnice 113"/>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5" name="Přímá spojnice 114"/>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Přímá spojnice 115"/>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Přímá spojnice 116"/>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Přímá spojnice 117"/>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9" name="Skupina 118"/>
                    <p:cNvGrpSpPr/>
                    <p:nvPr/>
                  </p:nvGrpSpPr>
                  <p:grpSpPr>
                    <a:xfrm>
                      <a:off x="1502485" y="3994053"/>
                      <a:ext cx="1404491" cy="333257"/>
                      <a:chOff x="1502485" y="3994053"/>
                      <a:chExt cx="1404491" cy="333257"/>
                    </a:xfrm>
                  </p:grpSpPr>
                  <p:sp>
                    <p:nvSpPr>
                      <p:cNvPr id="120" name="Ovál 119"/>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1" name="Ovál 120"/>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2" name="Ovál 121"/>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3" name="Ovál 122"/>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4" name="Ovál 123"/>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5" name="Ovál 124"/>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26" name="Ovál 125"/>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7" name="Ovál 126"/>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8" name="Ovál 127"/>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29" name="Ovál 128"/>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0" name="Ovál 129"/>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1" name="Ovál 130"/>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2" name="Ovál 131"/>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3" name="Ovál 132"/>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34" name="Ovál 133"/>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grpSp>
              <p:nvGrpSpPr>
                <p:cNvPr id="61" name="Skupina 60"/>
                <p:cNvGrpSpPr/>
                <p:nvPr/>
              </p:nvGrpSpPr>
              <p:grpSpPr>
                <a:xfrm>
                  <a:off x="2556225" y="1631503"/>
                  <a:ext cx="2570737" cy="49841"/>
                  <a:chOff x="1502485" y="3994053"/>
                  <a:chExt cx="3750721" cy="333257"/>
                </a:xfrm>
              </p:grpSpPr>
              <p:grpSp>
                <p:nvGrpSpPr>
                  <p:cNvPr id="65" name="Skupina 64"/>
                  <p:cNvGrpSpPr/>
                  <p:nvPr/>
                </p:nvGrpSpPr>
                <p:grpSpPr>
                  <a:xfrm>
                    <a:off x="1502485" y="3994053"/>
                    <a:ext cx="2018909" cy="333257"/>
                    <a:chOff x="1502485" y="3994053"/>
                    <a:chExt cx="2018909" cy="333257"/>
                  </a:xfrm>
                </p:grpSpPr>
                <p:cxnSp>
                  <p:nvCxnSpPr>
                    <p:cNvPr id="89" name="Přímá spojnice 88"/>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Přímá spojnice 89"/>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Přímá spojnice 90"/>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Přímá spojnice 91"/>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Přímá spojnice 92"/>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Přímá spojnice 93"/>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95" name="Skupina 94"/>
                    <p:cNvGrpSpPr/>
                    <p:nvPr/>
                  </p:nvGrpSpPr>
                  <p:grpSpPr>
                    <a:xfrm>
                      <a:off x="1502485" y="3994053"/>
                      <a:ext cx="1404491" cy="333257"/>
                      <a:chOff x="1502485" y="3994053"/>
                      <a:chExt cx="1404491" cy="333257"/>
                    </a:xfrm>
                  </p:grpSpPr>
                  <p:sp>
                    <p:nvSpPr>
                      <p:cNvPr id="96" name="Ovál 95"/>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 name="Ovál 96"/>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8" name="Ovál 97"/>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9" name="Ovál 98"/>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0" name="Ovál 99"/>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1" name="Ovál 100"/>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102" name="Ovál 101"/>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3" name="Ovál 102"/>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4" name="Ovál 103"/>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5" name="Ovál 104"/>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6" name="Ovál 105"/>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7" name="Ovál 106"/>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8" name="Ovál 107"/>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09" name="Ovál 108"/>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110" name="Ovál 109"/>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nvGrpSpPr>
                  <p:cNvPr id="66" name="Skupina 65"/>
                  <p:cNvGrpSpPr/>
                  <p:nvPr/>
                </p:nvGrpSpPr>
                <p:grpSpPr>
                  <a:xfrm flipH="1">
                    <a:off x="3234297" y="3994053"/>
                    <a:ext cx="2018909" cy="333257"/>
                    <a:chOff x="1502485" y="3994053"/>
                    <a:chExt cx="2018909" cy="333257"/>
                  </a:xfrm>
                </p:grpSpPr>
                <p:cxnSp>
                  <p:nvCxnSpPr>
                    <p:cNvPr id="67" name="Přímá spojnice 66"/>
                    <p:cNvCxnSpPr/>
                    <p:nvPr/>
                  </p:nvCxnSpPr>
                  <p:spPr>
                    <a:xfrm flipH="1">
                      <a:off x="1686681" y="4149080"/>
                      <a:ext cx="1800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Přímá spojnice 67"/>
                    <p:cNvCxnSpPr/>
                    <p:nvPr/>
                  </p:nvCxnSpPr>
                  <p:spPr>
                    <a:xfrm flipH="1">
                      <a:off x="1995291" y="4099932"/>
                      <a:ext cx="1512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Přímá spojnice 68"/>
                    <p:cNvCxnSpPr/>
                    <p:nvPr/>
                  </p:nvCxnSpPr>
                  <p:spPr>
                    <a:xfrm flipH="1">
                      <a:off x="2130956" y="4202038"/>
                      <a:ext cx="136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Přímá spojnice 69"/>
                    <p:cNvCxnSpPr/>
                    <p:nvPr/>
                  </p:nvCxnSpPr>
                  <p:spPr>
                    <a:xfrm flipH="1">
                      <a:off x="1793394" y="4121934"/>
                      <a:ext cx="1728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Přímá spojnice 70"/>
                    <p:cNvCxnSpPr/>
                    <p:nvPr/>
                  </p:nvCxnSpPr>
                  <p:spPr>
                    <a:xfrm flipH="1">
                      <a:off x="1903884" y="4176990"/>
                      <a:ext cx="1584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Přímá spojnice 71"/>
                    <p:cNvCxnSpPr/>
                    <p:nvPr/>
                  </p:nvCxnSpPr>
                  <p:spPr>
                    <a:xfrm flipH="1">
                      <a:off x="2362602" y="4228708"/>
                      <a:ext cx="1116000" cy="0"/>
                    </a:xfrm>
                    <a:prstGeom prst="line">
                      <a:avLst/>
                    </a:prstGeom>
                    <a:ln w="127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nvGrpSpPr>
                    <p:cNvPr id="73" name="Skupina 72"/>
                    <p:cNvGrpSpPr/>
                    <p:nvPr/>
                  </p:nvGrpSpPr>
                  <p:grpSpPr>
                    <a:xfrm>
                      <a:off x="1502485" y="3994053"/>
                      <a:ext cx="1404491" cy="333257"/>
                      <a:chOff x="1502485" y="3994053"/>
                      <a:chExt cx="1404491" cy="333257"/>
                    </a:xfrm>
                  </p:grpSpPr>
                  <p:sp>
                    <p:nvSpPr>
                      <p:cNvPr id="74" name="Ovál 73"/>
                      <p:cNvSpPr/>
                      <p:nvPr/>
                    </p:nvSpPr>
                    <p:spPr>
                      <a:xfrm rot="3469893" flipV="1">
                        <a:off x="1555312" y="412164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5" name="Ovál 74"/>
                      <p:cNvSpPr/>
                      <p:nvPr/>
                    </p:nvSpPr>
                    <p:spPr>
                      <a:xfrm rot="18819340">
                        <a:off x="1665440"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6" name="Ovál 75"/>
                      <p:cNvSpPr/>
                      <p:nvPr/>
                    </p:nvSpPr>
                    <p:spPr>
                      <a:xfrm rot="18819340">
                        <a:off x="1909483"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77" name="Ovál 76"/>
                      <p:cNvSpPr/>
                      <p:nvPr/>
                    </p:nvSpPr>
                    <p:spPr>
                      <a:xfrm rot="18819340">
                        <a:off x="2169496"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8" name="Ovál 77"/>
                      <p:cNvSpPr/>
                      <p:nvPr/>
                    </p:nvSpPr>
                    <p:spPr>
                      <a:xfrm rot="18819340">
                        <a:off x="2413539"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79" name="Ovál 78"/>
                      <p:cNvSpPr/>
                      <p:nvPr/>
                    </p:nvSpPr>
                    <p:spPr>
                      <a:xfrm rot="18819340">
                        <a:off x="2673552" y="3941226"/>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dirty="0">
                          <a:solidFill>
                            <a:prstClr val="white"/>
                          </a:solidFill>
                          <a:latin typeface="Calibri"/>
                        </a:endParaRPr>
                      </a:p>
                    </p:txBody>
                  </p:sp>
                  <p:sp>
                    <p:nvSpPr>
                      <p:cNvPr id="80" name="Ovál 79"/>
                      <p:cNvSpPr/>
                      <p:nvPr/>
                    </p:nvSpPr>
                    <p:spPr>
                      <a:xfrm rot="2780660" flipV="1">
                        <a:off x="1765467" y="414069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1" name="Ovál 80"/>
                      <p:cNvSpPr/>
                      <p:nvPr/>
                    </p:nvSpPr>
                    <p:spPr>
                      <a:xfrm rot="2780660" flipV="1">
                        <a:off x="2024994"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2" name="Ovál 81"/>
                      <p:cNvSpPr/>
                      <p:nvPr/>
                    </p:nvSpPr>
                    <p:spPr>
                      <a:xfrm rot="2780660" flipV="1">
                        <a:off x="2276706" y="415593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3" name="Ovál 82"/>
                      <p:cNvSpPr/>
                      <p:nvPr/>
                    </p:nvSpPr>
                    <p:spPr>
                      <a:xfrm rot="2780660" flipV="1">
                        <a:off x="2533674" y="4152128"/>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4" name="Ovál 83"/>
                      <p:cNvSpPr/>
                      <p:nvPr/>
                    </p:nvSpPr>
                    <p:spPr>
                      <a:xfrm rot="6100262" flipV="1">
                        <a:off x="2093467" y="405794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5" name="Ovál 84"/>
                      <p:cNvSpPr/>
                      <p:nvPr/>
                    </p:nvSpPr>
                    <p:spPr>
                      <a:xfrm rot="4411746" flipV="1">
                        <a:off x="2319991" y="4041243"/>
                        <a:ext cx="118545" cy="22090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6" name="Ovál 85"/>
                      <p:cNvSpPr/>
                      <p:nvPr/>
                    </p:nvSpPr>
                    <p:spPr>
                      <a:xfrm rot="6155616" flipV="1">
                        <a:off x="2557516" y="4029651"/>
                        <a:ext cx="118545" cy="219354"/>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7" name="Ovál 86"/>
                      <p:cNvSpPr/>
                      <p:nvPr/>
                    </p:nvSpPr>
                    <p:spPr>
                      <a:xfrm rot="5596534" flipV="1">
                        <a:off x="1800193" y="4031279"/>
                        <a:ext cx="118545" cy="187493"/>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 name="Ovál 87"/>
                      <p:cNvSpPr/>
                      <p:nvPr/>
                    </p:nvSpPr>
                    <p:spPr>
                      <a:xfrm rot="2780660" flipV="1">
                        <a:off x="2735604" y="4155117"/>
                        <a:ext cx="118545" cy="224199"/>
                      </a:xfrm>
                      <a:prstGeom prst="ellipse">
                        <a:avLst/>
                      </a:prstGeom>
                      <a:solidFill>
                        <a:schemeClr val="accent2">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grpSp>
            <p:cxnSp>
              <p:nvCxnSpPr>
                <p:cNvPr id="62" name="Přímá spojnice 61"/>
                <p:cNvCxnSpPr/>
                <p:nvPr/>
              </p:nvCxnSpPr>
              <p:spPr>
                <a:xfrm>
                  <a:off x="3871300" y="1340769"/>
                  <a:ext cx="0" cy="35535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3" name="Přímá spojnice 62"/>
                <p:cNvCxnSpPr/>
                <p:nvPr/>
              </p:nvCxnSpPr>
              <p:spPr>
                <a:xfrm>
                  <a:off x="5647704" y="1344401"/>
                  <a:ext cx="0" cy="36073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Přímá spojnice 63"/>
                <p:cNvCxnSpPr/>
                <p:nvPr/>
              </p:nvCxnSpPr>
              <p:spPr>
                <a:xfrm>
                  <a:off x="2053585" y="1348594"/>
                  <a:ext cx="0" cy="3553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3" name="TextovéPole 42"/>
            <p:cNvSpPr txBox="1"/>
            <p:nvPr/>
          </p:nvSpPr>
          <p:spPr>
            <a:xfrm>
              <a:off x="897822" y="5495724"/>
              <a:ext cx="2609072" cy="369332"/>
            </a:xfrm>
            <a:prstGeom prst="rect">
              <a:avLst/>
            </a:prstGeom>
            <a:noFill/>
          </p:spPr>
          <p:txBody>
            <a:bodyPr wrap="square" rtlCol="0">
              <a:spAutoFit/>
            </a:bodyPr>
            <a:lstStyle/>
            <a:p>
              <a:pPr algn="ctr" fontAlgn="auto">
                <a:spcBef>
                  <a:spcPts val="0"/>
                </a:spcBef>
                <a:spcAft>
                  <a:spcPts val="0"/>
                </a:spcAft>
              </a:pPr>
              <a:r>
                <a:rPr lang="cs-CZ" sz="1800" dirty="0" err="1">
                  <a:solidFill>
                    <a:prstClr val="black"/>
                  </a:solidFill>
                  <a:latin typeface="Calibri"/>
                </a:rPr>
                <a:t>Skeletal</a:t>
              </a:r>
              <a:r>
                <a:rPr lang="cs-CZ" sz="1800" dirty="0">
                  <a:solidFill>
                    <a:prstClr val="black"/>
                  </a:solidFill>
                  <a:latin typeface="Calibri"/>
                </a:rPr>
                <a:t> </a:t>
              </a:r>
              <a:r>
                <a:rPr lang="cs-CZ" sz="1800" dirty="0" err="1">
                  <a:solidFill>
                    <a:prstClr val="black"/>
                  </a:solidFill>
                  <a:latin typeface="Calibri"/>
                </a:rPr>
                <a:t>muscle</a:t>
              </a:r>
              <a:r>
                <a:rPr lang="cs-CZ" sz="1800" dirty="0">
                  <a:solidFill>
                    <a:prstClr val="black"/>
                  </a:solidFill>
                  <a:latin typeface="Calibri"/>
                </a:rPr>
                <a:t> </a:t>
              </a:r>
              <a:r>
                <a:rPr lang="cs-CZ" sz="1800" dirty="0" err="1">
                  <a:solidFill>
                    <a:prstClr val="black"/>
                  </a:solidFill>
                  <a:latin typeface="Calibri"/>
                </a:rPr>
                <a:t>fibre</a:t>
              </a:r>
              <a:endParaRPr lang="cs-CZ" sz="1800" dirty="0">
                <a:solidFill>
                  <a:prstClr val="black"/>
                </a:solidFill>
                <a:latin typeface="Calibri"/>
              </a:endParaRPr>
            </a:p>
          </p:txBody>
        </p:sp>
      </p:grpSp>
      <p:sp>
        <p:nvSpPr>
          <p:cNvPr id="1733" name="TextovéPole 1732"/>
          <p:cNvSpPr txBox="1"/>
          <p:nvPr/>
        </p:nvSpPr>
        <p:spPr>
          <a:xfrm>
            <a:off x="7654264" y="920752"/>
            <a:ext cx="2731929" cy="1077218"/>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Acetylcholine is deactivated by </a:t>
            </a:r>
            <a:r>
              <a:rPr lang="en-US" sz="1600" dirty="0" err="1">
                <a:solidFill>
                  <a:prstClr val="black"/>
                </a:solidFill>
                <a:latin typeface="Calibri"/>
              </a:rPr>
              <a:t>acetylcholin</a:t>
            </a:r>
            <a:r>
              <a:rPr lang="cs-CZ" sz="1600" dirty="0" err="1">
                <a:solidFill>
                  <a:prstClr val="black"/>
                </a:solidFill>
                <a:latin typeface="Calibri"/>
              </a:rPr>
              <a:t>esterase</a:t>
            </a:r>
            <a:r>
              <a:rPr lang="en-US" sz="1600" dirty="0">
                <a:solidFill>
                  <a:prstClr val="black"/>
                </a:solidFill>
                <a:latin typeface="Calibri"/>
              </a:rPr>
              <a:t> and broken down into acetyl and choline</a:t>
            </a:r>
          </a:p>
        </p:txBody>
      </p:sp>
    </p:spTree>
    <p:extLst>
      <p:ext uri="{BB962C8B-B14F-4D97-AF65-F5344CB8AC3E}">
        <p14:creationId xmlns:p14="http://schemas.microsoft.com/office/powerpoint/2010/main" val="23096391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1919536" y="1067026"/>
            <a:ext cx="8352928" cy="1200329"/>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Neurotransmitters bound to certain types of receptors of the postsynaptic membrane cause ion channels to open and ions to move from/to the cell </a:t>
            </a:r>
          </a:p>
          <a:p>
            <a:pPr fontAlgn="auto">
              <a:spcBef>
                <a:spcPts val="0"/>
              </a:spcBef>
              <a:spcAft>
                <a:spcPts val="0"/>
              </a:spcAft>
            </a:pPr>
            <a:r>
              <a:rPr lang="cs-CZ" sz="1800" dirty="0">
                <a:solidFill>
                  <a:prstClr val="black"/>
                </a:solidFill>
                <a:latin typeface="Calibri"/>
                <a:sym typeface="Symbol"/>
              </a:rPr>
              <a:t> </a:t>
            </a:r>
            <a:r>
              <a:rPr lang="en-US" sz="1800" dirty="0">
                <a:solidFill>
                  <a:prstClr val="black"/>
                </a:solidFill>
                <a:latin typeface="Calibri"/>
              </a:rPr>
              <a:t>change of potentials on the postsynaptic membrane  </a:t>
            </a:r>
          </a:p>
          <a:p>
            <a:pPr fontAlgn="auto">
              <a:spcBef>
                <a:spcPts val="0"/>
              </a:spcBef>
              <a:spcAft>
                <a:spcPts val="0"/>
              </a:spcAft>
            </a:pPr>
            <a:r>
              <a:rPr lang="cs-CZ" sz="1800" dirty="0">
                <a:solidFill>
                  <a:prstClr val="black"/>
                </a:solidFill>
                <a:latin typeface="Calibri"/>
                <a:sym typeface="Symbol"/>
              </a:rPr>
              <a:t>  </a:t>
            </a:r>
            <a:r>
              <a:rPr lang="en-US" sz="1800" dirty="0">
                <a:solidFill>
                  <a:prstClr val="black"/>
                </a:solidFill>
                <a:latin typeface="Calibri"/>
              </a:rPr>
              <a:t>creates </a:t>
            </a:r>
            <a:r>
              <a:rPr lang="en-US" sz="1800" b="1" dirty="0" err="1">
                <a:solidFill>
                  <a:prstClr val="black"/>
                </a:solidFill>
                <a:latin typeface="Calibri"/>
              </a:rPr>
              <a:t>postynaptic</a:t>
            </a:r>
            <a:r>
              <a:rPr lang="en-US" sz="1800" b="1" dirty="0">
                <a:solidFill>
                  <a:prstClr val="black"/>
                </a:solidFill>
                <a:latin typeface="Calibri"/>
              </a:rPr>
              <a:t> potential</a:t>
            </a:r>
            <a:endParaRPr lang="cs-CZ" sz="1800" b="1" dirty="0">
              <a:solidFill>
                <a:prstClr val="black"/>
              </a:solidFill>
              <a:latin typeface="Calibri"/>
            </a:endParaRPr>
          </a:p>
        </p:txBody>
      </p:sp>
      <p:sp>
        <p:nvSpPr>
          <p:cNvPr id="28" name="Ovál 27"/>
          <p:cNvSpPr/>
          <p:nvPr/>
        </p:nvSpPr>
        <p:spPr>
          <a:xfrm>
            <a:off x="7452161" y="4821568"/>
            <a:ext cx="144000"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8108685" y="4118848"/>
            <a:ext cx="144000"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Ovál 33"/>
          <p:cNvSpPr/>
          <p:nvPr/>
        </p:nvSpPr>
        <p:spPr>
          <a:xfrm>
            <a:off x="6375964" y="4910960"/>
            <a:ext cx="180000" cy="1800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86" name="Skupina 85"/>
          <p:cNvGrpSpPr>
            <a:grpSpLocks noChangeAspect="1"/>
          </p:cNvGrpSpPr>
          <p:nvPr/>
        </p:nvGrpSpPr>
        <p:grpSpPr>
          <a:xfrm>
            <a:off x="6152434" y="3029357"/>
            <a:ext cx="2599795" cy="2475204"/>
            <a:chOff x="1303540" y="535644"/>
            <a:chExt cx="5837401" cy="5557652"/>
          </a:xfrm>
        </p:grpSpPr>
        <p:sp>
          <p:nvSpPr>
            <p:cNvPr id="20" name="Volný tvar 19"/>
            <p:cNvSpPr>
              <a:spLocks/>
            </p:cNvSpPr>
            <p:nvPr/>
          </p:nvSpPr>
          <p:spPr>
            <a:xfrm>
              <a:off x="1547664"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Volný tvar 41"/>
            <p:cNvSpPr>
              <a:spLocks/>
            </p:cNvSpPr>
            <p:nvPr/>
          </p:nvSpPr>
          <p:spPr>
            <a:xfrm>
              <a:off x="1303540" y="1084351"/>
              <a:ext cx="4688640"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425538" y="1189511"/>
                    <a:pt x="4239491" y="1472540"/>
                  </a:cubicBezTo>
                  <a:cubicBezTo>
                    <a:pt x="4053444" y="1755569"/>
                    <a:pt x="3800104" y="2030681"/>
                    <a:pt x="3479470" y="2375065"/>
                  </a:cubicBezTo>
                  <a:cubicBezTo>
                    <a:pt x="3158836" y="271944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35" name="Volný tvar 34"/>
          <p:cNvSpPr>
            <a:spLocks noChangeAspect="1"/>
          </p:cNvSpPr>
          <p:nvPr/>
        </p:nvSpPr>
        <p:spPr>
          <a:xfrm rot="743732">
            <a:off x="7408627" y="4833289"/>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Volný tvar 36"/>
          <p:cNvSpPr>
            <a:spLocks noChangeAspect="1"/>
          </p:cNvSpPr>
          <p:nvPr/>
        </p:nvSpPr>
        <p:spPr>
          <a:xfrm rot="743732">
            <a:off x="8076532" y="4117525"/>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7" name="Ovál 86"/>
          <p:cNvSpPr/>
          <p:nvPr/>
        </p:nvSpPr>
        <p:spPr>
          <a:xfrm rot="19002577">
            <a:off x="7257347" y="5142889"/>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 name="Ovál 87"/>
          <p:cNvSpPr/>
          <p:nvPr/>
        </p:nvSpPr>
        <p:spPr>
          <a:xfrm rot="19002577">
            <a:off x="7398587" y="5029077"/>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 name="Ovál 88"/>
          <p:cNvSpPr/>
          <p:nvPr/>
        </p:nvSpPr>
        <p:spPr>
          <a:xfrm rot="18275507">
            <a:off x="8418161" y="3872772"/>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 name="Ovál 89"/>
          <p:cNvSpPr/>
          <p:nvPr/>
        </p:nvSpPr>
        <p:spPr>
          <a:xfrm rot="18275507">
            <a:off x="8511980" y="3712379"/>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 name="Ovál 90"/>
          <p:cNvSpPr/>
          <p:nvPr/>
        </p:nvSpPr>
        <p:spPr>
          <a:xfrm>
            <a:off x="8155285" y="3027775"/>
            <a:ext cx="180000" cy="1800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4" name="Volný tvar 93"/>
          <p:cNvSpPr/>
          <p:nvPr/>
        </p:nvSpPr>
        <p:spPr>
          <a:xfrm>
            <a:off x="8299511" y="3277055"/>
            <a:ext cx="621158" cy="966158"/>
          </a:xfrm>
          <a:custGeom>
            <a:avLst/>
            <a:gdLst>
              <a:gd name="connsiteX0" fmla="*/ 13480 w 634582"/>
              <a:gd name="connsiteY0" fmla="*/ 0 h 966158"/>
              <a:gd name="connsiteX1" fmla="*/ 116997 w 634582"/>
              <a:gd name="connsiteY1" fmla="*/ 163901 h 966158"/>
              <a:gd name="connsiteX2" fmla="*/ 73865 w 634582"/>
              <a:gd name="connsiteY2" fmla="*/ 388188 h 966158"/>
              <a:gd name="connsiteX3" fmla="*/ 13480 w 634582"/>
              <a:gd name="connsiteY3" fmla="*/ 534837 h 966158"/>
              <a:gd name="connsiteX4" fmla="*/ 65238 w 634582"/>
              <a:gd name="connsiteY4" fmla="*/ 646981 h 966158"/>
              <a:gd name="connsiteX5" fmla="*/ 634582 w 634582"/>
              <a:gd name="connsiteY5" fmla="*/ 966158 h 966158"/>
              <a:gd name="connsiteX6" fmla="*/ 634582 w 634582"/>
              <a:gd name="connsiteY6" fmla="*/ 966158 h 966158"/>
              <a:gd name="connsiteX0" fmla="*/ 56 w 621158"/>
              <a:gd name="connsiteY0" fmla="*/ 0 h 966158"/>
              <a:gd name="connsiteX1" fmla="*/ 103573 w 621158"/>
              <a:gd name="connsiteY1" fmla="*/ 163901 h 966158"/>
              <a:gd name="connsiteX2" fmla="*/ 60441 w 621158"/>
              <a:gd name="connsiteY2" fmla="*/ 388188 h 966158"/>
              <a:gd name="connsiteX3" fmla="*/ 56 w 621158"/>
              <a:gd name="connsiteY3" fmla="*/ 534837 h 966158"/>
              <a:gd name="connsiteX4" fmla="*/ 51814 w 621158"/>
              <a:gd name="connsiteY4" fmla="*/ 646981 h 966158"/>
              <a:gd name="connsiteX5" fmla="*/ 621158 w 621158"/>
              <a:gd name="connsiteY5" fmla="*/ 966158 h 966158"/>
              <a:gd name="connsiteX6" fmla="*/ 621158 w 621158"/>
              <a:gd name="connsiteY6" fmla="*/ 966158 h 96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158" h="966158">
                <a:moveTo>
                  <a:pt x="56" y="0"/>
                </a:moveTo>
                <a:cubicBezTo>
                  <a:pt x="46782" y="49601"/>
                  <a:pt x="93509" y="99203"/>
                  <a:pt x="103573" y="163901"/>
                </a:cubicBezTo>
                <a:cubicBezTo>
                  <a:pt x="113637" y="228599"/>
                  <a:pt x="77694" y="326365"/>
                  <a:pt x="60441" y="388188"/>
                </a:cubicBezTo>
                <a:cubicBezTo>
                  <a:pt x="43188" y="450011"/>
                  <a:pt x="1494" y="491705"/>
                  <a:pt x="56" y="534837"/>
                </a:cubicBezTo>
                <a:cubicBezTo>
                  <a:pt x="-1382" y="577969"/>
                  <a:pt x="25373" y="624142"/>
                  <a:pt x="51814" y="646981"/>
                </a:cubicBezTo>
                <a:cubicBezTo>
                  <a:pt x="78255" y="669820"/>
                  <a:pt x="621158" y="966158"/>
                  <a:pt x="621158" y="966158"/>
                </a:cubicBezTo>
                <a:lnTo>
                  <a:pt x="621158" y="966158"/>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 name="Volný tvar 95"/>
          <p:cNvSpPr/>
          <p:nvPr/>
        </p:nvSpPr>
        <p:spPr>
          <a:xfrm>
            <a:off x="6622448" y="5116398"/>
            <a:ext cx="1009650" cy="463550"/>
          </a:xfrm>
          <a:custGeom>
            <a:avLst/>
            <a:gdLst>
              <a:gd name="connsiteX0" fmla="*/ 0 w 1009650"/>
              <a:gd name="connsiteY0" fmla="*/ 0 h 463550"/>
              <a:gd name="connsiteX1" fmla="*/ 127000 w 1009650"/>
              <a:gd name="connsiteY1" fmla="*/ 114300 h 463550"/>
              <a:gd name="connsiteX2" fmla="*/ 323850 w 1009650"/>
              <a:gd name="connsiteY2" fmla="*/ 120650 h 463550"/>
              <a:gd name="connsiteX3" fmla="*/ 469900 w 1009650"/>
              <a:gd name="connsiteY3" fmla="*/ 12700 h 463550"/>
              <a:gd name="connsiteX4" fmla="*/ 635000 w 1009650"/>
              <a:gd name="connsiteY4" fmla="*/ 88900 h 463550"/>
              <a:gd name="connsiteX5" fmla="*/ 1009650 w 1009650"/>
              <a:gd name="connsiteY5" fmla="*/ 46355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650" h="463550">
                <a:moveTo>
                  <a:pt x="0" y="0"/>
                </a:moveTo>
                <a:cubicBezTo>
                  <a:pt x="36512" y="47096"/>
                  <a:pt x="73025" y="94192"/>
                  <a:pt x="127000" y="114300"/>
                </a:cubicBezTo>
                <a:cubicBezTo>
                  <a:pt x="180975" y="134408"/>
                  <a:pt x="266700" y="137583"/>
                  <a:pt x="323850" y="120650"/>
                </a:cubicBezTo>
                <a:cubicBezTo>
                  <a:pt x="381000" y="103717"/>
                  <a:pt x="418042" y="17992"/>
                  <a:pt x="469900" y="12700"/>
                </a:cubicBezTo>
                <a:cubicBezTo>
                  <a:pt x="521758" y="7408"/>
                  <a:pt x="545042" y="13758"/>
                  <a:pt x="635000" y="88900"/>
                </a:cubicBezTo>
                <a:cubicBezTo>
                  <a:pt x="724958" y="164042"/>
                  <a:pt x="867304" y="313796"/>
                  <a:pt x="1009650" y="463550"/>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 name="TextovéPole 96"/>
          <p:cNvSpPr txBox="1"/>
          <p:nvPr/>
        </p:nvSpPr>
        <p:spPr>
          <a:xfrm>
            <a:off x="7949586" y="4799271"/>
            <a:ext cx="2314810"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Receptor </a:t>
            </a:r>
            <a:r>
              <a:rPr lang="cs-CZ" sz="1800" dirty="0" err="1">
                <a:solidFill>
                  <a:prstClr val="black"/>
                </a:solidFill>
                <a:latin typeface="Calibri"/>
              </a:rPr>
              <a:t>with</a:t>
            </a:r>
            <a:r>
              <a:rPr lang="cs-CZ" sz="1800" dirty="0">
                <a:solidFill>
                  <a:prstClr val="black"/>
                </a:solidFill>
                <a:latin typeface="Calibri"/>
              </a:rPr>
              <a:t> </a:t>
            </a:r>
            <a:r>
              <a:rPr lang="cs-CZ" sz="1800" dirty="0" err="1">
                <a:solidFill>
                  <a:prstClr val="black"/>
                </a:solidFill>
                <a:latin typeface="Calibri"/>
              </a:rPr>
              <a:t>neurotransmitter</a:t>
            </a:r>
            <a:endParaRPr lang="cs-CZ" sz="1800" dirty="0">
              <a:solidFill>
                <a:prstClr val="black"/>
              </a:solidFill>
              <a:latin typeface="Calibri"/>
            </a:endParaRPr>
          </a:p>
        </p:txBody>
      </p:sp>
      <p:sp>
        <p:nvSpPr>
          <p:cNvPr id="98" name="TextovéPole 97"/>
          <p:cNvSpPr txBox="1"/>
          <p:nvPr/>
        </p:nvSpPr>
        <p:spPr>
          <a:xfrm>
            <a:off x="6034998" y="5579948"/>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Ion </a:t>
            </a:r>
            <a:r>
              <a:rPr lang="cs-CZ" sz="1800" dirty="0" err="1">
                <a:solidFill>
                  <a:prstClr val="black"/>
                </a:solidFill>
                <a:latin typeface="Calibri"/>
              </a:rPr>
              <a:t>channel</a:t>
            </a:r>
            <a:endParaRPr lang="cs-CZ" sz="1800" dirty="0">
              <a:solidFill>
                <a:prstClr val="black"/>
              </a:solidFill>
              <a:latin typeface="Calibri"/>
            </a:endParaRPr>
          </a:p>
        </p:txBody>
      </p:sp>
      <p:cxnSp>
        <p:nvCxnSpPr>
          <p:cNvPr id="99" name="Přímá spojnice 98"/>
          <p:cNvCxnSpPr/>
          <p:nvPr/>
        </p:nvCxnSpPr>
        <p:spPr>
          <a:xfrm flipH="1">
            <a:off x="8180686" y="4510208"/>
            <a:ext cx="77883" cy="40075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Přímá spojnice 100"/>
          <p:cNvCxnSpPr/>
          <p:nvPr/>
        </p:nvCxnSpPr>
        <p:spPr>
          <a:xfrm flipH="1">
            <a:off x="7798868" y="5025594"/>
            <a:ext cx="189661" cy="653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ovéPole 103"/>
          <p:cNvSpPr txBox="1"/>
          <p:nvPr/>
        </p:nvSpPr>
        <p:spPr>
          <a:xfrm>
            <a:off x="1992313" y="2549494"/>
            <a:ext cx="3744416" cy="2031325"/>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potencial</a:t>
            </a:r>
            <a:r>
              <a:rPr lang="cs-CZ" sz="1800" dirty="0">
                <a:solidFill>
                  <a:prstClr val="black"/>
                </a:solidFill>
                <a:latin typeface="Calibri"/>
              </a:rPr>
              <a:t> </a:t>
            </a:r>
          </a:p>
          <a:p>
            <a:pPr marL="285750" indent="-285750" fontAlgn="auto">
              <a:spcBef>
                <a:spcPts val="0"/>
              </a:spcBef>
              <a:spcAft>
                <a:spcPts val="0"/>
              </a:spcAft>
              <a:buFont typeface="Arial" panose="020B0604020202020204" pitchFamily="34" charset="0"/>
              <a:buChar char="•"/>
            </a:pPr>
            <a:r>
              <a:rPr lang="en-US" sz="1800" dirty="0">
                <a:solidFill>
                  <a:prstClr val="black"/>
                </a:solidFill>
                <a:latin typeface="Calibri"/>
              </a:rPr>
              <a:t>is weak (many times weaker than AP)</a:t>
            </a:r>
            <a:endParaRPr lang="cs-CZ" sz="1800" dirty="0">
              <a:solidFill>
                <a:prstClr val="black"/>
              </a:solidFill>
              <a:latin typeface="Calibri"/>
            </a:endParaRPr>
          </a:p>
          <a:p>
            <a:pPr marL="285750" indent="-285750" fontAlgn="auto">
              <a:spcBef>
                <a:spcPts val="0"/>
              </a:spcBef>
              <a:spcAft>
                <a:spcPts val="0"/>
              </a:spcAft>
              <a:buFont typeface="Arial" panose="020B0604020202020204" pitchFamily="34" charset="0"/>
              <a:buChar char="•"/>
            </a:pPr>
            <a:r>
              <a:rPr lang="en-US" sz="1800" dirty="0">
                <a:solidFill>
                  <a:prstClr val="black"/>
                </a:solidFill>
                <a:latin typeface="Calibri"/>
              </a:rPr>
              <a:t>spreads from synapse with decrement (loss) – shrinks as it distances itself from the synapse (gradually disappears)</a:t>
            </a:r>
            <a:endParaRPr lang="cs-CZ" sz="1800" dirty="0">
              <a:solidFill>
                <a:prstClr val="black"/>
              </a:solidFill>
              <a:latin typeface="Calibri"/>
            </a:endParaRPr>
          </a:p>
        </p:txBody>
      </p:sp>
      <p:cxnSp>
        <p:nvCxnSpPr>
          <p:cNvPr id="105" name="Přímá spojnice 104"/>
          <p:cNvCxnSpPr/>
          <p:nvPr/>
        </p:nvCxnSpPr>
        <p:spPr>
          <a:xfrm flipH="1">
            <a:off x="7196519" y="5504562"/>
            <a:ext cx="114834" cy="1476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ovéPole 109"/>
          <p:cNvSpPr txBox="1"/>
          <p:nvPr/>
        </p:nvSpPr>
        <p:spPr>
          <a:xfrm>
            <a:off x="8745846" y="3075870"/>
            <a:ext cx="1886658"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membrane</a:t>
            </a:r>
            <a:endParaRPr lang="cs-CZ" sz="1800" dirty="0">
              <a:solidFill>
                <a:prstClr val="black"/>
              </a:solidFill>
              <a:latin typeface="Calibri"/>
            </a:endParaRPr>
          </a:p>
        </p:txBody>
      </p:sp>
      <p:cxnSp>
        <p:nvCxnSpPr>
          <p:cNvPr id="111" name="Přímá spojnice 110"/>
          <p:cNvCxnSpPr>
            <a:endCxn id="20" idx="3"/>
          </p:cNvCxnSpPr>
          <p:nvPr/>
        </p:nvCxnSpPr>
        <p:spPr>
          <a:xfrm flipH="1">
            <a:off x="8572407" y="3307790"/>
            <a:ext cx="196185" cy="139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ovéPole 29"/>
          <p:cNvSpPr txBox="1"/>
          <p:nvPr/>
        </p:nvSpPr>
        <p:spPr>
          <a:xfrm>
            <a:off x="6040672" y="4506080"/>
            <a:ext cx="725309"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Ion</a:t>
            </a:r>
          </a:p>
        </p:txBody>
      </p:sp>
      <p:sp>
        <p:nvSpPr>
          <p:cNvPr id="31" name="TextovéPole 30"/>
          <p:cNvSpPr txBox="1"/>
          <p:nvPr/>
        </p:nvSpPr>
        <p:spPr>
          <a:xfrm>
            <a:off x="1898270" y="300757"/>
            <a:ext cx="7128792"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Postsynaptic</a:t>
            </a:r>
            <a:r>
              <a:rPr lang="cs-CZ" sz="2800" b="1" dirty="0">
                <a:solidFill>
                  <a:prstClr val="black"/>
                </a:solidFill>
                <a:latin typeface="Calibri"/>
              </a:rPr>
              <a:t> </a:t>
            </a:r>
            <a:r>
              <a:rPr lang="cs-CZ" sz="2800" b="1" dirty="0" err="1">
                <a:solidFill>
                  <a:prstClr val="black"/>
                </a:solidFill>
                <a:latin typeface="Calibri"/>
              </a:rPr>
              <a:t>potencial</a:t>
            </a:r>
            <a:r>
              <a:rPr lang="cs-CZ" sz="2800" b="1" dirty="0">
                <a:solidFill>
                  <a:prstClr val="black"/>
                </a:solidFill>
                <a:latin typeface="Calibri"/>
              </a:rPr>
              <a:t> (PSP)</a:t>
            </a:r>
          </a:p>
        </p:txBody>
      </p:sp>
      <p:grpSp>
        <p:nvGrpSpPr>
          <p:cNvPr id="2" name="Skupina 1"/>
          <p:cNvGrpSpPr/>
          <p:nvPr/>
        </p:nvGrpSpPr>
        <p:grpSpPr>
          <a:xfrm>
            <a:off x="6587598" y="3023109"/>
            <a:ext cx="744381" cy="809326"/>
            <a:chOff x="5063597" y="3023109"/>
            <a:chExt cx="744381" cy="809326"/>
          </a:xfrm>
        </p:grpSpPr>
        <p:sp>
          <p:nvSpPr>
            <p:cNvPr id="33" name="Šipka doprava 32"/>
            <p:cNvSpPr/>
            <p:nvPr/>
          </p:nvSpPr>
          <p:spPr>
            <a:xfrm rot="2104480">
              <a:off x="5063597" y="3545291"/>
              <a:ext cx="691562" cy="28714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6" name="TextovéPole 35"/>
            <p:cNvSpPr txBox="1"/>
            <p:nvPr/>
          </p:nvSpPr>
          <p:spPr>
            <a:xfrm>
              <a:off x="5100675" y="3023109"/>
              <a:ext cx="707303"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AP</a:t>
              </a:r>
            </a:p>
          </p:txBody>
        </p:sp>
      </p:grpSp>
    </p:spTree>
    <p:extLst>
      <p:ext uri="{BB962C8B-B14F-4D97-AF65-F5344CB8AC3E}">
        <p14:creationId xmlns:p14="http://schemas.microsoft.com/office/powerpoint/2010/main" val="216025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2" grpId="0" animBg="1"/>
      <p:bldP spid="34" grpId="0" animBg="1"/>
      <p:bldP spid="91" grpId="0" animBg="1"/>
      <p:bldP spid="94" grpId="0" animBg="1"/>
      <p:bldP spid="96" grpId="0" animBg="1"/>
      <p:bldP spid="104" grpId="0"/>
      <p:bldP spid="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1919536" y="1067026"/>
            <a:ext cx="8352928"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potencial</a:t>
            </a:r>
            <a:r>
              <a:rPr lang="cs-CZ" sz="1800" dirty="0">
                <a:solidFill>
                  <a:prstClr val="black"/>
                </a:solidFill>
                <a:latin typeface="Calibri"/>
              </a:rPr>
              <a:t> </a:t>
            </a:r>
            <a:r>
              <a:rPr lang="en-US" sz="1800" dirty="0">
                <a:solidFill>
                  <a:prstClr val="black"/>
                </a:solidFill>
                <a:latin typeface="Calibri"/>
              </a:rPr>
              <a:t>inducing cell depolarization (but much weaker than AP)</a:t>
            </a:r>
          </a:p>
          <a:p>
            <a:pPr fontAlgn="auto">
              <a:spcBef>
                <a:spcPts val="0"/>
              </a:spcBef>
              <a:spcAft>
                <a:spcPts val="0"/>
              </a:spcAft>
            </a:pPr>
            <a:r>
              <a:rPr lang="en-US" sz="1800" dirty="0">
                <a:solidFill>
                  <a:prstClr val="black"/>
                </a:solidFill>
                <a:latin typeface="Calibri"/>
              </a:rPr>
              <a:t>Cation input to a cell (e.g. Ca2+ or Na+)</a:t>
            </a:r>
          </a:p>
        </p:txBody>
      </p:sp>
      <p:grpSp>
        <p:nvGrpSpPr>
          <p:cNvPr id="11" name="Skupina 10"/>
          <p:cNvGrpSpPr/>
          <p:nvPr/>
        </p:nvGrpSpPr>
        <p:grpSpPr>
          <a:xfrm>
            <a:off x="5849796" y="2708921"/>
            <a:ext cx="4782708" cy="3056151"/>
            <a:chOff x="4325796" y="3541201"/>
            <a:chExt cx="4782708" cy="3056151"/>
          </a:xfrm>
        </p:grpSpPr>
        <p:sp>
          <p:nvSpPr>
            <p:cNvPr id="28" name="Ovál 27"/>
            <p:cNvSpPr/>
            <p:nvPr/>
          </p:nvSpPr>
          <p:spPr>
            <a:xfrm>
              <a:off x="5928161" y="5469639"/>
              <a:ext cx="144000"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6584685" y="4766919"/>
              <a:ext cx="144000" cy="191053"/>
            </a:xfrm>
            <a:prstGeom prst="ellipse">
              <a:avLst/>
            </a:prstGeom>
            <a:solidFill>
              <a:srgbClr val="FF0000"/>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Ovál 33"/>
            <p:cNvSpPr/>
            <p:nvPr/>
          </p:nvSpPr>
          <p:spPr>
            <a:xfrm>
              <a:off x="4851964" y="5559032"/>
              <a:ext cx="180000" cy="1800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86" name="Skupina 85"/>
            <p:cNvGrpSpPr>
              <a:grpSpLocks noChangeAspect="1"/>
            </p:cNvGrpSpPr>
            <p:nvPr/>
          </p:nvGrpSpPr>
          <p:grpSpPr>
            <a:xfrm>
              <a:off x="4628433" y="3677429"/>
              <a:ext cx="2599795" cy="2475204"/>
              <a:chOff x="1303540" y="535644"/>
              <a:chExt cx="5837401" cy="5557652"/>
            </a:xfrm>
          </p:grpSpPr>
          <p:sp>
            <p:nvSpPr>
              <p:cNvPr id="20" name="Volný tvar 19"/>
              <p:cNvSpPr>
                <a:spLocks/>
              </p:cNvSpPr>
              <p:nvPr/>
            </p:nvSpPr>
            <p:spPr>
              <a:xfrm>
                <a:off x="1547664"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Volný tvar 41"/>
              <p:cNvSpPr>
                <a:spLocks/>
              </p:cNvSpPr>
              <p:nvPr/>
            </p:nvSpPr>
            <p:spPr>
              <a:xfrm>
                <a:off x="1303540" y="1084351"/>
                <a:ext cx="4688640"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425538" y="1189511"/>
                      <a:pt x="4239491" y="1472540"/>
                    </a:cubicBezTo>
                    <a:cubicBezTo>
                      <a:pt x="4053444" y="1755569"/>
                      <a:pt x="3800104" y="2030681"/>
                      <a:pt x="3479470" y="2375065"/>
                    </a:cubicBezTo>
                    <a:cubicBezTo>
                      <a:pt x="3158836" y="271944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35" name="Volný tvar 34"/>
            <p:cNvSpPr>
              <a:spLocks noChangeAspect="1"/>
            </p:cNvSpPr>
            <p:nvPr/>
          </p:nvSpPr>
          <p:spPr>
            <a:xfrm rot="743732">
              <a:off x="5884627" y="548136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Volný tvar 36"/>
            <p:cNvSpPr>
              <a:spLocks noChangeAspect="1"/>
            </p:cNvSpPr>
            <p:nvPr/>
          </p:nvSpPr>
          <p:spPr>
            <a:xfrm rot="743732">
              <a:off x="6552532" y="4765596"/>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7" name="Ovál 86"/>
            <p:cNvSpPr/>
            <p:nvPr/>
          </p:nvSpPr>
          <p:spPr>
            <a:xfrm rot="19002577">
              <a:off x="5733347" y="5790961"/>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 name="Ovál 87"/>
            <p:cNvSpPr/>
            <p:nvPr/>
          </p:nvSpPr>
          <p:spPr>
            <a:xfrm rot="19002577">
              <a:off x="5874587" y="5677149"/>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 name="Ovál 88"/>
            <p:cNvSpPr/>
            <p:nvPr/>
          </p:nvSpPr>
          <p:spPr>
            <a:xfrm rot="18275507">
              <a:off x="6894161" y="4520844"/>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 name="Ovál 89"/>
            <p:cNvSpPr/>
            <p:nvPr/>
          </p:nvSpPr>
          <p:spPr>
            <a:xfrm rot="18275507">
              <a:off x="6987980" y="4360451"/>
              <a:ext cx="108012" cy="444446"/>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 name="Ovál 90"/>
            <p:cNvSpPr/>
            <p:nvPr/>
          </p:nvSpPr>
          <p:spPr>
            <a:xfrm>
              <a:off x="6631285" y="3675847"/>
              <a:ext cx="180000" cy="1800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2" name="TextovéPole 91"/>
            <p:cNvSpPr txBox="1"/>
            <p:nvPr/>
          </p:nvSpPr>
          <p:spPr>
            <a:xfrm>
              <a:off x="4325796" y="5427900"/>
              <a:ext cx="605274"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Na+</a:t>
              </a:r>
            </a:p>
          </p:txBody>
        </p:sp>
        <p:sp>
          <p:nvSpPr>
            <p:cNvPr id="93" name="TextovéPole 92"/>
            <p:cNvSpPr txBox="1"/>
            <p:nvPr/>
          </p:nvSpPr>
          <p:spPr>
            <a:xfrm>
              <a:off x="6095019" y="3541201"/>
              <a:ext cx="605274"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Na+</a:t>
              </a:r>
            </a:p>
          </p:txBody>
        </p:sp>
        <p:sp>
          <p:nvSpPr>
            <p:cNvPr id="94" name="Volný tvar 93"/>
            <p:cNvSpPr/>
            <p:nvPr/>
          </p:nvSpPr>
          <p:spPr>
            <a:xfrm>
              <a:off x="6775511" y="3925127"/>
              <a:ext cx="621158" cy="966158"/>
            </a:xfrm>
            <a:custGeom>
              <a:avLst/>
              <a:gdLst>
                <a:gd name="connsiteX0" fmla="*/ 13480 w 634582"/>
                <a:gd name="connsiteY0" fmla="*/ 0 h 966158"/>
                <a:gd name="connsiteX1" fmla="*/ 116997 w 634582"/>
                <a:gd name="connsiteY1" fmla="*/ 163901 h 966158"/>
                <a:gd name="connsiteX2" fmla="*/ 73865 w 634582"/>
                <a:gd name="connsiteY2" fmla="*/ 388188 h 966158"/>
                <a:gd name="connsiteX3" fmla="*/ 13480 w 634582"/>
                <a:gd name="connsiteY3" fmla="*/ 534837 h 966158"/>
                <a:gd name="connsiteX4" fmla="*/ 65238 w 634582"/>
                <a:gd name="connsiteY4" fmla="*/ 646981 h 966158"/>
                <a:gd name="connsiteX5" fmla="*/ 634582 w 634582"/>
                <a:gd name="connsiteY5" fmla="*/ 966158 h 966158"/>
                <a:gd name="connsiteX6" fmla="*/ 634582 w 634582"/>
                <a:gd name="connsiteY6" fmla="*/ 966158 h 966158"/>
                <a:gd name="connsiteX0" fmla="*/ 56 w 621158"/>
                <a:gd name="connsiteY0" fmla="*/ 0 h 966158"/>
                <a:gd name="connsiteX1" fmla="*/ 103573 w 621158"/>
                <a:gd name="connsiteY1" fmla="*/ 163901 h 966158"/>
                <a:gd name="connsiteX2" fmla="*/ 60441 w 621158"/>
                <a:gd name="connsiteY2" fmla="*/ 388188 h 966158"/>
                <a:gd name="connsiteX3" fmla="*/ 56 w 621158"/>
                <a:gd name="connsiteY3" fmla="*/ 534837 h 966158"/>
                <a:gd name="connsiteX4" fmla="*/ 51814 w 621158"/>
                <a:gd name="connsiteY4" fmla="*/ 646981 h 966158"/>
                <a:gd name="connsiteX5" fmla="*/ 621158 w 621158"/>
                <a:gd name="connsiteY5" fmla="*/ 966158 h 966158"/>
                <a:gd name="connsiteX6" fmla="*/ 621158 w 621158"/>
                <a:gd name="connsiteY6" fmla="*/ 966158 h 96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158" h="966158">
                  <a:moveTo>
                    <a:pt x="56" y="0"/>
                  </a:moveTo>
                  <a:cubicBezTo>
                    <a:pt x="46782" y="49601"/>
                    <a:pt x="93509" y="99203"/>
                    <a:pt x="103573" y="163901"/>
                  </a:cubicBezTo>
                  <a:cubicBezTo>
                    <a:pt x="113637" y="228599"/>
                    <a:pt x="77694" y="326365"/>
                    <a:pt x="60441" y="388188"/>
                  </a:cubicBezTo>
                  <a:cubicBezTo>
                    <a:pt x="43188" y="450011"/>
                    <a:pt x="1494" y="491705"/>
                    <a:pt x="56" y="534837"/>
                  </a:cubicBezTo>
                  <a:cubicBezTo>
                    <a:pt x="-1382" y="577969"/>
                    <a:pt x="25373" y="624142"/>
                    <a:pt x="51814" y="646981"/>
                  </a:cubicBezTo>
                  <a:cubicBezTo>
                    <a:pt x="78255" y="669820"/>
                    <a:pt x="621158" y="966158"/>
                    <a:pt x="621158" y="966158"/>
                  </a:cubicBezTo>
                  <a:lnTo>
                    <a:pt x="621158" y="966158"/>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 name="Volný tvar 95"/>
            <p:cNvSpPr/>
            <p:nvPr/>
          </p:nvSpPr>
          <p:spPr>
            <a:xfrm>
              <a:off x="5098448" y="5764470"/>
              <a:ext cx="1009650" cy="463550"/>
            </a:xfrm>
            <a:custGeom>
              <a:avLst/>
              <a:gdLst>
                <a:gd name="connsiteX0" fmla="*/ 0 w 1009650"/>
                <a:gd name="connsiteY0" fmla="*/ 0 h 463550"/>
                <a:gd name="connsiteX1" fmla="*/ 127000 w 1009650"/>
                <a:gd name="connsiteY1" fmla="*/ 114300 h 463550"/>
                <a:gd name="connsiteX2" fmla="*/ 323850 w 1009650"/>
                <a:gd name="connsiteY2" fmla="*/ 120650 h 463550"/>
                <a:gd name="connsiteX3" fmla="*/ 469900 w 1009650"/>
                <a:gd name="connsiteY3" fmla="*/ 12700 h 463550"/>
                <a:gd name="connsiteX4" fmla="*/ 635000 w 1009650"/>
                <a:gd name="connsiteY4" fmla="*/ 88900 h 463550"/>
                <a:gd name="connsiteX5" fmla="*/ 1009650 w 1009650"/>
                <a:gd name="connsiteY5" fmla="*/ 46355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650" h="463550">
                  <a:moveTo>
                    <a:pt x="0" y="0"/>
                  </a:moveTo>
                  <a:cubicBezTo>
                    <a:pt x="36512" y="47096"/>
                    <a:pt x="73025" y="94192"/>
                    <a:pt x="127000" y="114300"/>
                  </a:cubicBezTo>
                  <a:cubicBezTo>
                    <a:pt x="180975" y="134408"/>
                    <a:pt x="266700" y="137583"/>
                    <a:pt x="323850" y="120650"/>
                  </a:cubicBezTo>
                  <a:cubicBezTo>
                    <a:pt x="381000" y="103717"/>
                    <a:pt x="418042" y="17992"/>
                    <a:pt x="469900" y="12700"/>
                  </a:cubicBezTo>
                  <a:cubicBezTo>
                    <a:pt x="521758" y="7408"/>
                    <a:pt x="545042" y="13758"/>
                    <a:pt x="635000" y="88900"/>
                  </a:cubicBezTo>
                  <a:cubicBezTo>
                    <a:pt x="724958" y="164042"/>
                    <a:pt x="867304" y="313796"/>
                    <a:pt x="1009650" y="463550"/>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 name="TextovéPole 96"/>
            <p:cNvSpPr txBox="1"/>
            <p:nvPr/>
          </p:nvSpPr>
          <p:spPr>
            <a:xfrm>
              <a:off x="6425586" y="5447342"/>
              <a:ext cx="2314810"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Receptor s navázaným neurotransmiterem</a:t>
              </a:r>
            </a:p>
          </p:txBody>
        </p:sp>
        <p:sp>
          <p:nvSpPr>
            <p:cNvPr id="98" name="TextovéPole 97"/>
            <p:cNvSpPr txBox="1"/>
            <p:nvPr/>
          </p:nvSpPr>
          <p:spPr>
            <a:xfrm>
              <a:off x="4510998" y="6228020"/>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Iontový kanál</a:t>
              </a:r>
            </a:p>
          </p:txBody>
        </p:sp>
        <p:cxnSp>
          <p:nvCxnSpPr>
            <p:cNvPr id="99" name="Přímá spojnice 98"/>
            <p:cNvCxnSpPr/>
            <p:nvPr/>
          </p:nvCxnSpPr>
          <p:spPr>
            <a:xfrm flipH="1">
              <a:off x="6656685" y="5158279"/>
              <a:ext cx="77883" cy="40075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Přímá spojnice 100"/>
            <p:cNvCxnSpPr/>
            <p:nvPr/>
          </p:nvCxnSpPr>
          <p:spPr>
            <a:xfrm flipH="1">
              <a:off x="6274867" y="5673666"/>
              <a:ext cx="189661" cy="653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Přímá spojnice 104"/>
            <p:cNvCxnSpPr/>
            <p:nvPr/>
          </p:nvCxnSpPr>
          <p:spPr>
            <a:xfrm flipH="1">
              <a:off x="5672519" y="6152633"/>
              <a:ext cx="114834" cy="1476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ovéPole 109"/>
            <p:cNvSpPr txBox="1"/>
            <p:nvPr/>
          </p:nvSpPr>
          <p:spPr>
            <a:xfrm>
              <a:off x="7221846" y="3723941"/>
              <a:ext cx="1886658"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Postsynaptická membrána</a:t>
              </a:r>
            </a:p>
          </p:txBody>
        </p:sp>
        <p:cxnSp>
          <p:nvCxnSpPr>
            <p:cNvPr id="111" name="Přímá spojnice 110"/>
            <p:cNvCxnSpPr>
              <a:endCxn id="20" idx="3"/>
            </p:cNvCxnSpPr>
            <p:nvPr/>
          </p:nvCxnSpPr>
          <p:spPr>
            <a:xfrm flipH="1">
              <a:off x="7048406" y="3955861"/>
              <a:ext cx="196185" cy="139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Skupina 11"/>
          <p:cNvGrpSpPr/>
          <p:nvPr/>
        </p:nvGrpSpPr>
        <p:grpSpPr>
          <a:xfrm>
            <a:off x="2060964" y="3327512"/>
            <a:ext cx="3903133" cy="2261728"/>
            <a:chOff x="536963" y="3861048"/>
            <a:chExt cx="3903133" cy="2261728"/>
          </a:xfrm>
        </p:grpSpPr>
        <p:sp>
          <p:nvSpPr>
            <p:cNvPr id="36" name="TextovéPole 35"/>
            <p:cNvSpPr txBox="1"/>
            <p:nvPr/>
          </p:nvSpPr>
          <p:spPr>
            <a:xfrm>
              <a:off x="3215960" y="5780112"/>
              <a:ext cx="1224136"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čas (</a:t>
              </a:r>
              <a:r>
                <a:rPr lang="cs-CZ" sz="1600" dirty="0" err="1">
                  <a:solidFill>
                    <a:prstClr val="black"/>
                  </a:solidFill>
                  <a:latin typeface="Calibri"/>
                </a:rPr>
                <a:t>ms</a:t>
              </a:r>
              <a:r>
                <a:rPr lang="cs-CZ" sz="1600" dirty="0">
                  <a:solidFill>
                    <a:prstClr val="black"/>
                  </a:solidFill>
                  <a:latin typeface="Calibri"/>
                </a:rPr>
                <a:t>)</a:t>
              </a:r>
            </a:p>
          </p:txBody>
        </p:sp>
        <p:grpSp>
          <p:nvGrpSpPr>
            <p:cNvPr id="10" name="Skupina 9"/>
            <p:cNvGrpSpPr/>
            <p:nvPr/>
          </p:nvGrpSpPr>
          <p:grpSpPr>
            <a:xfrm>
              <a:off x="536963" y="3861048"/>
              <a:ext cx="3386965" cy="2261728"/>
              <a:chOff x="536963" y="3861048"/>
              <a:chExt cx="3386965" cy="2261728"/>
            </a:xfrm>
          </p:grpSpPr>
          <p:cxnSp>
            <p:nvCxnSpPr>
              <p:cNvPr id="5" name="Přímá spojnice 4"/>
              <p:cNvCxnSpPr/>
              <p:nvPr/>
            </p:nvCxnSpPr>
            <p:spPr>
              <a:xfrm>
                <a:off x="1106091" y="4237021"/>
                <a:ext cx="0" cy="158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Přímá spojnice 30"/>
              <p:cNvCxnSpPr/>
              <p:nvPr/>
            </p:nvCxnSpPr>
            <p:spPr>
              <a:xfrm flipH="1">
                <a:off x="1115616" y="5814643"/>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Volný tvar 7"/>
              <p:cNvSpPr/>
              <p:nvPr/>
            </p:nvSpPr>
            <p:spPr>
              <a:xfrm>
                <a:off x="1119560" y="4480909"/>
                <a:ext cx="2782075" cy="99703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9" name="TextovéPole 8"/>
              <p:cNvSpPr txBox="1"/>
              <p:nvPr/>
            </p:nvSpPr>
            <p:spPr>
              <a:xfrm>
                <a:off x="536963" y="3861048"/>
                <a:ext cx="854432" cy="584775"/>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napětí (</a:t>
                </a:r>
                <a:r>
                  <a:rPr lang="cs-CZ" sz="1600" dirty="0" err="1">
                    <a:solidFill>
                      <a:prstClr val="black"/>
                    </a:solidFill>
                    <a:latin typeface="Calibri"/>
                  </a:rPr>
                  <a:t>mV</a:t>
                </a:r>
                <a:r>
                  <a:rPr lang="cs-CZ" sz="1600" dirty="0">
                    <a:solidFill>
                      <a:prstClr val="black"/>
                    </a:solidFill>
                    <a:latin typeface="Calibri"/>
                  </a:rPr>
                  <a:t>)</a:t>
                </a:r>
              </a:p>
            </p:txBody>
          </p:sp>
          <p:sp>
            <p:nvSpPr>
              <p:cNvPr id="38" name="TextovéPole 37"/>
              <p:cNvSpPr txBox="1"/>
              <p:nvPr/>
            </p:nvSpPr>
            <p:spPr>
              <a:xfrm>
                <a:off x="632213" y="5302030"/>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-90</a:t>
                </a:r>
              </a:p>
            </p:txBody>
          </p:sp>
          <p:sp>
            <p:nvSpPr>
              <p:cNvPr id="40" name="TextovéPole 39"/>
              <p:cNvSpPr txBox="1"/>
              <p:nvPr/>
            </p:nvSpPr>
            <p:spPr>
              <a:xfrm>
                <a:off x="1290757"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0</a:t>
                </a:r>
              </a:p>
            </p:txBody>
          </p:sp>
          <p:sp>
            <p:nvSpPr>
              <p:cNvPr id="41" name="TextovéPole 40"/>
              <p:cNvSpPr txBox="1"/>
              <p:nvPr/>
            </p:nvSpPr>
            <p:spPr>
              <a:xfrm>
                <a:off x="1806436"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2</a:t>
                </a:r>
              </a:p>
            </p:txBody>
          </p:sp>
          <p:sp>
            <p:nvSpPr>
              <p:cNvPr id="43" name="TextovéPole 42"/>
              <p:cNvSpPr txBox="1"/>
              <p:nvPr/>
            </p:nvSpPr>
            <p:spPr>
              <a:xfrm>
                <a:off x="2322115"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4</a:t>
                </a:r>
              </a:p>
            </p:txBody>
          </p:sp>
          <p:sp>
            <p:nvSpPr>
              <p:cNvPr id="45" name="TextovéPole 44"/>
              <p:cNvSpPr txBox="1"/>
              <p:nvPr/>
            </p:nvSpPr>
            <p:spPr>
              <a:xfrm>
                <a:off x="2837793"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6</a:t>
                </a:r>
              </a:p>
            </p:txBody>
          </p:sp>
          <p:sp>
            <p:nvSpPr>
              <p:cNvPr id="46" name="TextovéPole 45"/>
              <p:cNvSpPr txBox="1"/>
              <p:nvPr/>
            </p:nvSpPr>
            <p:spPr>
              <a:xfrm>
                <a:off x="632213" y="4324678"/>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-70</a:t>
                </a:r>
              </a:p>
            </p:txBody>
          </p:sp>
        </p:grpSp>
      </p:grpSp>
      <p:sp>
        <p:nvSpPr>
          <p:cNvPr id="48" name="TextovéPole 47"/>
          <p:cNvSpPr txBox="1"/>
          <p:nvPr/>
        </p:nvSpPr>
        <p:spPr>
          <a:xfrm>
            <a:off x="1631504" y="6012578"/>
            <a:ext cx="8995996" cy="584775"/>
          </a:xfrm>
          <a:prstGeom prst="rect">
            <a:avLst/>
          </a:prstGeom>
          <a:noFill/>
        </p:spPr>
        <p:txBody>
          <a:bodyPr wrap="square" rtlCol="0">
            <a:spAutoFit/>
          </a:bodyPr>
          <a:lstStyle/>
          <a:p>
            <a:pPr fontAlgn="auto">
              <a:spcBef>
                <a:spcPts val="0"/>
              </a:spcBef>
              <a:spcAft>
                <a:spcPts val="0"/>
              </a:spcAft>
            </a:pPr>
            <a:r>
              <a:rPr lang="en-US" sz="1600" dirty="0">
                <a:solidFill>
                  <a:prstClr val="black"/>
                </a:solidFill>
                <a:latin typeface="Calibri"/>
              </a:rPr>
              <a:t>One type of neurotransmitter binds to one type of receptor and opens one type of ion channels</a:t>
            </a:r>
          </a:p>
          <a:p>
            <a:pPr fontAlgn="auto">
              <a:spcBef>
                <a:spcPts val="0"/>
              </a:spcBef>
              <a:spcAft>
                <a:spcPts val="0"/>
              </a:spcAft>
            </a:pPr>
            <a:r>
              <a:rPr lang="en-US" sz="1600" dirty="0">
                <a:solidFill>
                  <a:prstClr val="black"/>
                </a:solidFill>
                <a:latin typeface="Calibri"/>
              </a:rPr>
              <a:t>E.g. nicotine receptor-bound acetylcholine causes the Na+ channel to open and the Na+ to enter the cell</a:t>
            </a:r>
          </a:p>
        </p:txBody>
      </p:sp>
      <p:sp>
        <p:nvSpPr>
          <p:cNvPr id="49" name="TextovéPole 48"/>
          <p:cNvSpPr txBox="1"/>
          <p:nvPr/>
        </p:nvSpPr>
        <p:spPr>
          <a:xfrm>
            <a:off x="1898270" y="300757"/>
            <a:ext cx="7128792"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Excitatory</a:t>
            </a:r>
            <a:r>
              <a:rPr lang="cs-CZ" sz="2800" b="1" dirty="0">
                <a:solidFill>
                  <a:prstClr val="black"/>
                </a:solidFill>
                <a:latin typeface="Calibri"/>
              </a:rPr>
              <a:t> </a:t>
            </a:r>
            <a:r>
              <a:rPr lang="cs-CZ" sz="2800" b="1" dirty="0" err="1">
                <a:solidFill>
                  <a:prstClr val="black"/>
                </a:solidFill>
                <a:latin typeface="Calibri"/>
              </a:rPr>
              <a:t>postsynaptic</a:t>
            </a:r>
            <a:r>
              <a:rPr lang="cs-CZ" sz="2800" b="1" dirty="0">
                <a:solidFill>
                  <a:prstClr val="black"/>
                </a:solidFill>
                <a:latin typeface="Calibri"/>
              </a:rPr>
              <a:t> </a:t>
            </a:r>
            <a:r>
              <a:rPr lang="cs-CZ" sz="2800" b="1" dirty="0" err="1">
                <a:solidFill>
                  <a:prstClr val="black"/>
                </a:solidFill>
                <a:latin typeface="Calibri"/>
              </a:rPr>
              <a:t>potencial</a:t>
            </a:r>
            <a:r>
              <a:rPr lang="cs-CZ" sz="2800" b="1" dirty="0">
                <a:solidFill>
                  <a:prstClr val="black"/>
                </a:solidFill>
                <a:latin typeface="Calibri"/>
              </a:rPr>
              <a:t> (EPSP)</a:t>
            </a:r>
          </a:p>
        </p:txBody>
      </p:sp>
    </p:spTree>
    <p:extLst>
      <p:ext uri="{BB962C8B-B14F-4D97-AF65-F5344CB8AC3E}">
        <p14:creationId xmlns:p14="http://schemas.microsoft.com/office/powerpoint/2010/main" val="342035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1919536" y="1067026"/>
            <a:ext cx="8496944"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potencial</a:t>
            </a:r>
            <a:r>
              <a:rPr lang="cs-CZ" sz="1800" dirty="0">
                <a:solidFill>
                  <a:prstClr val="black"/>
                </a:solidFill>
                <a:latin typeface="Calibri"/>
              </a:rPr>
              <a:t> </a:t>
            </a:r>
            <a:r>
              <a:rPr lang="cs-CZ" sz="1800" dirty="0" err="1">
                <a:solidFill>
                  <a:prstClr val="black"/>
                </a:solidFill>
                <a:latin typeface="Calibri"/>
              </a:rPr>
              <a:t>inducing</a:t>
            </a:r>
            <a:r>
              <a:rPr lang="cs-CZ" sz="1800" dirty="0">
                <a:solidFill>
                  <a:prstClr val="black"/>
                </a:solidFill>
                <a:latin typeface="Calibri"/>
              </a:rPr>
              <a:t> cell </a:t>
            </a:r>
            <a:r>
              <a:rPr lang="cs-CZ" sz="1800" dirty="0" err="1">
                <a:solidFill>
                  <a:prstClr val="black"/>
                </a:solidFill>
                <a:latin typeface="Calibri"/>
              </a:rPr>
              <a:t>hyperpolarization</a:t>
            </a:r>
            <a:endParaRPr lang="cs-CZ" sz="1800" dirty="0">
              <a:solidFill>
                <a:prstClr val="black"/>
              </a:solidFill>
              <a:latin typeface="Calibri"/>
            </a:endParaRPr>
          </a:p>
          <a:p>
            <a:pPr fontAlgn="auto">
              <a:spcBef>
                <a:spcPts val="0"/>
              </a:spcBef>
              <a:spcAft>
                <a:spcPts val="0"/>
              </a:spcAft>
            </a:pPr>
            <a:r>
              <a:rPr lang="cs-CZ" sz="1800" dirty="0">
                <a:solidFill>
                  <a:prstClr val="black"/>
                </a:solidFill>
                <a:latin typeface="Calibri"/>
              </a:rPr>
              <a:t>Anion input to a cell (</a:t>
            </a:r>
            <a:r>
              <a:rPr lang="cs-CZ" sz="1800" dirty="0" err="1">
                <a:solidFill>
                  <a:prstClr val="black"/>
                </a:solidFill>
                <a:latin typeface="Calibri"/>
              </a:rPr>
              <a:t>e.g</a:t>
            </a:r>
            <a:r>
              <a:rPr lang="cs-CZ" sz="1800" dirty="0">
                <a:solidFill>
                  <a:prstClr val="black"/>
                </a:solidFill>
                <a:latin typeface="Calibri"/>
              </a:rPr>
              <a:t>. Cl-) </a:t>
            </a:r>
            <a:r>
              <a:rPr lang="cs-CZ" sz="1800" dirty="0" err="1">
                <a:solidFill>
                  <a:prstClr val="black"/>
                </a:solidFill>
                <a:latin typeface="Calibri"/>
              </a:rPr>
              <a:t>or</a:t>
            </a:r>
            <a:r>
              <a:rPr lang="cs-CZ" sz="1800" dirty="0">
                <a:solidFill>
                  <a:prstClr val="black"/>
                </a:solidFill>
                <a:latin typeface="Calibri"/>
              </a:rPr>
              <a:t> </a:t>
            </a:r>
            <a:r>
              <a:rPr lang="cs-CZ" sz="1800" dirty="0" err="1">
                <a:solidFill>
                  <a:prstClr val="black"/>
                </a:solidFill>
                <a:latin typeface="Calibri"/>
              </a:rPr>
              <a:t>cation</a:t>
            </a:r>
            <a:r>
              <a:rPr lang="cs-CZ" sz="1800" dirty="0">
                <a:solidFill>
                  <a:prstClr val="black"/>
                </a:solidFill>
                <a:latin typeface="Calibri"/>
              </a:rPr>
              <a:t> output </a:t>
            </a:r>
            <a:r>
              <a:rPr lang="cs-CZ" sz="1800" dirty="0" err="1">
                <a:solidFill>
                  <a:prstClr val="black"/>
                </a:solidFill>
                <a:latin typeface="Calibri"/>
              </a:rPr>
              <a:t>from</a:t>
            </a:r>
            <a:r>
              <a:rPr lang="cs-CZ" sz="1800" dirty="0">
                <a:solidFill>
                  <a:prstClr val="black"/>
                </a:solidFill>
                <a:latin typeface="Calibri"/>
              </a:rPr>
              <a:t> a cell (K+)</a:t>
            </a:r>
          </a:p>
        </p:txBody>
      </p:sp>
      <p:grpSp>
        <p:nvGrpSpPr>
          <p:cNvPr id="11" name="Skupina 10"/>
          <p:cNvGrpSpPr/>
          <p:nvPr/>
        </p:nvGrpSpPr>
        <p:grpSpPr>
          <a:xfrm>
            <a:off x="5849796" y="2708921"/>
            <a:ext cx="4782708" cy="3056151"/>
            <a:chOff x="4325796" y="3541201"/>
            <a:chExt cx="4782708" cy="3056151"/>
          </a:xfrm>
        </p:grpSpPr>
        <p:sp>
          <p:nvSpPr>
            <p:cNvPr id="28" name="Ovál 27"/>
            <p:cNvSpPr/>
            <p:nvPr/>
          </p:nvSpPr>
          <p:spPr>
            <a:xfrm>
              <a:off x="5928161" y="5469639"/>
              <a:ext cx="144000" cy="19105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2" name="Ovál 31"/>
            <p:cNvSpPr/>
            <p:nvPr/>
          </p:nvSpPr>
          <p:spPr>
            <a:xfrm>
              <a:off x="6584685" y="4766919"/>
              <a:ext cx="144000" cy="19105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4" name="Ovál 33"/>
            <p:cNvSpPr/>
            <p:nvPr/>
          </p:nvSpPr>
          <p:spPr>
            <a:xfrm>
              <a:off x="4851964" y="5559032"/>
              <a:ext cx="180000" cy="180000"/>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nvGrpSpPr>
            <p:cNvPr id="86" name="Skupina 85"/>
            <p:cNvGrpSpPr>
              <a:grpSpLocks noChangeAspect="1"/>
            </p:cNvGrpSpPr>
            <p:nvPr/>
          </p:nvGrpSpPr>
          <p:grpSpPr>
            <a:xfrm>
              <a:off x="4628433" y="3677429"/>
              <a:ext cx="2599795" cy="2475204"/>
              <a:chOff x="1303540" y="535644"/>
              <a:chExt cx="5837401" cy="5557652"/>
            </a:xfrm>
          </p:grpSpPr>
          <p:sp>
            <p:nvSpPr>
              <p:cNvPr id="20" name="Volný tvar 19"/>
              <p:cNvSpPr>
                <a:spLocks/>
              </p:cNvSpPr>
              <p:nvPr/>
            </p:nvSpPr>
            <p:spPr>
              <a:xfrm>
                <a:off x="1547664" y="535644"/>
                <a:ext cx="5593277" cy="5557652"/>
              </a:xfrm>
              <a:custGeom>
                <a:avLst/>
                <a:gdLst>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80706 w 5593277"/>
                  <a:gd name="connsiteY7" fmla="*/ 4892634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203865 w 5593277"/>
                  <a:gd name="connsiteY6" fmla="*/ 3550722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 name="connsiteX0" fmla="*/ 5593277 w 5593277"/>
                  <a:gd name="connsiteY0" fmla="*/ 0 h 5557652"/>
                  <a:gd name="connsiteX1" fmla="*/ 5177641 w 5593277"/>
                  <a:gd name="connsiteY1" fmla="*/ 403761 h 5557652"/>
                  <a:gd name="connsiteX2" fmla="*/ 5023262 w 5593277"/>
                  <a:gd name="connsiteY2" fmla="*/ 581891 h 5557652"/>
                  <a:gd name="connsiteX3" fmla="*/ 5189516 w 5593277"/>
                  <a:gd name="connsiteY3" fmla="*/ 938151 h 5557652"/>
                  <a:gd name="connsiteX4" fmla="*/ 5379522 w 5593277"/>
                  <a:gd name="connsiteY4" fmla="*/ 1496291 h 5557652"/>
                  <a:gd name="connsiteX5" fmla="*/ 4987636 w 5593277"/>
                  <a:gd name="connsiteY5" fmla="*/ 2363190 h 5557652"/>
                  <a:gd name="connsiteX6" fmla="*/ 4144489 w 5593277"/>
                  <a:gd name="connsiteY6" fmla="*/ 3562598 h 5557652"/>
                  <a:gd name="connsiteX7" fmla="*/ 2933205 w 5593277"/>
                  <a:gd name="connsiteY7" fmla="*/ 4750130 h 5557652"/>
                  <a:gd name="connsiteX8" fmla="*/ 1971303 w 5593277"/>
                  <a:gd name="connsiteY8" fmla="*/ 5367647 h 5557652"/>
                  <a:gd name="connsiteX9" fmla="*/ 1341911 w 5593277"/>
                  <a:gd name="connsiteY9" fmla="*/ 5320146 h 5557652"/>
                  <a:gd name="connsiteX10" fmla="*/ 890649 w 5593277"/>
                  <a:gd name="connsiteY10" fmla="*/ 5106390 h 5557652"/>
                  <a:gd name="connsiteX11" fmla="*/ 356259 w 5593277"/>
                  <a:gd name="connsiteY11" fmla="*/ 5248894 h 5557652"/>
                  <a:gd name="connsiteX12" fmla="*/ 0 w 5593277"/>
                  <a:gd name="connsiteY12" fmla="*/ 5557652 h 555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3277" h="5557652">
                    <a:moveTo>
                      <a:pt x="5593277" y="0"/>
                    </a:moveTo>
                    <a:cubicBezTo>
                      <a:pt x="5432960" y="153389"/>
                      <a:pt x="5272643" y="306779"/>
                      <a:pt x="5177641" y="403761"/>
                    </a:cubicBezTo>
                    <a:cubicBezTo>
                      <a:pt x="5082638" y="500743"/>
                      <a:pt x="5021283" y="492826"/>
                      <a:pt x="5023262" y="581891"/>
                    </a:cubicBezTo>
                    <a:cubicBezTo>
                      <a:pt x="5025241" y="670956"/>
                      <a:pt x="5130139" y="785751"/>
                      <a:pt x="5189516" y="938151"/>
                    </a:cubicBezTo>
                    <a:cubicBezTo>
                      <a:pt x="5248893" y="1090551"/>
                      <a:pt x="5413169" y="1258785"/>
                      <a:pt x="5379522" y="1496291"/>
                    </a:cubicBezTo>
                    <a:cubicBezTo>
                      <a:pt x="5345875" y="1733798"/>
                      <a:pt x="5193475" y="2018806"/>
                      <a:pt x="4987636" y="2363190"/>
                    </a:cubicBezTo>
                    <a:cubicBezTo>
                      <a:pt x="4781797" y="2707574"/>
                      <a:pt x="4486894" y="3164775"/>
                      <a:pt x="4144489" y="3562598"/>
                    </a:cubicBezTo>
                    <a:cubicBezTo>
                      <a:pt x="3802084" y="3960421"/>
                      <a:pt x="3295403" y="4449289"/>
                      <a:pt x="2933205" y="4750130"/>
                    </a:cubicBezTo>
                    <a:cubicBezTo>
                      <a:pt x="2571007" y="5050971"/>
                      <a:pt x="2236519" y="5272644"/>
                      <a:pt x="1971303" y="5367647"/>
                    </a:cubicBezTo>
                    <a:cubicBezTo>
                      <a:pt x="1706087" y="5462650"/>
                      <a:pt x="1522020" y="5363689"/>
                      <a:pt x="1341911" y="5320146"/>
                    </a:cubicBezTo>
                    <a:cubicBezTo>
                      <a:pt x="1161802" y="5276603"/>
                      <a:pt x="1054924" y="5118265"/>
                      <a:pt x="890649" y="5106390"/>
                    </a:cubicBezTo>
                    <a:cubicBezTo>
                      <a:pt x="726374" y="5094515"/>
                      <a:pt x="504700" y="5173684"/>
                      <a:pt x="356259" y="5248894"/>
                    </a:cubicBezTo>
                    <a:cubicBezTo>
                      <a:pt x="207818" y="5324104"/>
                      <a:pt x="0" y="5557652"/>
                      <a:pt x="0" y="5557652"/>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42" name="Volný tvar 41"/>
              <p:cNvSpPr>
                <a:spLocks/>
              </p:cNvSpPr>
              <p:nvPr/>
            </p:nvSpPr>
            <p:spPr>
              <a:xfrm>
                <a:off x="1303540" y="1084351"/>
                <a:ext cx="4688640" cy="4080274"/>
              </a:xfrm>
              <a:custGeom>
                <a:avLst/>
                <a:gdLst>
                  <a:gd name="connsiteX0" fmla="*/ 902525 w 4688639"/>
                  <a:gd name="connsiteY0" fmla="*/ 0 h 4080274"/>
                  <a:gd name="connsiteX1" fmla="*/ 1555668 w 4688639"/>
                  <a:gd name="connsiteY1" fmla="*/ 380010 h 4080274"/>
                  <a:gd name="connsiteX2" fmla="*/ 2375065 w 4688639"/>
                  <a:gd name="connsiteY2" fmla="*/ 783771 h 4080274"/>
                  <a:gd name="connsiteX3" fmla="*/ 3230088 w 4688639"/>
                  <a:gd name="connsiteY3" fmla="*/ 617517 h 4080274"/>
                  <a:gd name="connsiteX4" fmla="*/ 4144488 w 4688639"/>
                  <a:gd name="connsiteY4" fmla="*/ 154379 h 4080274"/>
                  <a:gd name="connsiteX5" fmla="*/ 4655127 w 4688639"/>
                  <a:gd name="connsiteY5" fmla="*/ 261257 h 4080274"/>
                  <a:gd name="connsiteX6" fmla="*/ 4595751 w 4688639"/>
                  <a:gd name="connsiteY6" fmla="*/ 676893 h 4080274"/>
                  <a:gd name="connsiteX7" fmla="*/ 4239491 w 4688639"/>
                  <a:gd name="connsiteY7" fmla="*/ 1472540 h 4080274"/>
                  <a:gd name="connsiteX8" fmla="*/ 3479470 w 4688639"/>
                  <a:gd name="connsiteY8" fmla="*/ 2375065 h 4080274"/>
                  <a:gd name="connsiteX9" fmla="*/ 2315688 w 4688639"/>
                  <a:gd name="connsiteY9" fmla="*/ 3538846 h 4080274"/>
                  <a:gd name="connsiteX10" fmla="*/ 1591294 w 4688639"/>
                  <a:gd name="connsiteY10" fmla="*/ 4061361 h 4080274"/>
                  <a:gd name="connsiteX11" fmla="*/ 1282535 w 4688639"/>
                  <a:gd name="connsiteY11" fmla="*/ 3883231 h 4080274"/>
                  <a:gd name="connsiteX12" fmla="*/ 1413164 w 4688639"/>
                  <a:gd name="connsiteY12" fmla="*/ 3111335 h 4080274"/>
                  <a:gd name="connsiteX13" fmla="*/ 1816925 w 4688639"/>
                  <a:gd name="connsiteY13" fmla="*/ 1900052 h 4080274"/>
                  <a:gd name="connsiteX14" fmla="*/ 1567543 w 4688639"/>
                  <a:gd name="connsiteY14" fmla="*/ 1306285 h 4080274"/>
                  <a:gd name="connsiteX15" fmla="*/ 724395 w 4688639"/>
                  <a:gd name="connsiteY15" fmla="*/ 617517 h 4080274"/>
                  <a:gd name="connsiteX16" fmla="*/ 0 w 4688639"/>
                  <a:gd name="connsiteY16" fmla="*/ 142504 h 408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8639" h="4080274">
                    <a:moveTo>
                      <a:pt x="902525" y="0"/>
                    </a:moveTo>
                    <a:cubicBezTo>
                      <a:pt x="1106385" y="124691"/>
                      <a:pt x="1310245" y="249382"/>
                      <a:pt x="1555668" y="380010"/>
                    </a:cubicBezTo>
                    <a:cubicBezTo>
                      <a:pt x="1801091" y="510639"/>
                      <a:pt x="2095995" y="744186"/>
                      <a:pt x="2375065" y="783771"/>
                    </a:cubicBezTo>
                    <a:cubicBezTo>
                      <a:pt x="2654135" y="823356"/>
                      <a:pt x="2935184" y="722416"/>
                      <a:pt x="3230088" y="617517"/>
                    </a:cubicBezTo>
                    <a:cubicBezTo>
                      <a:pt x="3524992" y="512618"/>
                      <a:pt x="3906982" y="213756"/>
                      <a:pt x="4144488" y="154379"/>
                    </a:cubicBezTo>
                    <a:cubicBezTo>
                      <a:pt x="4381994" y="95002"/>
                      <a:pt x="4579916" y="174171"/>
                      <a:pt x="4655127" y="261257"/>
                    </a:cubicBezTo>
                    <a:cubicBezTo>
                      <a:pt x="4730338" y="348343"/>
                      <a:pt x="4665024" y="475013"/>
                      <a:pt x="4595751" y="676893"/>
                    </a:cubicBezTo>
                    <a:cubicBezTo>
                      <a:pt x="4526478" y="878774"/>
                      <a:pt x="4425538" y="1189511"/>
                      <a:pt x="4239491" y="1472540"/>
                    </a:cubicBezTo>
                    <a:cubicBezTo>
                      <a:pt x="4053444" y="1755569"/>
                      <a:pt x="3800104" y="2030681"/>
                      <a:pt x="3479470" y="2375065"/>
                    </a:cubicBezTo>
                    <a:cubicBezTo>
                      <a:pt x="3158836" y="2719449"/>
                      <a:pt x="2630384" y="3257797"/>
                      <a:pt x="2315688" y="3538846"/>
                    </a:cubicBezTo>
                    <a:cubicBezTo>
                      <a:pt x="2000992" y="3819895"/>
                      <a:pt x="1763486" y="4003963"/>
                      <a:pt x="1591294" y="4061361"/>
                    </a:cubicBezTo>
                    <a:cubicBezTo>
                      <a:pt x="1419102" y="4118759"/>
                      <a:pt x="1312223" y="4041569"/>
                      <a:pt x="1282535" y="3883231"/>
                    </a:cubicBezTo>
                    <a:cubicBezTo>
                      <a:pt x="1252847" y="3724893"/>
                      <a:pt x="1324099" y="3441865"/>
                      <a:pt x="1413164" y="3111335"/>
                    </a:cubicBezTo>
                    <a:cubicBezTo>
                      <a:pt x="1502229" y="2780805"/>
                      <a:pt x="1791195" y="2200894"/>
                      <a:pt x="1816925" y="1900052"/>
                    </a:cubicBezTo>
                    <a:cubicBezTo>
                      <a:pt x="1842655" y="1599210"/>
                      <a:pt x="1749631" y="1520041"/>
                      <a:pt x="1567543" y="1306285"/>
                    </a:cubicBezTo>
                    <a:cubicBezTo>
                      <a:pt x="1385455" y="1092529"/>
                      <a:pt x="985652" y="811480"/>
                      <a:pt x="724395" y="617517"/>
                    </a:cubicBezTo>
                    <a:cubicBezTo>
                      <a:pt x="463138" y="423554"/>
                      <a:pt x="231569" y="283029"/>
                      <a:pt x="0" y="1425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35" name="Volný tvar 34"/>
            <p:cNvSpPr>
              <a:spLocks noChangeAspect="1"/>
            </p:cNvSpPr>
            <p:nvPr/>
          </p:nvSpPr>
          <p:spPr>
            <a:xfrm rot="743732">
              <a:off x="5884627" y="5481360"/>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7" name="Volný tvar 36"/>
            <p:cNvSpPr>
              <a:spLocks noChangeAspect="1"/>
            </p:cNvSpPr>
            <p:nvPr/>
          </p:nvSpPr>
          <p:spPr>
            <a:xfrm rot="743732">
              <a:off x="6552532" y="4765596"/>
              <a:ext cx="355892" cy="358665"/>
            </a:xfrm>
            <a:custGeom>
              <a:avLst/>
              <a:gdLst>
                <a:gd name="connsiteX0" fmla="*/ 530137 w 1000418"/>
                <a:gd name="connsiteY0" fmla="*/ 60625 h 941935"/>
                <a:gd name="connsiteX1" fmla="*/ 613265 w 1000418"/>
                <a:gd name="connsiteY1" fmla="*/ 369384 h 941935"/>
                <a:gd name="connsiteX2" fmla="*/ 530137 w 1000418"/>
                <a:gd name="connsiteY2" fmla="*/ 618765 h 941935"/>
                <a:gd name="connsiteX3" fmla="*/ 268880 w 1000418"/>
                <a:gd name="connsiteY3" fmla="*/ 583140 h 941935"/>
                <a:gd name="connsiteX4" fmla="*/ 67000 w 1000418"/>
                <a:gd name="connsiteY4" fmla="*/ 559389 h 941935"/>
                <a:gd name="connsiteX5" fmla="*/ 19498 w 1000418"/>
                <a:gd name="connsiteY5" fmla="*/ 725643 h 941935"/>
                <a:gd name="connsiteX6" fmla="*/ 363883 w 1000418"/>
                <a:gd name="connsiteY6" fmla="*/ 820646 h 941935"/>
                <a:gd name="connsiteX7" fmla="*/ 530137 w 1000418"/>
                <a:gd name="connsiteY7" fmla="*/ 856272 h 941935"/>
                <a:gd name="connsiteX8" fmla="*/ 743893 w 1000418"/>
                <a:gd name="connsiteY8" fmla="*/ 939399 h 941935"/>
                <a:gd name="connsiteX9" fmla="*/ 957649 w 1000418"/>
                <a:gd name="connsiteY9" fmla="*/ 749394 h 941935"/>
                <a:gd name="connsiteX10" fmla="*/ 993275 w 1000418"/>
                <a:gd name="connsiteY10" fmla="*/ 630641 h 941935"/>
                <a:gd name="connsiteX11" fmla="*/ 862646 w 1000418"/>
                <a:gd name="connsiteY11" fmla="*/ 535638 h 941935"/>
                <a:gd name="connsiteX12" fmla="*/ 791395 w 1000418"/>
                <a:gd name="connsiteY12" fmla="*/ 369384 h 941935"/>
                <a:gd name="connsiteX13" fmla="*/ 720143 w 1000418"/>
                <a:gd name="connsiteY13" fmla="*/ 96251 h 941935"/>
                <a:gd name="connsiteX14" fmla="*/ 589514 w 1000418"/>
                <a:gd name="connsiteY14" fmla="*/ 1249 h 941935"/>
                <a:gd name="connsiteX15" fmla="*/ 530137 w 1000418"/>
                <a:gd name="connsiteY15" fmla="*/ 60625 h 941935"/>
                <a:gd name="connsiteX0" fmla="*/ 530137 w 1000418"/>
                <a:gd name="connsiteY0" fmla="*/ 60625 h 939621"/>
                <a:gd name="connsiteX1" fmla="*/ 613265 w 1000418"/>
                <a:gd name="connsiteY1" fmla="*/ 369384 h 939621"/>
                <a:gd name="connsiteX2" fmla="*/ 530137 w 1000418"/>
                <a:gd name="connsiteY2" fmla="*/ 618765 h 939621"/>
                <a:gd name="connsiteX3" fmla="*/ 268880 w 1000418"/>
                <a:gd name="connsiteY3" fmla="*/ 583140 h 939621"/>
                <a:gd name="connsiteX4" fmla="*/ 67000 w 1000418"/>
                <a:gd name="connsiteY4" fmla="*/ 559389 h 939621"/>
                <a:gd name="connsiteX5" fmla="*/ 19498 w 1000418"/>
                <a:gd name="connsiteY5" fmla="*/ 725643 h 939621"/>
                <a:gd name="connsiteX6" fmla="*/ 363883 w 1000418"/>
                <a:gd name="connsiteY6" fmla="*/ 820646 h 939621"/>
                <a:gd name="connsiteX7" fmla="*/ 530137 w 1000418"/>
                <a:gd name="connsiteY7" fmla="*/ 856272 h 939621"/>
                <a:gd name="connsiteX8" fmla="*/ 642490 w 1000418"/>
                <a:gd name="connsiteY8" fmla="*/ 789112 h 939621"/>
                <a:gd name="connsiteX9" fmla="*/ 743893 w 1000418"/>
                <a:gd name="connsiteY9" fmla="*/ 939399 h 939621"/>
                <a:gd name="connsiteX10" fmla="*/ 957649 w 1000418"/>
                <a:gd name="connsiteY10" fmla="*/ 749394 h 939621"/>
                <a:gd name="connsiteX11" fmla="*/ 993275 w 1000418"/>
                <a:gd name="connsiteY11" fmla="*/ 630641 h 939621"/>
                <a:gd name="connsiteX12" fmla="*/ 862646 w 1000418"/>
                <a:gd name="connsiteY12" fmla="*/ 535638 h 939621"/>
                <a:gd name="connsiteX13" fmla="*/ 791395 w 1000418"/>
                <a:gd name="connsiteY13" fmla="*/ 369384 h 939621"/>
                <a:gd name="connsiteX14" fmla="*/ 720143 w 1000418"/>
                <a:gd name="connsiteY14" fmla="*/ 96251 h 939621"/>
                <a:gd name="connsiteX15" fmla="*/ 589514 w 1000418"/>
                <a:gd name="connsiteY15" fmla="*/ 1249 h 939621"/>
                <a:gd name="connsiteX16" fmla="*/ 530137 w 1000418"/>
                <a:gd name="connsiteY16" fmla="*/ 60625 h 939621"/>
                <a:gd name="connsiteX0" fmla="*/ 530137 w 998633"/>
                <a:gd name="connsiteY0" fmla="*/ 60625 h 888870"/>
                <a:gd name="connsiteX1" fmla="*/ 613265 w 998633"/>
                <a:gd name="connsiteY1" fmla="*/ 369384 h 888870"/>
                <a:gd name="connsiteX2" fmla="*/ 530137 w 998633"/>
                <a:gd name="connsiteY2" fmla="*/ 618765 h 888870"/>
                <a:gd name="connsiteX3" fmla="*/ 268880 w 998633"/>
                <a:gd name="connsiteY3" fmla="*/ 583140 h 888870"/>
                <a:gd name="connsiteX4" fmla="*/ 67000 w 998633"/>
                <a:gd name="connsiteY4" fmla="*/ 559389 h 888870"/>
                <a:gd name="connsiteX5" fmla="*/ 19498 w 998633"/>
                <a:gd name="connsiteY5" fmla="*/ 725643 h 888870"/>
                <a:gd name="connsiteX6" fmla="*/ 363883 w 998633"/>
                <a:gd name="connsiteY6" fmla="*/ 820646 h 888870"/>
                <a:gd name="connsiteX7" fmla="*/ 530137 w 998633"/>
                <a:gd name="connsiteY7" fmla="*/ 856272 h 888870"/>
                <a:gd name="connsiteX8" fmla="*/ 642490 w 998633"/>
                <a:gd name="connsiteY8" fmla="*/ 789112 h 888870"/>
                <a:gd name="connsiteX9" fmla="*/ 813245 w 998633"/>
                <a:gd name="connsiteY9" fmla="*/ 888531 h 888870"/>
                <a:gd name="connsiteX10" fmla="*/ 957649 w 998633"/>
                <a:gd name="connsiteY10" fmla="*/ 749394 h 888870"/>
                <a:gd name="connsiteX11" fmla="*/ 993275 w 998633"/>
                <a:gd name="connsiteY11" fmla="*/ 630641 h 888870"/>
                <a:gd name="connsiteX12" fmla="*/ 862646 w 998633"/>
                <a:gd name="connsiteY12" fmla="*/ 535638 h 888870"/>
                <a:gd name="connsiteX13" fmla="*/ 791395 w 998633"/>
                <a:gd name="connsiteY13" fmla="*/ 369384 h 888870"/>
                <a:gd name="connsiteX14" fmla="*/ 720143 w 998633"/>
                <a:gd name="connsiteY14" fmla="*/ 96251 h 888870"/>
                <a:gd name="connsiteX15" fmla="*/ 589514 w 998633"/>
                <a:gd name="connsiteY15" fmla="*/ 1249 h 888870"/>
                <a:gd name="connsiteX16" fmla="*/ 530137 w 998633"/>
                <a:gd name="connsiteY16" fmla="*/ 60625 h 888870"/>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530137 w 998633"/>
                <a:gd name="connsiteY7" fmla="*/ 856272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137 w 998633"/>
                <a:gd name="connsiteY0" fmla="*/ 60625 h 890346"/>
                <a:gd name="connsiteX1" fmla="*/ 613265 w 998633"/>
                <a:gd name="connsiteY1" fmla="*/ 369384 h 890346"/>
                <a:gd name="connsiteX2" fmla="*/ 530137 w 998633"/>
                <a:gd name="connsiteY2" fmla="*/ 618765 h 890346"/>
                <a:gd name="connsiteX3" fmla="*/ 268880 w 998633"/>
                <a:gd name="connsiteY3" fmla="*/ 583140 h 890346"/>
                <a:gd name="connsiteX4" fmla="*/ 67000 w 998633"/>
                <a:gd name="connsiteY4" fmla="*/ 559389 h 890346"/>
                <a:gd name="connsiteX5" fmla="*/ 19498 w 998633"/>
                <a:gd name="connsiteY5" fmla="*/ 725643 h 890346"/>
                <a:gd name="connsiteX6" fmla="*/ 363883 w 998633"/>
                <a:gd name="connsiteY6" fmla="*/ 820646 h 890346"/>
                <a:gd name="connsiteX7" fmla="*/ 446914 w 998633"/>
                <a:gd name="connsiteY7" fmla="*/ 811763 h 890346"/>
                <a:gd name="connsiteX8" fmla="*/ 614749 w 998633"/>
                <a:gd name="connsiteY8" fmla="*/ 827263 h 890346"/>
                <a:gd name="connsiteX9" fmla="*/ 813245 w 998633"/>
                <a:gd name="connsiteY9" fmla="*/ 888531 h 890346"/>
                <a:gd name="connsiteX10" fmla="*/ 957649 w 998633"/>
                <a:gd name="connsiteY10" fmla="*/ 749394 h 890346"/>
                <a:gd name="connsiteX11" fmla="*/ 993275 w 998633"/>
                <a:gd name="connsiteY11" fmla="*/ 630641 h 890346"/>
                <a:gd name="connsiteX12" fmla="*/ 862646 w 998633"/>
                <a:gd name="connsiteY12" fmla="*/ 535638 h 890346"/>
                <a:gd name="connsiteX13" fmla="*/ 791395 w 998633"/>
                <a:gd name="connsiteY13" fmla="*/ 369384 h 890346"/>
                <a:gd name="connsiteX14" fmla="*/ 720143 w 998633"/>
                <a:gd name="connsiteY14" fmla="*/ 96251 h 890346"/>
                <a:gd name="connsiteX15" fmla="*/ 589514 w 998633"/>
                <a:gd name="connsiteY15" fmla="*/ 1249 h 890346"/>
                <a:gd name="connsiteX16" fmla="*/ 530137 w 998633"/>
                <a:gd name="connsiteY16" fmla="*/ 60625 h 890346"/>
                <a:gd name="connsiteX0" fmla="*/ 530334 w 998830"/>
                <a:gd name="connsiteY0" fmla="*/ 60625 h 890346"/>
                <a:gd name="connsiteX1" fmla="*/ 613462 w 998830"/>
                <a:gd name="connsiteY1" fmla="*/ 369384 h 890346"/>
                <a:gd name="connsiteX2" fmla="*/ 530334 w 998830"/>
                <a:gd name="connsiteY2" fmla="*/ 618765 h 890346"/>
                <a:gd name="connsiteX3" fmla="*/ 276012 w 998830"/>
                <a:gd name="connsiteY3" fmla="*/ 621290 h 890346"/>
                <a:gd name="connsiteX4" fmla="*/ 67197 w 998830"/>
                <a:gd name="connsiteY4" fmla="*/ 559389 h 890346"/>
                <a:gd name="connsiteX5" fmla="*/ 19695 w 998830"/>
                <a:gd name="connsiteY5" fmla="*/ 725643 h 890346"/>
                <a:gd name="connsiteX6" fmla="*/ 364080 w 998830"/>
                <a:gd name="connsiteY6" fmla="*/ 820646 h 890346"/>
                <a:gd name="connsiteX7" fmla="*/ 447111 w 998830"/>
                <a:gd name="connsiteY7" fmla="*/ 811763 h 890346"/>
                <a:gd name="connsiteX8" fmla="*/ 614946 w 998830"/>
                <a:gd name="connsiteY8" fmla="*/ 827263 h 890346"/>
                <a:gd name="connsiteX9" fmla="*/ 813442 w 998830"/>
                <a:gd name="connsiteY9" fmla="*/ 888531 h 890346"/>
                <a:gd name="connsiteX10" fmla="*/ 957846 w 998830"/>
                <a:gd name="connsiteY10" fmla="*/ 749394 h 890346"/>
                <a:gd name="connsiteX11" fmla="*/ 993472 w 998830"/>
                <a:gd name="connsiteY11" fmla="*/ 630641 h 890346"/>
                <a:gd name="connsiteX12" fmla="*/ 862843 w 998830"/>
                <a:gd name="connsiteY12" fmla="*/ 535638 h 890346"/>
                <a:gd name="connsiteX13" fmla="*/ 791592 w 998830"/>
                <a:gd name="connsiteY13" fmla="*/ 369384 h 890346"/>
                <a:gd name="connsiteX14" fmla="*/ 720340 w 998830"/>
                <a:gd name="connsiteY14" fmla="*/ 96251 h 890346"/>
                <a:gd name="connsiteX15" fmla="*/ 589711 w 998830"/>
                <a:gd name="connsiteY15" fmla="*/ 1249 h 890346"/>
                <a:gd name="connsiteX16" fmla="*/ 530334 w 998830"/>
                <a:gd name="connsiteY16" fmla="*/ 60625 h 890346"/>
                <a:gd name="connsiteX0" fmla="*/ 490255 w 958751"/>
                <a:gd name="connsiteY0" fmla="*/ 60625 h 890346"/>
                <a:gd name="connsiteX1" fmla="*/ 573383 w 958751"/>
                <a:gd name="connsiteY1" fmla="*/ 369384 h 890346"/>
                <a:gd name="connsiteX2" fmla="*/ 490255 w 958751"/>
                <a:gd name="connsiteY2" fmla="*/ 618765 h 890346"/>
                <a:gd name="connsiteX3" fmla="*/ 235933 w 958751"/>
                <a:gd name="connsiteY3" fmla="*/ 621290 h 890346"/>
                <a:gd name="connsiteX4" fmla="*/ 27118 w 958751"/>
                <a:gd name="connsiteY4" fmla="*/ 559389 h 890346"/>
                <a:gd name="connsiteX5" fmla="*/ 35098 w 958751"/>
                <a:gd name="connsiteY5" fmla="*/ 725643 h 890346"/>
                <a:gd name="connsiteX6" fmla="*/ 324001 w 958751"/>
                <a:gd name="connsiteY6" fmla="*/ 820646 h 890346"/>
                <a:gd name="connsiteX7" fmla="*/ 407032 w 958751"/>
                <a:gd name="connsiteY7" fmla="*/ 811763 h 890346"/>
                <a:gd name="connsiteX8" fmla="*/ 574867 w 958751"/>
                <a:gd name="connsiteY8" fmla="*/ 827263 h 890346"/>
                <a:gd name="connsiteX9" fmla="*/ 773363 w 958751"/>
                <a:gd name="connsiteY9" fmla="*/ 888531 h 890346"/>
                <a:gd name="connsiteX10" fmla="*/ 917767 w 958751"/>
                <a:gd name="connsiteY10" fmla="*/ 749394 h 890346"/>
                <a:gd name="connsiteX11" fmla="*/ 953393 w 958751"/>
                <a:gd name="connsiteY11" fmla="*/ 630641 h 890346"/>
                <a:gd name="connsiteX12" fmla="*/ 822764 w 958751"/>
                <a:gd name="connsiteY12" fmla="*/ 535638 h 890346"/>
                <a:gd name="connsiteX13" fmla="*/ 751513 w 958751"/>
                <a:gd name="connsiteY13" fmla="*/ 369384 h 890346"/>
                <a:gd name="connsiteX14" fmla="*/ 680261 w 958751"/>
                <a:gd name="connsiteY14" fmla="*/ 96251 h 890346"/>
                <a:gd name="connsiteX15" fmla="*/ 549632 w 958751"/>
                <a:gd name="connsiteY15" fmla="*/ 1249 h 890346"/>
                <a:gd name="connsiteX16" fmla="*/ 490255 w 958751"/>
                <a:gd name="connsiteY16" fmla="*/ 60625 h 890346"/>
                <a:gd name="connsiteX0" fmla="*/ 485700 w 954196"/>
                <a:gd name="connsiteY0" fmla="*/ 60625 h 890346"/>
                <a:gd name="connsiteX1" fmla="*/ 568828 w 954196"/>
                <a:gd name="connsiteY1" fmla="*/ 369384 h 890346"/>
                <a:gd name="connsiteX2" fmla="*/ 485700 w 954196"/>
                <a:gd name="connsiteY2" fmla="*/ 618765 h 890346"/>
                <a:gd name="connsiteX3" fmla="*/ 231378 w 954196"/>
                <a:gd name="connsiteY3" fmla="*/ 621290 h 890346"/>
                <a:gd name="connsiteX4" fmla="*/ 22563 w 954196"/>
                <a:gd name="connsiteY4" fmla="*/ 559389 h 890346"/>
                <a:gd name="connsiteX5" fmla="*/ 30543 w 954196"/>
                <a:gd name="connsiteY5" fmla="*/ 725643 h 890346"/>
                <a:gd name="connsiteX6" fmla="*/ 243158 w 954196"/>
                <a:gd name="connsiteY6" fmla="*/ 795213 h 890346"/>
                <a:gd name="connsiteX7" fmla="*/ 402477 w 954196"/>
                <a:gd name="connsiteY7" fmla="*/ 811763 h 890346"/>
                <a:gd name="connsiteX8" fmla="*/ 570312 w 954196"/>
                <a:gd name="connsiteY8" fmla="*/ 827263 h 890346"/>
                <a:gd name="connsiteX9" fmla="*/ 768808 w 954196"/>
                <a:gd name="connsiteY9" fmla="*/ 888531 h 890346"/>
                <a:gd name="connsiteX10" fmla="*/ 913212 w 954196"/>
                <a:gd name="connsiteY10" fmla="*/ 749394 h 890346"/>
                <a:gd name="connsiteX11" fmla="*/ 948838 w 954196"/>
                <a:gd name="connsiteY11" fmla="*/ 630641 h 890346"/>
                <a:gd name="connsiteX12" fmla="*/ 818209 w 954196"/>
                <a:gd name="connsiteY12" fmla="*/ 535638 h 890346"/>
                <a:gd name="connsiteX13" fmla="*/ 746958 w 954196"/>
                <a:gd name="connsiteY13" fmla="*/ 369384 h 890346"/>
                <a:gd name="connsiteX14" fmla="*/ 675706 w 954196"/>
                <a:gd name="connsiteY14" fmla="*/ 96251 h 890346"/>
                <a:gd name="connsiteX15" fmla="*/ 545077 w 954196"/>
                <a:gd name="connsiteY15" fmla="*/ 1249 h 890346"/>
                <a:gd name="connsiteX16" fmla="*/ 485700 w 954196"/>
                <a:gd name="connsiteY16" fmla="*/ 60625 h 890346"/>
                <a:gd name="connsiteX0" fmla="*/ 495107 w 963603"/>
                <a:gd name="connsiteY0" fmla="*/ 60625 h 890346"/>
                <a:gd name="connsiteX1" fmla="*/ 578235 w 963603"/>
                <a:gd name="connsiteY1" fmla="*/ 369384 h 890346"/>
                <a:gd name="connsiteX2" fmla="*/ 495107 w 963603"/>
                <a:gd name="connsiteY2" fmla="*/ 618765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 name="connsiteX0" fmla="*/ 495107 w 963603"/>
                <a:gd name="connsiteY0" fmla="*/ 60625 h 890346"/>
                <a:gd name="connsiteX1" fmla="*/ 578235 w 963603"/>
                <a:gd name="connsiteY1" fmla="*/ 369384 h 890346"/>
                <a:gd name="connsiteX2" fmla="*/ 508977 w 963603"/>
                <a:gd name="connsiteY2" fmla="*/ 599690 h 890346"/>
                <a:gd name="connsiteX3" fmla="*/ 240785 w 963603"/>
                <a:gd name="connsiteY3" fmla="*/ 621290 h 890346"/>
                <a:gd name="connsiteX4" fmla="*/ 18099 w 963603"/>
                <a:gd name="connsiteY4" fmla="*/ 597540 h 890346"/>
                <a:gd name="connsiteX5" fmla="*/ 39950 w 963603"/>
                <a:gd name="connsiteY5" fmla="*/ 725643 h 890346"/>
                <a:gd name="connsiteX6" fmla="*/ 252565 w 963603"/>
                <a:gd name="connsiteY6" fmla="*/ 795213 h 890346"/>
                <a:gd name="connsiteX7" fmla="*/ 411884 w 963603"/>
                <a:gd name="connsiteY7" fmla="*/ 811763 h 890346"/>
                <a:gd name="connsiteX8" fmla="*/ 579719 w 963603"/>
                <a:gd name="connsiteY8" fmla="*/ 827263 h 890346"/>
                <a:gd name="connsiteX9" fmla="*/ 778215 w 963603"/>
                <a:gd name="connsiteY9" fmla="*/ 888531 h 890346"/>
                <a:gd name="connsiteX10" fmla="*/ 922619 w 963603"/>
                <a:gd name="connsiteY10" fmla="*/ 749394 h 890346"/>
                <a:gd name="connsiteX11" fmla="*/ 958245 w 963603"/>
                <a:gd name="connsiteY11" fmla="*/ 630641 h 890346"/>
                <a:gd name="connsiteX12" fmla="*/ 827616 w 963603"/>
                <a:gd name="connsiteY12" fmla="*/ 535638 h 890346"/>
                <a:gd name="connsiteX13" fmla="*/ 756365 w 963603"/>
                <a:gd name="connsiteY13" fmla="*/ 369384 h 890346"/>
                <a:gd name="connsiteX14" fmla="*/ 685113 w 963603"/>
                <a:gd name="connsiteY14" fmla="*/ 96251 h 890346"/>
                <a:gd name="connsiteX15" fmla="*/ 554484 w 963603"/>
                <a:gd name="connsiteY15" fmla="*/ 1249 h 890346"/>
                <a:gd name="connsiteX16" fmla="*/ 495107 w 963603"/>
                <a:gd name="connsiteY16" fmla="*/ 60625 h 8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603" h="890346">
                  <a:moveTo>
                    <a:pt x="495107" y="60625"/>
                  </a:moveTo>
                  <a:cubicBezTo>
                    <a:pt x="499066" y="121981"/>
                    <a:pt x="575923" y="279540"/>
                    <a:pt x="578235" y="369384"/>
                  </a:cubicBezTo>
                  <a:cubicBezTo>
                    <a:pt x="580547" y="459228"/>
                    <a:pt x="565219" y="557706"/>
                    <a:pt x="508977" y="599690"/>
                  </a:cubicBezTo>
                  <a:cubicBezTo>
                    <a:pt x="452735" y="641674"/>
                    <a:pt x="322598" y="621648"/>
                    <a:pt x="240785" y="621290"/>
                  </a:cubicBezTo>
                  <a:cubicBezTo>
                    <a:pt x="158972" y="620932"/>
                    <a:pt x="51572" y="580148"/>
                    <a:pt x="18099" y="597540"/>
                  </a:cubicBezTo>
                  <a:cubicBezTo>
                    <a:pt x="-15373" y="614932"/>
                    <a:pt x="872" y="692698"/>
                    <a:pt x="39950" y="725643"/>
                  </a:cubicBezTo>
                  <a:cubicBezTo>
                    <a:pt x="79028" y="758589"/>
                    <a:pt x="190576" y="780860"/>
                    <a:pt x="252565" y="795213"/>
                  </a:cubicBezTo>
                  <a:cubicBezTo>
                    <a:pt x="314554" y="809566"/>
                    <a:pt x="357358" y="806421"/>
                    <a:pt x="411884" y="811763"/>
                  </a:cubicBezTo>
                  <a:cubicBezTo>
                    <a:pt x="466410" y="817105"/>
                    <a:pt x="544093" y="813409"/>
                    <a:pt x="579719" y="827263"/>
                  </a:cubicBezTo>
                  <a:cubicBezTo>
                    <a:pt x="615345" y="841117"/>
                    <a:pt x="721065" y="901509"/>
                    <a:pt x="778215" y="888531"/>
                  </a:cubicBezTo>
                  <a:cubicBezTo>
                    <a:pt x="835365" y="875553"/>
                    <a:pt x="892614" y="792376"/>
                    <a:pt x="922619" y="749394"/>
                  </a:cubicBezTo>
                  <a:cubicBezTo>
                    <a:pt x="952624" y="706412"/>
                    <a:pt x="974079" y="666267"/>
                    <a:pt x="958245" y="630641"/>
                  </a:cubicBezTo>
                  <a:cubicBezTo>
                    <a:pt x="942411" y="595015"/>
                    <a:pt x="861263" y="579181"/>
                    <a:pt x="827616" y="535638"/>
                  </a:cubicBezTo>
                  <a:cubicBezTo>
                    <a:pt x="793969" y="492095"/>
                    <a:pt x="780116" y="442615"/>
                    <a:pt x="756365" y="369384"/>
                  </a:cubicBezTo>
                  <a:cubicBezTo>
                    <a:pt x="732614" y="296153"/>
                    <a:pt x="718760" y="157607"/>
                    <a:pt x="685113" y="96251"/>
                  </a:cubicBezTo>
                  <a:cubicBezTo>
                    <a:pt x="651466" y="34895"/>
                    <a:pt x="582193" y="5207"/>
                    <a:pt x="554484" y="1249"/>
                  </a:cubicBezTo>
                  <a:cubicBezTo>
                    <a:pt x="526775" y="-2709"/>
                    <a:pt x="491148" y="-731"/>
                    <a:pt x="495107" y="60625"/>
                  </a:cubicBezTo>
                  <a:close/>
                </a:path>
              </a:pathLst>
            </a:cu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7" name="Ovál 86"/>
            <p:cNvSpPr/>
            <p:nvPr/>
          </p:nvSpPr>
          <p:spPr>
            <a:xfrm rot="19002577">
              <a:off x="5733347" y="5790961"/>
              <a:ext cx="108012" cy="44444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8" name="Ovál 87"/>
            <p:cNvSpPr/>
            <p:nvPr/>
          </p:nvSpPr>
          <p:spPr>
            <a:xfrm rot="19002577">
              <a:off x="5874587" y="5677149"/>
              <a:ext cx="108012" cy="44444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89" name="Ovál 88"/>
            <p:cNvSpPr/>
            <p:nvPr/>
          </p:nvSpPr>
          <p:spPr>
            <a:xfrm rot="18275507">
              <a:off x="6894161" y="4520844"/>
              <a:ext cx="108012" cy="44444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0" name="Ovál 89"/>
            <p:cNvSpPr/>
            <p:nvPr/>
          </p:nvSpPr>
          <p:spPr>
            <a:xfrm rot="18275507">
              <a:off x="6987980" y="4360451"/>
              <a:ext cx="108012" cy="44444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1" name="Ovál 90"/>
            <p:cNvSpPr/>
            <p:nvPr/>
          </p:nvSpPr>
          <p:spPr>
            <a:xfrm>
              <a:off x="6631285" y="3675847"/>
              <a:ext cx="180000" cy="180000"/>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2" name="TextovéPole 91"/>
            <p:cNvSpPr txBox="1"/>
            <p:nvPr/>
          </p:nvSpPr>
          <p:spPr>
            <a:xfrm>
              <a:off x="4325796" y="5427900"/>
              <a:ext cx="605274"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Cl-</a:t>
              </a:r>
            </a:p>
          </p:txBody>
        </p:sp>
        <p:sp>
          <p:nvSpPr>
            <p:cNvPr id="93" name="TextovéPole 92"/>
            <p:cNvSpPr txBox="1"/>
            <p:nvPr/>
          </p:nvSpPr>
          <p:spPr>
            <a:xfrm>
              <a:off x="6095019" y="3541201"/>
              <a:ext cx="605274"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Cl-</a:t>
              </a:r>
            </a:p>
          </p:txBody>
        </p:sp>
        <p:sp>
          <p:nvSpPr>
            <p:cNvPr id="94" name="Volný tvar 93"/>
            <p:cNvSpPr/>
            <p:nvPr/>
          </p:nvSpPr>
          <p:spPr>
            <a:xfrm>
              <a:off x="6775511" y="3925127"/>
              <a:ext cx="621158" cy="966158"/>
            </a:xfrm>
            <a:custGeom>
              <a:avLst/>
              <a:gdLst>
                <a:gd name="connsiteX0" fmla="*/ 13480 w 634582"/>
                <a:gd name="connsiteY0" fmla="*/ 0 h 966158"/>
                <a:gd name="connsiteX1" fmla="*/ 116997 w 634582"/>
                <a:gd name="connsiteY1" fmla="*/ 163901 h 966158"/>
                <a:gd name="connsiteX2" fmla="*/ 73865 w 634582"/>
                <a:gd name="connsiteY2" fmla="*/ 388188 h 966158"/>
                <a:gd name="connsiteX3" fmla="*/ 13480 w 634582"/>
                <a:gd name="connsiteY3" fmla="*/ 534837 h 966158"/>
                <a:gd name="connsiteX4" fmla="*/ 65238 w 634582"/>
                <a:gd name="connsiteY4" fmla="*/ 646981 h 966158"/>
                <a:gd name="connsiteX5" fmla="*/ 634582 w 634582"/>
                <a:gd name="connsiteY5" fmla="*/ 966158 h 966158"/>
                <a:gd name="connsiteX6" fmla="*/ 634582 w 634582"/>
                <a:gd name="connsiteY6" fmla="*/ 966158 h 966158"/>
                <a:gd name="connsiteX0" fmla="*/ 56 w 621158"/>
                <a:gd name="connsiteY0" fmla="*/ 0 h 966158"/>
                <a:gd name="connsiteX1" fmla="*/ 103573 w 621158"/>
                <a:gd name="connsiteY1" fmla="*/ 163901 h 966158"/>
                <a:gd name="connsiteX2" fmla="*/ 60441 w 621158"/>
                <a:gd name="connsiteY2" fmla="*/ 388188 h 966158"/>
                <a:gd name="connsiteX3" fmla="*/ 56 w 621158"/>
                <a:gd name="connsiteY3" fmla="*/ 534837 h 966158"/>
                <a:gd name="connsiteX4" fmla="*/ 51814 w 621158"/>
                <a:gd name="connsiteY4" fmla="*/ 646981 h 966158"/>
                <a:gd name="connsiteX5" fmla="*/ 621158 w 621158"/>
                <a:gd name="connsiteY5" fmla="*/ 966158 h 966158"/>
                <a:gd name="connsiteX6" fmla="*/ 621158 w 621158"/>
                <a:gd name="connsiteY6" fmla="*/ 966158 h 96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158" h="966158">
                  <a:moveTo>
                    <a:pt x="56" y="0"/>
                  </a:moveTo>
                  <a:cubicBezTo>
                    <a:pt x="46782" y="49601"/>
                    <a:pt x="93509" y="99203"/>
                    <a:pt x="103573" y="163901"/>
                  </a:cubicBezTo>
                  <a:cubicBezTo>
                    <a:pt x="113637" y="228599"/>
                    <a:pt x="77694" y="326365"/>
                    <a:pt x="60441" y="388188"/>
                  </a:cubicBezTo>
                  <a:cubicBezTo>
                    <a:pt x="43188" y="450011"/>
                    <a:pt x="1494" y="491705"/>
                    <a:pt x="56" y="534837"/>
                  </a:cubicBezTo>
                  <a:cubicBezTo>
                    <a:pt x="-1382" y="577969"/>
                    <a:pt x="25373" y="624142"/>
                    <a:pt x="51814" y="646981"/>
                  </a:cubicBezTo>
                  <a:cubicBezTo>
                    <a:pt x="78255" y="669820"/>
                    <a:pt x="621158" y="966158"/>
                    <a:pt x="621158" y="966158"/>
                  </a:cubicBezTo>
                  <a:lnTo>
                    <a:pt x="621158" y="966158"/>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6" name="Volný tvar 95"/>
            <p:cNvSpPr/>
            <p:nvPr/>
          </p:nvSpPr>
          <p:spPr>
            <a:xfrm>
              <a:off x="5098448" y="5764470"/>
              <a:ext cx="1009650" cy="463550"/>
            </a:xfrm>
            <a:custGeom>
              <a:avLst/>
              <a:gdLst>
                <a:gd name="connsiteX0" fmla="*/ 0 w 1009650"/>
                <a:gd name="connsiteY0" fmla="*/ 0 h 463550"/>
                <a:gd name="connsiteX1" fmla="*/ 127000 w 1009650"/>
                <a:gd name="connsiteY1" fmla="*/ 114300 h 463550"/>
                <a:gd name="connsiteX2" fmla="*/ 323850 w 1009650"/>
                <a:gd name="connsiteY2" fmla="*/ 120650 h 463550"/>
                <a:gd name="connsiteX3" fmla="*/ 469900 w 1009650"/>
                <a:gd name="connsiteY3" fmla="*/ 12700 h 463550"/>
                <a:gd name="connsiteX4" fmla="*/ 635000 w 1009650"/>
                <a:gd name="connsiteY4" fmla="*/ 88900 h 463550"/>
                <a:gd name="connsiteX5" fmla="*/ 1009650 w 1009650"/>
                <a:gd name="connsiteY5" fmla="*/ 46355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650" h="463550">
                  <a:moveTo>
                    <a:pt x="0" y="0"/>
                  </a:moveTo>
                  <a:cubicBezTo>
                    <a:pt x="36512" y="47096"/>
                    <a:pt x="73025" y="94192"/>
                    <a:pt x="127000" y="114300"/>
                  </a:cubicBezTo>
                  <a:cubicBezTo>
                    <a:pt x="180975" y="134408"/>
                    <a:pt x="266700" y="137583"/>
                    <a:pt x="323850" y="120650"/>
                  </a:cubicBezTo>
                  <a:cubicBezTo>
                    <a:pt x="381000" y="103717"/>
                    <a:pt x="418042" y="17992"/>
                    <a:pt x="469900" y="12700"/>
                  </a:cubicBezTo>
                  <a:cubicBezTo>
                    <a:pt x="521758" y="7408"/>
                    <a:pt x="545042" y="13758"/>
                    <a:pt x="635000" y="88900"/>
                  </a:cubicBezTo>
                  <a:cubicBezTo>
                    <a:pt x="724958" y="164042"/>
                    <a:pt x="867304" y="313796"/>
                    <a:pt x="1009650" y="463550"/>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97" name="TextovéPole 96"/>
            <p:cNvSpPr txBox="1"/>
            <p:nvPr/>
          </p:nvSpPr>
          <p:spPr>
            <a:xfrm>
              <a:off x="6425586" y="5447342"/>
              <a:ext cx="2314810"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Receptor </a:t>
              </a:r>
              <a:r>
                <a:rPr lang="cs-CZ" sz="1800" dirty="0" err="1">
                  <a:solidFill>
                    <a:prstClr val="black"/>
                  </a:solidFill>
                  <a:latin typeface="Calibri"/>
                </a:rPr>
                <a:t>with</a:t>
              </a:r>
              <a:r>
                <a:rPr lang="cs-CZ" sz="1800" dirty="0">
                  <a:solidFill>
                    <a:prstClr val="black"/>
                  </a:solidFill>
                  <a:latin typeface="Calibri"/>
                </a:rPr>
                <a:t> </a:t>
              </a:r>
              <a:r>
                <a:rPr lang="cs-CZ" sz="1800" dirty="0" err="1">
                  <a:solidFill>
                    <a:prstClr val="black"/>
                  </a:solidFill>
                  <a:latin typeface="Calibri"/>
                </a:rPr>
                <a:t>neurotransmitter</a:t>
              </a:r>
              <a:endParaRPr lang="cs-CZ" sz="1800" dirty="0">
                <a:solidFill>
                  <a:prstClr val="black"/>
                </a:solidFill>
                <a:latin typeface="Calibri"/>
              </a:endParaRPr>
            </a:p>
          </p:txBody>
        </p:sp>
        <p:sp>
          <p:nvSpPr>
            <p:cNvPr id="98" name="TextovéPole 97"/>
            <p:cNvSpPr txBox="1"/>
            <p:nvPr/>
          </p:nvSpPr>
          <p:spPr>
            <a:xfrm>
              <a:off x="4510998" y="6228020"/>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Ion </a:t>
              </a:r>
              <a:r>
                <a:rPr lang="cs-CZ" sz="1800" dirty="0" err="1">
                  <a:solidFill>
                    <a:prstClr val="black"/>
                  </a:solidFill>
                  <a:latin typeface="Calibri"/>
                </a:rPr>
                <a:t>channel</a:t>
              </a:r>
              <a:endParaRPr lang="cs-CZ" sz="1800" dirty="0">
                <a:solidFill>
                  <a:prstClr val="black"/>
                </a:solidFill>
                <a:latin typeface="Calibri"/>
              </a:endParaRPr>
            </a:p>
          </p:txBody>
        </p:sp>
        <p:cxnSp>
          <p:nvCxnSpPr>
            <p:cNvPr id="99" name="Přímá spojnice 98"/>
            <p:cNvCxnSpPr/>
            <p:nvPr/>
          </p:nvCxnSpPr>
          <p:spPr>
            <a:xfrm flipH="1">
              <a:off x="6656685" y="5158279"/>
              <a:ext cx="77883" cy="40075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Přímá spojnice 100"/>
            <p:cNvCxnSpPr/>
            <p:nvPr/>
          </p:nvCxnSpPr>
          <p:spPr>
            <a:xfrm flipH="1">
              <a:off x="6274867" y="5673666"/>
              <a:ext cx="189661" cy="653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Přímá spojnice 104"/>
            <p:cNvCxnSpPr/>
            <p:nvPr/>
          </p:nvCxnSpPr>
          <p:spPr>
            <a:xfrm flipH="1">
              <a:off x="5672519" y="6152633"/>
              <a:ext cx="114834" cy="1476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ovéPole 109"/>
            <p:cNvSpPr txBox="1"/>
            <p:nvPr/>
          </p:nvSpPr>
          <p:spPr>
            <a:xfrm>
              <a:off x="7221846" y="3723941"/>
              <a:ext cx="1886658"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Postsynaptic</a:t>
              </a:r>
              <a:r>
                <a:rPr lang="cs-CZ" sz="1800" dirty="0">
                  <a:solidFill>
                    <a:prstClr val="black"/>
                  </a:solidFill>
                  <a:latin typeface="Calibri"/>
                </a:rPr>
                <a:t> </a:t>
              </a:r>
              <a:r>
                <a:rPr lang="cs-CZ" sz="1800" dirty="0" err="1">
                  <a:solidFill>
                    <a:prstClr val="black"/>
                  </a:solidFill>
                  <a:latin typeface="Calibri"/>
                </a:rPr>
                <a:t>membrane</a:t>
              </a:r>
              <a:endParaRPr lang="cs-CZ" sz="1800" dirty="0">
                <a:solidFill>
                  <a:prstClr val="black"/>
                </a:solidFill>
                <a:latin typeface="Calibri"/>
              </a:endParaRPr>
            </a:p>
          </p:txBody>
        </p:sp>
        <p:cxnSp>
          <p:nvCxnSpPr>
            <p:cNvPr id="111" name="Přímá spojnice 110"/>
            <p:cNvCxnSpPr>
              <a:endCxn id="20" idx="3"/>
            </p:cNvCxnSpPr>
            <p:nvPr/>
          </p:nvCxnSpPr>
          <p:spPr>
            <a:xfrm flipH="1">
              <a:off x="7048406" y="3955861"/>
              <a:ext cx="196185" cy="139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Skupina 11"/>
          <p:cNvGrpSpPr/>
          <p:nvPr/>
        </p:nvGrpSpPr>
        <p:grpSpPr>
          <a:xfrm>
            <a:off x="2060964" y="3327512"/>
            <a:ext cx="3903133" cy="2261728"/>
            <a:chOff x="536963" y="3861048"/>
            <a:chExt cx="3903133" cy="2261728"/>
          </a:xfrm>
        </p:grpSpPr>
        <p:sp>
          <p:nvSpPr>
            <p:cNvPr id="36" name="TextovéPole 35"/>
            <p:cNvSpPr txBox="1"/>
            <p:nvPr/>
          </p:nvSpPr>
          <p:spPr>
            <a:xfrm>
              <a:off x="3215960" y="5780112"/>
              <a:ext cx="1224136" cy="338554"/>
            </a:xfrm>
            <a:prstGeom prst="rect">
              <a:avLst/>
            </a:prstGeom>
            <a:noFill/>
          </p:spPr>
          <p:txBody>
            <a:bodyPr wrap="square" rtlCol="0">
              <a:spAutoFit/>
            </a:bodyPr>
            <a:lstStyle/>
            <a:p>
              <a:pPr fontAlgn="auto">
                <a:spcBef>
                  <a:spcPts val="0"/>
                </a:spcBef>
                <a:spcAft>
                  <a:spcPts val="0"/>
                </a:spcAft>
              </a:pPr>
              <a:r>
                <a:rPr lang="cs-CZ" sz="1600" dirty="0" err="1">
                  <a:solidFill>
                    <a:prstClr val="black"/>
                  </a:solidFill>
                  <a:latin typeface="Calibri"/>
                </a:rPr>
                <a:t>time</a:t>
              </a:r>
              <a:r>
                <a:rPr lang="cs-CZ" sz="1600" dirty="0">
                  <a:solidFill>
                    <a:prstClr val="black"/>
                  </a:solidFill>
                  <a:latin typeface="Calibri"/>
                </a:rPr>
                <a:t> (</a:t>
              </a:r>
              <a:r>
                <a:rPr lang="cs-CZ" sz="1600" dirty="0" err="1">
                  <a:solidFill>
                    <a:prstClr val="black"/>
                  </a:solidFill>
                  <a:latin typeface="Calibri"/>
                </a:rPr>
                <a:t>ms</a:t>
              </a:r>
              <a:r>
                <a:rPr lang="cs-CZ" sz="1600" dirty="0">
                  <a:solidFill>
                    <a:prstClr val="black"/>
                  </a:solidFill>
                  <a:latin typeface="Calibri"/>
                </a:rPr>
                <a:t>)</a:t>
              </a:r>
            </a:p>
          </p:txBody>
        </p:sp>
        <p:grpSp>
          <p:nvGrpSpPr>
            <p:cNvPr id="10" name="Skupina 9"/>
            <p:cNvGrpSpPr/>
            <p:nvPr/>
          </p:nvGrpSpPr>
          <p:grpSpPr>
            <a:xfrm>
              <a:off x="536963" y="3861048"/>
              <a:ext cx="3386965" cy="2261728"/>
              <a:chOff x="536963" y="3861048"/>
              <a:chExt cx="3386965" cy="2261728"/>
            </a:xfrm>
          </p:grpSpPr>
          <p:cxnSp>
            <p:nvCxnSpPr>
              <p:cNvPr id="5" name="Přímá spojnice 4"/>
              <p:cNvCxnSpPr/>
              <p:nvPr/>
            </p:nvCxnSpPr>
            <p:spPr>
              <a:xfrm>
                <a:off x="1106091" y="4237021"/>
                <a:ext cx="0" cy="158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Přímá spojnice 30"/>
              <p:cNvCxnSpPr/>
              <p:nvPr/>
            </p:nvCxnSpPr>
            <p:spPr>
              <a:xfrm flipH="1">
                <a:off x="1115616" y="5814643"/>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Volný tvar 7"/>
              <p:cNvSpPr/>
              <p:nvPr/>
            </p:nvSpPr>
            <p:spPr>
              <a:xfrm flipV="1">
                <a:off x="1119560" y="4480909"/>
                <a:ext cx="2782075" cy="99703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9" name="TextovéPole 8"/>
              <p:cNvSpPr txBox="1"/>
              <p:nvPr/>
            </p:nvSpPr>
            <p:spPr>
              <a:xfrm>
                <a:off x="536963" y="3861048"/>
                <a:ext cx="854432" cy="584775"/>
              </a:xfrm>
              <a:prstGeom prst="rect">
                <a:avLst/>
              </a:prstGeom>
              <a:noFill/>
            </p:spPr>
            <p:txBody>
              <a:bodyPr wrap="square" rtlCol="0">
                <a:spAutoFit/>
              </a:bodyPr>
              <a:lstStyle/>
              <a:p>
                <a:pPr fontAlgn="auto">
                  <a:spcBef>
                    <a:spcPts val="0"/>
                  </a:spcBef>
                  <a:spcAft>
                    <a:spcPts val="0"/>
                  </a:spcAft>
                </a:pPr>
                <a:r>
                  <a:rPr lang="cs-CZ" sz="1600" dirty="0" err="1">
                    <a:solidFill>
                      <a:prstClr val="black"/>
                    </a:solidFill>
                    <a:latin typeface="Calibri"/>
                  </a:rPr>
                  <a:t>voltage</a:t>
                </a:r>
                <a:r>
                  <a:rPr lang="cs-CZ" sz="1600" dirty="0">
                    <a:solidFill>
                      <a:prstClr val="black"/>
                    </a:solidFill>
                    <a:latin typeface="Calibri"/>
                  </a:rPr>
                  <a:t> (</a:t>
                </a:r>
                <a:r>
                  <a:rPr lang="cs-CZ" sz="1600" dirty="0" err="1">
                    <a:solidFill>
                      <a:prstClr val="black"/>
                    </a:solidFill>
                    <a:latin typeface="Calibri"/>
                  </a:rPr>
                  <a:t>mV</a:t>
                </a:r>
                <a:r>
                  <a:rPr lang="cs-CZ" sz="1600" dirty="0">
                    <a:solidFill>
                      <a:prstClr val="black"/>
                    </a:solidFill>
                    <a:latin typeface="Calibri"/>
                  </a:rPr>
                  <a:t>)</a:t>
                </a:r>
              </a:p>
            </p:txBody>
          </p:sp>
          <p:sp>
            <p:nvSpPr>
              <p:cNvPr id="38" name="TextovéPole 37"/>
              <p:cNvSpPr txBox="1"/>
              <p:nvPr/>
            </p:nvSpPr>
            <p:spPr>
              <a:xfrm>
                <a:off x="632213" y="5302030"/>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-90</a:t>
                </a:r>
              </a:p>
            </p:txBody>
          </p:sp>
          <p:sp>
            <p:nvSpPr>
              <p:cNvPr id="40" name="TextovéPole 39"/>
              <p:cNvSpPr txBox="1"/>
              <p:nvPr/>
            </p:nvSpPr>
            <p:spPr>
              <a:xfrm>
                <a:off x="1290757"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0</a:t>
                </a:r>
              </a:p>
            </p:txBody>
          </p:sp>
          <p:sp>
            <p:nvSpPr>
              <p:cNvPr id="41" name="TextovéPole 40"/>
              <p:cNvSpPr txBox="1"/>
              <p:nvPr/>
            </p:nvSpPr>
            <p:spPr>
              <a:xfrm>
                <a:off x="1806436"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2</a:t>
                </a:r>
              </a:p>
            </p:txBody>
          </p:sp>
          <p:sp>
            <p:nvSpPr>
              <p:cNvPr id="43" name="TextovéPole 42"/>
              <p:cNvSpPr txBox="1"/>
              <p:nvPr/>
            </p:nvSpPr>
            <p:spPr>
              <a:xfrm>
                <a:off x="2322115"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4</a:t>
                </a:r>
              </a:p>
            </p:txBody>
          </p:sp>
          <p:sp>
            <p:nvSpPr>
              <p:cNvPr id="45" name="TextovéPole 44"/>
              <p:cNvSpPr txBox="1"/>
              <p:nvPr/>
            </p:nvSpPr>
            <p:spPr>
              <a:xfrm>
                <a:off x="2837793"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6</a:t>
                </a:r>
              </a:p>
            </p:txBody>
          </p:sp>
          <p:sp>
            <p:nvSpPr>
              <p:cNvPr id="46" name="TextovéPole 45"/>
              <p:cNvSpPr txBox="1"/>
              <p:nvPr/>
            </p:nvSpPr>
            <p:spPr>
              <a:xfrm>
                <a:off x="632213" y="4324678"/>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-85</a:t>
                </a:r>
              </a:p>
            </p:txBody>
          </p:sp>
        </p:grpSp>
      </p:grpSp>
      <p:sp>
        <p:nvSpPr>
          <p:cNvPr id="44" name="TextovéPole 43"/>
          <p:cNvSpPr txBox="1"/>
          <p:nvPr/>
        </p:nvSpPr>
        <p:spPr>
          <a:xfrm>
            <a:off x="1898270" y="300757"/>
            <a:ext cx="7128792" cy="523220"/>
          </a:xfrm>
          <a:prstGeom prst="rect">
            <a:avLst/>
          </a:prstGeom>
          <a:noFill/>
        </p:spPr>
        <p:txBody>
          <a:bodyPr wrap="square" rtlCol="0">
            <a:spAutoFit/>
          </a:bodyPr>
          <a:lstStyle/>
          <a:p>
            <a:pPr fontAlgn="auto">
              <a:spcBef>
                <a:spcPts val="0"/>
              </a:spcBef>
              <a:spcAft>
                <a:spcPts val="0"/>
              </a:spcAft>
            </a:pPr>
            <a:r>
              <a:rPr lang="cs-CZ" sz="2800" b="1" dirty="0">
                <a:solidFill>
                  <a:prstClr val="black"/>
                </a:solidFill>
                <a:latin typeface="Calibri"/>
              </a:rPr>
              <a:t>Inhibitory </a:t>
            </a:r>
            <a:r>
              <a:rPr lang="cs-CZ" sz="2800" b="1" dirty="0" err="1">
                <a:solidFill>
                  <a:prstClr val="black"/>
                </a:solidFill>
                <a:latin typeface="Calibri"/>
              </a:rPr>
              <a:t>postsynaptic</a:t>
            </a:r>
            <a:r>
              <a:rPr lang="cs-CZ" sz="2800" b="1" dirty="0">
                <a:solidFill>
                  <a:prstClr val="black"/>
                </a:solidFill>
                <a:latin typeface="Calibri"/>
              </a:rPr>
              <a:t> </a:t>
            </a:r>
            <a:r>
              <a:rPr lang="cs-CZ" sz="2800" b="1" dirty="0" err="1">
                <a:solidFill>
                  <a:prstClr val="black"/>
                </a:solidFill>
                <a:latin typeface="Calibri"/>
              </a:rPr>
              <a:t>potencial</a:t>
            </a:r>
            <a:r>
              <a:rPr lang="cs-CZ" sz="2800" b="1" dirty="0">
                <a:solidFill>
                  <a:prstClr val="black"/>
                </a:solidFill>
                <a:latin typeface="Calibri"/>
              </a:rPr>
              <a:t> (IPSP)</a:t>
            </a:r>
          </a:p>
        </p:txBody>
      </p:sp>
      <p:sp>
        <p:nvSpPr>
          <p:cNvPr id="2" name="TextovéPole 1">
            <a:extLst>
              <a:ext uri="{FF2B5EF4-FFF2-40B4-BE49-F238E27FC236}">
                <a16:creationId xmlns:a16="http://schemas.microsoft.com/office/drawing/2014/main" id="{D0F37FE0-2D1D-4876-A068-567A00C96287}"/>
              </a:ext>
            </a:extLst>
          </p:cNvPr>
          <p:cNvSpPr txBox="1"/>
          <p:nvPr/>
        </p:nvSpPr>
        <p:spPr>
          <a:xfrm>
            <a:off x="1573831" y="6053524"/>
            <a:ext cx="9145132" cy="646331"/>
          </a:xfrm>
          <a:prstGeom prst="rect">
            <a:avLst/>
          </a:prstGeom>
          <a:noFill/>
        </p:spPr>
        <p:txBody>
          <a:bodyPr wrap="none" rtlCol="0">
            <a:spAutoFit/>
          </a:bodyPr>
          <a:lstStyle/>
          <a:p>
            <a:pPr fontAlgn="auto">
              <a:spcBef>
                <a:spcPts val="0"/>
              </a:spcBef>
              <a:spcAft>
                <a:spcPts val="0"/>
              </a:spcAft>
            </a:pPr>
            <a:r>
              <a:rPr lang="en-US" sz="1800" dirty="0">
                <a:solidFill>
                  <a:prstClr val="black"/>
                </a:solidFill>
                <a:latin typeface="Calibri"/>
              </a:rPr>
              <a:t>One type of neurotransmitter binds to one type of receptor and opens one type of ion channels</a:t>
            </a:r>
          </a:p>
          <a:p>
            <a:pPr fontAlgn="auto">
              <a:spcBef>
                <a:spcPts val="0"/>
              </a:spcBef>
              <a:spcAft>
                <a:spcPts val="0"/>
              </a:spcAft>
            </a:pPr>
            <a:r>
              <a:rPr lang="en-US" sz="1800" dirty="0">
                <a:solidFill>
                  <a:prstClr val="black"/>
                </a:solidFill>
                <a:latin typeface="Calibri"/>
              </a:rPr>
              <a:t>E.g. </a:t>
            </a:r>
            <a:r>
              <a:rPr lang="cs-CZ" sz="1800" dirty="0">
                <a:solidFill>
                  <a:prstClr val="black"/>
                </a:solidFill>
                <a:latin typeface="Calibri"/>
              </a:rPr>
              <a:t>GABA </a:t>
            </a:r>
            <a:r>
              <a:rPr lang="en-US" sz="1800" dirty="0">
                <a:solidFill>
                  <a:prstClr val="black"/>
                </a:solidFill>
                <a:latin typeface="Calibri"/>
              </a:rPr>
              <a:t>bound </a:t>
            </a:r>
            <a:r>
              <a:rPr lang="cs-CZ" sz="1800" dirty="0">
                <a:solidFill>
                  <a:prstClr val="black"/>
                </a:solidFill>
                <a:latin typeface="Calibri"/>
              </a:rPr>
              <a:t>to GABA A</a:t>
            </a:r>
            <a:r>
              <a:rPr lang="en-US" sz="1800" dirty="0">
                <a:solidFill>
                  <a:prstClr val="black"/>
                </a:solidFill>
                <a:latin typeface="Calibri"/>
              </a:rPr>
              <a:t> causes the </a:t>
            </a:r>
            <a:r>
              <a:rPr lang="cs-CZ" sz="1800" dirty="0">
                <a:solidFill>
                  <a:prstClr val="black"/>
                </a:solidFill>
                <a:latin typeface="Calibri"/>
              </a:rPr>
              <a:t>CL-</a:t>
            </a:r>
            <a:r>
              <a:rPr lang="en-US" sz="1800" dirty="0">
                <a:solidFill>
                  <a:prstClr val="black"/>
                </a:solidFill>
                <a:latin typeface="Calibri"/>
              </a:rPr>
              <a:t> channel to open and the </a:t>
            </a:r>
            <a:r>
              <a:rPr lang="cs-CZ" sz="1800" dirty="0">
                <a:solidFill>
                  <a:prstClr val="black"/>
                </a:solidFill>
                <a:latin typeface="Calibri"/>
              </a:rPr>
              <a:t>CL-</a:t>
            </a:r>
            <a:r>
              <a:rPr lang="en-US" sz="1800" dirty="0">
                <a:solidFill>
                  <a:prstClr val="black"/>
                </a:solidFill>
                <a:latin typeface="Calibri"/>
              </a:rPr>
              <a:t> to enter the cell</a:t>
            </a:r>
            <a:endParaRPr lang="cs-CZ" sz="1800" dirty="0">
              <a:solidFill>
                <a:prstClr val="black"/>
              </a:solidFill>
              <a:latin typeface="Calibri"/>
            </a:endParaRPr>
          </a:p>
        </p:txBody>
      </p:sp>
    </p:spTree>
    <p:extLst>
      <p:ext uri="{BB962C8B-B14F-4D97-AF65-F5344CB8AC3E}">
        <p14:creationId xmlns:p14="http://schemas.microsoft.com/office/powerpoint/2010/main" val="371483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1878806" y="307229"/>
            <a:ext cx="8033618"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Spread</a:t>
            </a:r>
            <a:r>
              <a:rPr lang="cs-CZ" sz="2800" b="1" dirty="0">
                <a:solidFill>
                  <a:prstClr val="black"/>
                </a:solidFill>
                <a:latin typeface="Calibri"/>
              </a:rPr>
              <a:t> EPSP</a:t>
            </a:r>
          </a:p>
        </p:txBody>
      </p:sp>
      <p:sp>
        <p:nvSpPr>
          <p:cNvPr id="3" name="TextovéPole 2"/>
          <p:cNvSpPr txBox="1"/>
          <p:nvPr/>
        </p:nvSpPr>
        <p:spPr>
          <a:xfrm>
            <a:off x="1919536" y="836712"/>
            <a:ext cx="7992888" cy="923330"/>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PSP </a:t>
            </a:r>
          </a:p>
          <a:p>
            <a:pPr marL="285750" indent="-285750" fontAlgn="auto">
              <a:spcBef>
                <a:spcPts val="0"/>
              </a:spcBef>
              <a:spcAft>
                <a:spcPts val="0"/>
              </a:spcAft>
              <a:buFont typeface="Arial" panose="020B0604020202020204" pitchFamily="34" charset="0"/>
              <a:buChar char="•"/>
            </a:pPr>
            <a:r>
              <a:rPr lang="cs-CZ" sz="1800" dirty="0" err="1">
                <a:solidFill>
                  <a:prstClr val="black"/>
                </a:solidFill>
                <a:latin typeface="Calibri"/>
              </a:rPr>
              <a:t>Is</a:t>
            </a:r>
            <a:r>
              <a:rPr lang="cs-CZ" sz="1800" dirty="0">
                <a:solidFill>
                  <a:prstClr val="black"/>
                </a:solidFill>
                <a:latin typeface="Calibri"/>
              </a:rPr>
              <a:t> </a:t>
            </a:r>
            <a:r>
              <a:rPr lang="cs-CZ" sz="1800" dirty="0" err="1">
                <a:solidFill>
                  <a:prstClr val="black"/>
                </a:solidFill>
                <a:latin typeface="Calibri"/>
              </a:rPr>
              <a:t>weakly</a:t>
            </a:r>
            <a:r>
              <a:rPr lang="cs-CZ" sz="1800" dirty="0">
                <a:solidFill>
                  <a:prstClr val="black"/>
                </a:solidFill>
                <a:latin typeface="Calibri"/>
              </a:rPr>
              <a:t> </a:t>
            </a:r>
            <a:r>
              <a:rPr lang="cs-CZ" sz="1800" dirty="0" err="1">
                <a:solidFill>
                  <a:prstClr val="black"/>
                </a:solidFill>
                <a:latin typeface="Calibri"/>
              </a:rPr>
              <a:t>than</a:t>
            </a:r>
            <a:r>
              <a:rPr lang="cs-CZ" sz="1800" dirty="0">
                <a:solidFill>
                  <a:prstClr val="black"/>
                </a:solidFill>
                <a:latin typeface="Calibri"/>
              </a:rPr>
              <a:t> AP</a:t>
            </a:r>
          </a:p>
          <a:p>
            <a:pPr marL="285750" indent="-285750" fontAlgn="auto">
              <a:spcBef>
                <a:spcPts val="0"/>
              </a:spcBef>
              <a:spcAft>
                <a:spcPts val="0"/>
              </a:spcAft>
              <a:buFont typeface="Arial" panose="020B0604020202020204" pitchFamily="34" charset="0"/>
              <a:buChar char="•"/>
            </a:pPr>
            <a:r>
              <a:rPr lang="cs-CZ" sz="1800" dirty="0" err="1">
                <a:solidFill>
                  <a:prstClr val="black"/>
                </a:solidFill>
                <a:latin typeface="Calibri"/>
              </a:rPr>
              <a:t>Spread</a:t>
            </a:r>
            <a:r>
              <a:rPr lang="cs-CZ" sz="1800" dirty="0">
                <a:solidFill>
                  <a:prstClr val="black"/>
                </a:solidFill>
                <a:latin typeface="Calibri"/>
              </a:rPr>
              <a:t> </a:t>
            </a:r>
            <a:r>
              <a:rPr lang="cs-CZ" sz="1800" dirty="0" err="1">
                <a:solidFill>
                  <a:prstClr val="black"/>
                </a:solidFill>
                <a:latin typeface="Calibri"/>
              </a:rPr>
              <a:t>with</a:t>
            </a:r>
            <a:r>
              <a:rPr lang="cs-CZ" sz="1800" dirty="0">
                <a:solidFill>
                  <a:prstClr val="black"/>
                </a:solidFill>
                <a:latin typeface="Calibri"/>
              </a:rPr>
              <a:t> </a:t>
            </a:r>
            <a:r>
              <a:rPr lang="cs-CZ" sz="1800" dirty="0" err="1">
                <a:solidFill>
                  <a:prstClr val="black"/>
                </a:solidFill>
                <a:latin typeface="Calibri"/>
              </a:rPr>
              <a:t>decrement</a:t>
            </a:r>
            <a:r>
              <a:rPr lang="cs-CZ" sz="1800" dirty="0">
                <a:solidFill>
                  <a:prstClr val="black"/>
                </a:solidFill>
                <a:latin typeface="Calibri"/>
              </a:rPr>
              <a:t> (</a:t>
            </a:r>
            <a:r>
              <a:rPr lang="en-US" sz="1800" dirty="0">
                <a:solidFill>
                  <a:prstClr val="black"/>
                </a:solidFill>
                <a:latin typeface="Calibri"/>
              </a:rPr>
              <a:t>with loss</a:t>
            </a:r>
            <a:r>
              <a:rPr lang="cs-CZ" sz="1800" dirty="0">
                <a:solidFill>
                  <a:prstClr val="black"/>
                </a:solidFill>
                <a:latin typeface="Calibri"/>
              </a:rPr>
              <a:t>)</a:t>
            </a:r>
            <a:r>
              <a:rPr lang="en-US" sz="1800" dirty="0">
                <a:solidFill>
                  <a:prstClr val="black"/>
                </a:solidFill>
                <a:latin typeface="Calibri"/>
              </a:rPr>
              <a:t>, gradually disappears</a:t>
            </a:r>
            <a:endParaRPr lang="cs-CZ" sz="1800" dirty="0">
              <a:solidFill>
                <a:prstClr val="black"/>
              </a:solidFill>
              <a:latin typeface="Calibri"/>
            </a:endParaRPr>
          </a:p>
        </p:txBody>
      </p:sp>
      <p:sp>
        <p:nvSpPr>
          <p:cNvPr id="22" name="Volný tvar 21"/>
          <p:cNvSpPr/>
          <p:nvPr/>
        </p:nvSpPr>
        <p:spPr>
          <a:xfrm>
            <a:off x="1550090" y="2945248"/>
            <a:ext cx="9085271" cy="3891357"/>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85271" h="3891357">
                <a:moveTo>
                  <a:pt x="288235" y="1741053"/>
                </a:moveTo>
                <a:cubicBezTo>
                  <a:pt x="462043" y="1778157"/>
                  <a:pt x="875470" y="1848583"/>
                  <a:pt x="1078670" y="1885096"/>
                </a:cubicBezTo>
                <a:cubicBezTo>
                  <a:pt x="1239869" y="1940264"/>
                  <a:pt x="1172072" y="1937177"/>
                  <a:pt x="1248632" y="1956481"/>
                </a:cubicBezTo>
                <a:cubicBezTo>
                  <a:pt x="1314994" y="1979184"/>
                  <a:pt x="1628674" y="1981090"/>
                  <a:pt x="1745382" y="1977124"/>
                </a:cubicBezTo>
                <a:cubicBezTo>
                  <a:pt x="1862090" y="1973158"/>
                  <a:pt x="1858669" y="1960789"/>
                  <a:pt x="1948879" y="1932686"/>
                </a:cubicBezTo>
                <a:cubicBezTo>
                  <a:pt x="2266839" y="1924979"/>
                  <a:pt x="2808146" y="1971429"/>
                  <a:pt x="3469585" y="1941078"/>
                </a:cubicBezTo>
                <a:cubicBezTo>
                  <a:pt x="4131024" y="1910727"/>
                  <a:pt x="5219010" y="1872816"/>
                  <a:pt x="5917510" y="1750578"/>
                </a:cubicBezTo>
                <a:cubicBezTo>
                  <a:pt x="6616010" y="1628340"/>
                  <a:pt x="7235135" y="1450540"/>
                  <a:pt x="7660585" y="1207653"/>
                </a:cubicBezTo>
                <a:cubicBezTo>
                  <a:pt x="8086035" y="964766"/>
                  <a:pt x="8247960" y="491690"/>
                  <a:pt x="8470210" y="293253"/>
                </a:cubicBezTo>
                <a:cubicBezTo>
                  <a:pt x="8692460" y="94816"/>
                  <a:pt x="8892485" y="-51235"/>
                  <a:pt x="8994085" y="17028"/>
                </a:cubicBezTo>
                <a:cubicBezTo>
                  <a:pt x="9095685" y="85291"/>
                  <a:pt x="9078223" y="242453"/>
                  <a:pt x="9079810" y="702828"/>
                </a:cubicBezTo>
                <a:cubicBezTo>
                  <a:pt x="9081398" y="1163203"/>
                  <a:pt x="9081398" y="2334778"/>
                  <a:pt x="9079810" y="2798328"/>
                </a:cubicBezTo>
                <a:cubicBezTo>
                  <a:pt x="9078223" y="3261878"/>
                  <a:pt x="9092510" y="3312678"/>
                  <a:pt x="9079810" y="3484128"/>
                </a:cubicBezTo>
                <a:cubicBezTo>
                  <a:pt x="9067110" y="3655578"/>
                  <a:pt x="9132197" y="3820678"/>
                  <a:pt x="9003610" y="3827028"/>
                </a:cubicBezTo>
                <a:cubicBezTo>
                  <a:pt x="8875023" y="3833378"/>
                  <a:pt x="8530535" y="3850841"/>
                  <a:pt x="8203510" y="3846078"/>
                </a:cubicBezTo>
                <a:cubicBezTo>
                  <a:pt x="7876485" y="3841316"/>
                  <a:pt x="7095435" y="3892115"/>
                  <a:pt x="7041460" y="3798453"/>
                </a:cubicBezTo>
                <a:cubicBezTo>
                  <a:pt x="6987485" y="3704791"/>
                  <a:pt x="7214497" y="2788803"/>
                  <a:pt x="7251010" y="2541153"/>
                </a:cubicBezTo>
                <a:cubicBezTo>
                  <a:pt x="7287523" y="2293503"/>
                  <a:pt x="7328797" y="2369703"/>
                  <a:pt x="7260535" y="2312553"/>
                </a:cubicBezTo>
                <a:cubicBezTo>
                  <a:pt x="7192273" y="2255403"/>
                  <a:pt x="7111310" y="2204603"/>
                  <a:pt x="6841435" y="2198253"/>
                </a:cubicBezTo>
                <a:cubicBezTo>
                  <a:pt x="6571560" y="2191903"/>
                  <a:pt x="5985772" y="2253816"/>
                  <a:pt x="5641285" y="2274453"/>
                </a:cubicBezTo>
                <a:cubicBezTo>
                  <a:pt x="5296798" y="2295090"/>
                  <a:pt x="5022160" y="2231591"/>
                  <a:pt x="4774510" y="2322078"/>
                </a:cubicBezTo>
                <a:cubicBezTo>
                  <a:pt x="4526860" y="2412565"/>
                  <a:pt x="4418910" y="2588778"/>
                  <a:pt x="4155385" y="2817378"/>
                </a:cubicBezTo>
                <a:cubicBezTo>
                  <a:pt x="3891860" y="3045978"/>
                  <a:pt x="3383463" y="3517465"/>
                  <a:pt x="3193360" y="3693678"/>
                </a:cubicBezTo>
                <a:cubicBezTo>
                  <a:pt x="3003257" y="3869891"/>
                  <a:pt x="3094141" y="3858780"/>
                  <a:pt x="3014766" y="3874655"/>
                </a:cubicBezTo>
                <a:cubicBezTo>
                  <a:pt x="2935391" y="3890530"/>
                  <a:pt x="2638132" y="3907196"/>
                  <a:pt x="2612335" y="3862746"/>
                </a:cubicBezTo>
                <a:cubicBezTo>
                  <a:pt x="2586538" y="3818296"/>
                  <a:pt x="2691711" y="3763528"/>
                  <a:pt x="2859986" y="3607953"/>
                </a:cubicBezTo>
                <a:cubicBezTo>
                  <a:pt x="3028261" y="3452378"/>
                  <a:pt x="3479110" y="3053915"/>
                  <a:pt x="3669610" y="2865003"/>
                </a:cubicBezTo>
                <a:cubicBezTo>
                  <a:pt x="3860110" y="2676091"/>
                  <a:pt x="4171260" y="2561791"/>
                  <a:pt x="4002985" y="2474478"/>
                </a:cubicBezTo>
                <a:cubicBezTo>
                  <a:pt x="3834710" y="2387166"/>
                  <a:pt x="3175898" y="2382403"/>
                  <a:pt x="2659960" y="2341128"/>
                </a:cubicBezTo>
                <a:cubicBezTo>
                  <a:pt x="2144023" y="2299853"/>
                  <a:pt x="1344716" y="2167297"/>
                  <a:pt x="907360" y="2226828"/>
                </a:cubicBezTo>
                <a:cubicBezTo>
                  <a:pt x="470004" y="2286359"/>
                  <a:pt x="67573" y="2696728"/>
                  <a:pt x="35823" y="2698315"/>
                </a:cubicBezTo>
                <a:cubicBezTo>
                  <a:pt x="4073" y="2699902"/>
                  <a:pt x="19948" y="2491940"/>
                  <a:pt x="31060" y="2464953"/>
                </a:cubicBezTo>
                <a:cubicBezTo>
                  <a:pt x="42172" y="2437966"/>
                  <a:pt x="606529" y="2162534"/>
                  <a:pt x="602560" y="2064903"/>
                </a:cubicBezTo>
                <a:cubicBezTo>
                  <a:pt x="598591" y="1967272"/>
                  <a:pt x="24710" y="1845828"/>
                  <a:pt x="7248" y="1879166"/>
                </a:cubicBezTo>
                <a:cubicBezTo>
                  <a:pt x="-10214" y="1864879"/>
                  <a:pt x="5660" y="1678347"/>
                  <a:pt x="35822" y="1662471"/>
                </a:cubicBezTo>
                <a:cubicBezTo>
                  <a:pt x="65984" y="1646595"/>
                  <a:pt x="114427" y="1703949"/>
                  <a:pt x="288235" y="17410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TextovéPole 22"/>
          <p:cNvSpPr txBox="1"/>
          <p:nvPr/>
        </p:nvSpPr>
        <p:spPr>
          <a:xfrm>
            <a:off x="4439816" y="4943444"/>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white"/>
                </a:solidFill>
                <a:latin typeface="Calibri"/>
              </a:rPr>
              <a:t>dendrit</a:t>
            </a:r>
          </a:p>
        </p:txBody>
      </p:sp>
      <p:sp>
        <p:nvSpPr>
          <p:cNvPr id="25" name="TextovéPole 24"/>
          <p:cNvSpPr txBox="1"/>
          <p:nvPr/>
        </p:nvSpPr>
        <p:spPr>
          <a:xfrm>
            <a:off x="8904312" y="6093296"/>
            <a:ext cx="1731048" cy="369332"/>
          </a:xfrm>
          <a:prstGeom prst="rect">
            <a:avLst/>
          </a:prstGeom>
          <a:noFill/>
        </p:spPr>
        <p:txBody>
          <a:bodyPr wrap="square" rtlCol="0">
            <a:spAutoFit/>
          </a:bodyPr>
          <a:lstStyle/>
          <a:p>
            <a:pPr fontAlgn="auto">
              <a:spcBef>
                <a:spcPts val="0"/>
              </a:spcBef>
              <a:spcAft>
                <a:spcPts val="0"/>
              </a:spcAft>
            </a:pPr>
            <a:r>
              <a:rPr lang="cs-CZ" sz="1800" dirty="0" err="1">
                <a:solidFill>
                  <a:prstClr val="white"/>
                </a:solidFill>
                <a:latin typeface="Calibri"/>
              </a:rPr>
              <a:t>Soma</a:t>
            </a:r>
            <a:r>
              <a:rPr lang="cs-CZ" sz="1800" dirty="0">
                <a:solidFill>
                  <a:prstClr val="white"/>
                </a:solidFill>
                <a:latin typeface="Calibri"/>
              </a:rPr>
              <a:t> </a:t>
            </a:r>
            <a:r>
              <a:rPr lang="cs-CZ" sz="1800" dirty="0" err="1">
                <a:solidFill>
                  <a:prstClr val="white"/>
                </a:solidFill>
                <a:latin typeface="Calibri"/>
              </a:rPr>
              <a:t>of</a:t>
            </a:r>
            <a:r>
              <a:rPr lang="cs-CZ" sz="1800" dirty="0">
                <a:solidFill>
                  <a:prstClr val="white"/>
                </a:solidFill>
                <a:latin typeface="Calibri"/>
              </a:rPr>
              <a:t> neuron</a:t>
            </a:r>
          </a:p>
        </p:txBody>
      </p:sp>
      <p:sp>
        <p:nvSpPr>
          <p:cNvPr id="30" name="Volný tvar 29"/>
          <p:cNvSpPr>
            <a:spLocks noChangeAspect="1"/>
          </p:cNvSpPr>
          <p:nvPr/>
        </p:nvSpPr>
        <p:spPr>
          <a:xfrm flipH="1">
            <a:off x="3586507" y="4102554"/>
            <a:ext cx="1706619" cy="61161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1" name="Volný tvar 30"/>
          <p:cNvSpPr>
            <a:spLocks noChangeAspect="1"/>
          </p:cNvSpPr>
          <p:nvPr/>
        </p:nvSpPr>
        <p:spPr>
          <a:xfrm flipH="1">
            <a:off x="5547318" y="4222271"/>
            <a:ext cx="1196755" cy="428892"/>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2" name="Volný tvar 31"/>
          <p:cNvSpPr>
            <a:spLocks noChangeAspect="1"/>
          </p:cNvSpPr>
          <p:nvPr/>
        </p:nvSpPr>
        <p:spPr>
          <a:xfrm flipH="1">
            <a:off x="6968937" y="4244380"/>
            <a:ext cx="825773" cy="29594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3" name="Volný tvar 32"/>
          <p:cNvSpPr>
            <a:spLocks noChangeAspect="1"/>
          </p:cNvSpPr>
          <p:nvPr/>
        </p:nvSpPr>
        <p:spPr>
          <a:xfrm flipH="1">
            <a:off x="8031092" y="4140778"/>
            <a:ext cx="572915" cy="205321"/>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6" name="TextovéPole 35"/>
          <p:cNvSpPr txBox="1"/>
          <p:nvPr/>
        </p:nvSpPr>
        <p:spPr>
          <a:xfrm>
            <a:off x="4346495" y="3623099"/>
            <a:ext cx="3189665"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EPSP </a:t>
            </a:r>
            <a:r>
              <a:rPr lang="cs-CZ" sz="1800" dirty="0" err="1">
                <a:solidFill>
                  <a:prstClr val="black"/>
                </a:solidFill>
                <a:latin typeface="Calibri"/>
              </a:rPr>
              <a:t>spreding</a:t>
            </a:r>
            <a:r>
              <a:rPr lang="cs-CZ" sz="1800" dirty="0">
                <a:solidFill>
                  <a:prstClr val="black"/>
                </a:solidFill>
                <a:latin typeface="Calibri"/>
              </a:rPr>
              <a:t> </a:t>
            </a:r>
            <a:r>
              <a:rPr lang="cs-CZ" sz="1800" dirty="0" err="1">
                <a:solidFill>
                  <a:prstClr val="black"/>
                </a:solidFill>
                <a:latin typeface="Calibri"/>
              </a:rPr>
              <a:t>across</a:t>
            </a:r>
            <a:r>
              <a:rPr lang="cs-CZ" sz="1800" dirty="0">
                <a:solidFill>
                  <a:prstClr val="black"/>
                </a:solidFill>
                <a:latin typeface="Calibri"/>
              </a:rPr>
              <a:t> dendrit</a:t>
            </a:r>
          </a:p>
        </p:txBody>
      </p:sp>
      <p:grpSp>
        <p:nvGrpSpPr>
          <p:cNvPr id="4" name="Skupina 3"/>
          <p:cNvGrpSpPr/>
          <p:nvPr/>
        </p:nvGrpSpPr>
        <p:grpSpPr>
          <a:xfrm>
            <a:off x="1878807" y="2665539"/>
            <a:ext cx="2467689" cy="2208403"/>
            <a:chOff x="354806" y="2665538"/>
            <a:chExt cx="2467689" cy="2208403"/>
          </a:xfrm>
        </p:grpSpPr>
        <p:sp>
          <p:nvSpPr>
            <p:cNvPr id="26" name="TextovéPole 25"/>
            <p:cNvSpPr txBox="1"/>
            <p:nvPr/>
          </p:nvSpPr>
          <p:spPr>
            <a:xfrm>
              <a:off x="1835696" y="3429000"/>
              <a:ext cx="72008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axon</a:t>
              </a:r>
            </a:p>
          </p:txBody>
        </p:sp>
        <p:grpSp>
          <p:nvGrpSpPr>
            <p:cNvPr id="45" name="Skupina 44"/>
            <p:cNvGrpSpPr/>
            <p:nvPr/>
          </p:nvGrpSpPr>
          <p:grpSpPr>
            <a:xfrm>
              <a:off x="354806" y="2665538"/>
              <a:ext cx="2467689" cy="2208403"/>
              <a:chOff x="354806" y="2665538"/>
              <a:chExt cx="2467689" cy="2208403"/>
            </a:xfrm>
          </p:grpSpPr>
          <p:grpSp>
            <p:nvGrpSpPr>
              <p:cNvPr id="9" name="Skupina 8"/>
              <p:cNvGrpSpPr/>
              <p:nvPr/>
            </p:nvGrpSpPr>
            <p:grpSpPr>
              <a:xfrm rot="171859">
                <a:off x="1277441" y="3182449"/>
                <a:ext cx="679151" cy="1691492"/>
                <a:chOff x="6218627" y="-164582"/>
                <a:chExt cx="633009" cy="1794063"/>
              </a:xfrm>
            </p:grpSpPr>
            <p:sp>
              <p:nvSpPr>
                <p:cNvPr id="16" name="Volný tvar 1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17" name="Volný tvar 16"/>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cxnSp>
            <p:nvCxnSpPr>
              <p:cNvPr id="24" name="Přímá spojnice 23"/>
              <p:cNvCxnSpPr/>
              <p:nvPr/>
            </p:nvCxnSpPr>
            <p:spPr>
              <a:xfrm flipV="1">
                <a:off x="1611578" y="3798332"/>
                <a:ext cx="450929" cy="1347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Šipka doprava 26"/>
              <p:cNvSpPr/>
              <p:nvPr/>
            </p:nvSpPr>
            <p:spPr>
              <a:xfrm rot="5400000">
                <a:off x="1302361" y="3139560"/>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TextovéPole 27"/>
              <p:cNvSpPr txBox="1"/>
              <p:nvPr/>
            </p:nvSpPr>
            <p:spPr>
              <a:xfrm>
                <a:off x="935837" y="2665538"/>
                <a:ext cx="1886658" cy="369332"/>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Action</a:t>
                </a:r>
                <a:r>
                  <a:rPr lang="cs-CZ" sz="1800" dirty="0">
                    <a:solidFill>
                      <a:prstClr val="black"/>
                    </a:solidFill>
                    <a:latin typeface="Calibri"/>
                  </a:rPr>
                  <a:t> </a:t>
                </a:r>
                <a:r>
                  <a:rPr lang="cs-CZ" sz="1800" dirty="0" err="1">
                    <a:solidFill>
                      <a:prstClr val="black"/>
                    </a:solidFill>
                    <a:latin typeface="Calibri"/>
                  </a:rPr>
                  <a:t>potencial</a:t>
                </a:r>
                <a:endParaRPr lang="cs-CZ" sz="1800" dirty="0">
                  <a:solidFill>
                    <a:prstClr val="black"/>
                  </a:solidFill>
                  <a:latin typeface="Calibri"/>
                </a:endParaRPr>
              </a:p>
            </p:txBody>
          </p:sp>
          <p:sp>
            <p:nvSpPr>
              <p:cNvPr id="29" name="TextovéPole 28"/>
              <p:cNvSpPr txBox="1"/>
              <p:nvPr/>
            </p:nvSpPr>
            <p:spPr>
              <a:xfrm>
                <a:off x="354806" y="4039030"/>
                <a:ext cx="1256772"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Excitatory</a:t>
                </a:r>
                <a:r>
                  <a:rPr lang="cs-CZ" sz="1800" dirty="0">
                    <a:solidFill>
                      <a:prstClr val="black"/>
                    </a:solidFill>
                    <a:latin typeface="Calibri"/>
                  </a:rPr>
                  <a:t> </a:t>
                </a:r>
                <a:r>
                  <a:rPr lang="cs-CZ" sz="1800" dirty="0" err="1">
                    <a:solidFill>
                      <a:prstClr val="black"/>
                    </a:solidFill>
                    <a:latin typeface="Calibri"/>
                  </a:rPr>
                  <a:t>synapses</a:t>
                </a:r>
                <a:endParaRPr lang="cs-CZ" sz="1800" dirty="0">
                  <a:solidFill>
                    <a:prstClr val="black"/>
                  </a:solidFill>
                  <a:latin typeface="Calibri"/>
                </a:endParaRPr>
              </a:p>
            </p:txBody>
          </p:sp>
          <p:sp>
            <p:nvSpPr>
              <p:cNvPr id="39" name="Plus 38"/>
              <p:cNvSpPr/>
              <p:nvPr/>
            </p:nvSpPr>
            <p:spPr>
              <a:xfrm flipH="1">
                <a:off x="1655501" y="44174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grpSp>
      <p:cxnSp>
        <p:nvCxnSpPr>
          <p:cNvPr id="41" name="Přímá spojnice se šipkou 40"/>
          <p:cNvCxnSpPr/>
          <p:nvPr/>
        </p:nvCxnSpPr>
        <p:spPr>
          <a:xfrm flipV="1">
            <a:off x="6528049" y="4943444"/>
            <a:ext cx="1266661" cy="6973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3" name="Přímá spojnice se šipkou 42"/>
          <p:cNvCxnSpPr/>
          <p:nvPr/>
        </p:nvCxnSpPr>
        <p:spPr>
          <a:xfrm flipV="1">
            <a:off x="6092725" y="5013176"/>
            <a:ext cx="1143003" cy="3486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941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0" grpId="0" animBg="1"/>
      <p:bldP spid="31" grpId="0" animBg="1"/>
      <p:bldP spid="32" grpId="0" animBg="1"/>
      <p:bldP spid="33" grpId="0" animBg="1"/>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1919536" y="836712"/>
            <a:ext cx="7848872" cy="369332"/>
          </a:xfrm>
          <a:prstGeom prst="rect">
            <a:avLst/>
          </a:prstGeom>
          <a:noFill/>
        </p:spPr>
        <p:txBody>
          <a:bodyPr wrap="square" rtlCol="0">
            <a:spAutoFit/>
          </a:bodyPr>
          <a:lstStyle/>
          <a:p>
            <a:pPr fontAlgn="auto">
              <a:spcBef>
                <a:spcPts val="0"/>
              </a:spcBef>
              <a:spcAft>
                <a:spcPts val="0"/>
              </a:spcAft>
            </a:pPr>
            <a:endParaRPr lang="cs-CZ" sz="1800" dirty="0">
              <a:solidFill>
                <a:prstClr val="black"/>
              </a:solidFill>
              <a:latin typeface="Calibri"/>
            </a:endParaRPr>
          </a:p>
        </p:txBody>
      </p:sp>
      <p:sp>
        <p:nvSpPr>
          <p:cNvPr id="22" name="Volný tvar 21"/>
          <p:cNvSpPr/>
          <p:nvPr/>
        </p:nvSpPr>
        <p:spPr>
          <a:xfrm>
            <a:off x="1550090" y="2945248"/>
            <a:ext cx="9085271" cy="3891357"/>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85271" h="3891357">
                <a:moveTo>
                  <a:pt x="288235" y="1741053"/>
                </a:moveTo>
                <a:cubicBezTo>
                  <a:pt x="462043" y="1778157"/>
                  <a:pt x="875470" y="1848583"/>
                  <a:pt x="1078670" y="1885096"/>
                </a:cubicBezTo>
                <a:cubicBezTo>
                  <a:pt x="1239869" y="1940264"/>
                  <a:pt x="1172072" y="1937177"/>
                  <a:pt x="1248632" y="1956481"/>
                </a:cubicBezTo>
                <a:cubicBezTo>
                  <a:pt x="1314994" y="1979184"/>
                  <a:pt x="1628674" y="1981090"/>
                  <a:pt x="1745382" y="1977124"/>
                </a:cubicBezTo>
                <a:cubicBezTo>
                  <a:pt x="1862090" y="1973158"/>
                  <a:pt x="1858669" y="1960789"/>
                  <a:pt x="1948879" y="1932686"/>
                </a:cubicBezTo>
                <a:cubicBezTo>
                  <a:pt x="2266839" y="1924979"/>
                  <a:pt x="2808146" y="1971429"/>
                  <a:pt x="3469585" y="1941078"/>
                </a:cubicBezTo>
                <a:cubicBezTo>
                  <a:pt x="4131024" y="1910727"/>
                  <a:pt x="5219010" y="1872816"/>
                  <a:pt x="5917510" y="1750578"/>
                </a:cubicBezTo>
                <a:cubicBezTo>
                  <a:pt x="6616010" y="1628340"/>
                  <a:pt x="7235135" y="1450540"/>
                  <a:pt x="7660585" y="1207653"/>
                </a:cubicBezTo>
                <a:cubicBezTo>
                  <a:pt x="8086035" y="964766"/>
                  <a:pt x="8247960" y="491690"/>
                  <a:pt x="8470210" y="293253"/>
                </a:cubicBezTo>
                <a:cubicBezTo>
                  <a:pt x="8692460" y="94816"/>
                  <a:pt x="8892485" y="-51235"/>
                  <a:pt x="8994085" y="17028"/>
                </a:cubicBezTo>
                <a:cubicBezTo>
                  <a:pt x="9095685" y="85291"/>
                  <a:pt x="9078223" y="242453"/>
                  <a:pt x="9079810" y="702828"/>
                </a:cubicBezTo>
                <a:cubicBezTo>
                  <a:pt x="9081398" y="1163203"/>
                  <a:pt x="9081398" y="2334778"/>
                  <a:pt x="9079810" y="2798328"/>
                </a:cubicBezTo>
                <a:cubicBezTo>
                  <a:pt x="9078223" y="3261878"/>
                  <a:pt x="9092510" y="3312678"/>
                  <a:pt x="9079810" y="3484128"/>
                </a:cubicBezTo>
                <a:cubicBezTo>
                  <a:pt x="9067110" y="3655578"/>
                  <a:pt x="9132197" y="3820678"/>
                  <a:pt x="9003610" y="3827028"/>
                </a:cubicBezTo>
                <a:cubicBezTo>
                  <a:pt x="8875023" y="3833378"/>
                  <a:pt x="8530535" y="3850841"/>
                  <a:pt x="8203510" y="3846078"/>
                </a:cubicBezTo>
                <a:cubicBezTo>
                  <a:pt x="7876485" y="3841316"/>
                  <a:pt x="7095435" y="3892115"/>
                  <a:pt x="7041460" y="3798453"/>
                </a:cubicBezTo>
                <a:cubicBezTo>
                  <a:pt x="6987485" y="3704791"/>
                  <a:pt x="7214497" y="2788803"/>
                  <a:pt x="7251010" y="2541153"/>
                </a:cubicBezTo>
                <a:cubicBezTo>
                  <a:pt x="7287523" y="2293503"/>
                  <a:pt x="7328797" y="2369703"/>
                  <a:pt x="7260535" y="2312553"/>
                </a:cubicBezTo>
                <a:cubicBezTo>
                  <a:pt x="7192273" y="2255403"/>
                  <a:pt x="7111310" y="2204603"/>
                  <a:pt x="6841435" y="2198253"/>
                </a:cubicBezTo>
                <a:cubicBezTo>
                  <a:pt x="6571560" y="2191903"/>
                  <a:pt x="5985772" y="2253816"/>
                  <a:pt x="5641285" y="2274453"/>
                </a:cubicBezTo>
                <a:cubicBezTo>
                  <a:pt x="5296798" y="2295090"/>
                  <a:pt x="5022160" y="2231591"/>
                  <a:pt x="4774510" y="2322078"/>
                </a:cubicBezTo>
                <a:cubicBezTo>
                  <a:pt x="4526860" y="2412565"/>
                  <a:pt x="4418910" y="2588778"/>
                  <a:pt x="4155385" y="2817378"/>
                </a:cubicBezTo>
                <a:cubicBezTo>
                  <a:pt x="3891860" y="3045978"/>
                  <a:pt x="3383463" y="3517465"/>
                  <a:pt x="3193360" y="3693678"/>
                </a:cubicBezTo>
                <a:cubicBezTo>
                  <a:pt x="3003257" y="3869891"/>
                  <a:pt x="3094141" y="3858780"/>
                  <a:pt x="3014766" y="3874655"/>
                </a:cubicBezTo>
                <a:cubicBezTo>
                  <a:pt x="2935391" y="3890530"/>
                  <a:pt x="2638132" y="3907196"/>
                  <a:pt x="2612335" y="3862746"/>
                </a:cubicBezTo>
                <a:cubicBezTo>
                  <a:pt x="2586538" y="3818296"/>
                  <a:pt x="2691711" y="3763528"/>
                  <a:pt x="2859986" y="3607953"/>
                </a:cubicBezTo>
                <a:cubicBezTo>
                  <a:pt x="3028261" y="3452378"/>
                  <a:pt x="3479110" y="3053915"/>
                  <a:pt x="3669610" y="2865003"/>
                </a:cubicBezTo>
                <a:cubicBezTo>
                  <a:pt x="3860110" y="2676091"/>
                  <a:pt x="4171260" y="2561791"/>
                  <a:pt x="4002985" y="2474478"/>
                </a:cubicBezTo>
                <a:cubicBezTo>
                  <a:pt x="3834710" y="2387166"/>
                  <a:pt x="3175898" y="2382403"/>
                  <a:pt x="2659960" y="2341128"/>
                </a:cubicBezTo>
                <a:cubicBezTo>
                  <a:pt x="2144023" y="2299853"/>
                  <a:pt x="1344716" y="2167297"/>
                  <a:pt x="907360" y="2226828"/>
                </a:cubicBezTo>
                <a:cubicBezTo>
                  <a:pt x="470004" y="2286359"/>
                  <a:pt x="67573" y="2696728"/>
                  <a:pt x="35823" y="2698315"/>
                </a:cubicBezTo>
                <a:cubicBezTo>
                  <a:pt x="4073" y="2699902"/>
                  <a:pt x="19948" y="2491940"/>
                  <a:pt x="31060" y="2464953"/>
                </a:cubicBezTo>
                <a:cubicBezTo>
                  <a:pt x="42172" y="2437966"/>
                  <a:pt x="606529" y="2162534"/>
                  <a:pt x="602560" y="2064903"/>
                </a:cubicBezTo>
                <a:cubicBezTo>
                  <a:pt x="598591" y="1967272"/>
                  <a:pt x="24710" y="1845828"/>
                  <a:pt x="7248" y="1879166"/>
                </a:cubicBezTo>
                <a:cubicBezTo>
                  <a:pt x="-10214" y="1864879"/>
                  <a:pt x="5660" y="1678347"/>
                  <a:pt x="35822" y="1662471"/>
                </a:cubicBezTo>
                <a:cubicBezTo>
                  <a:pt x="65984" y="1646595"/>
                  <a:pt x="114427" y="1703949"/>
                  <a:pt x="288235" y="17410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TextovéPole 22"/>
          <p:cNvSpPr txBox="1"/>
          <p:nvPr/>
        </p:nvSpPr>
        <p:spPr>
          <a:xfrm>
            <a:off x="4439816" y="4943444"/>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white"/>
                </a:solidFill>
                <a:latin typeface="Calibri"/>
              </a:rPr>
              <a:t>dendrit</a:t>
            </a:r>
          </a:p>
        </p:txBody>
      </p:sp>
      <p:sp>
        <p:nvSpPr>
          <p:cNvPr id="25" name="TextovéPole 24"/>
          <p:cNvSpPr txBox="1"/>
          <p:nvPr/>
        </p:nvSpPr>
        <p:spPr>
          <a:xfrm>
            <a:off x="8904312" y="6093296"/>
            <a:ext cx="1763688" cy="369332"/>
          </a:xfrm>
          <a:prstGeom prst="rect">
            <a:avLst/>
          </a:prstGeom>
          <a:noFill/>
        </p:spPr>
        <p:txBody>
          <a:bodyPr wrap="square" rtlCol="0">
            <a:spAutoFit/>
          </a:bodyPr>
          <a:lstStyle/>
          <a:p>
            <a:pPr fontAlgn="auto">
              <a:spcBef>
                <a:spcPts val="0"/>
              </a:spcBef>
              <a:spcAft>
                <a:spcPts val="0"/>
              </a:spcAft>
            </a:pPr>
            <a:r>
              <a:rPr lang="cs-CZ" sz="1800" b="1" dirty="0">
                <a:solidFill>
                  <a:prstClr val="white"/>
                </a:solidFill>
                <a:latin typeface="Calibri"/>
              </a:rPr>
              <a:t>neuron</a:t>
            </a:r>
          </a:p>
        </p:txBody>
      </p:sp>
      <p:sp>
        <p:nvSpPr>
          <p:cNvPr id="19" name="Volný tvar 18"/>
          <p:cNvSpPr>
            <a:spLocks noChangeAspect="1"/>
          </p:cNvSpPr>
          <p:nvPr/>
        </p:nvSpPr>
        <p:spPr>
          <a:xfrm flipH="1" flipV="1">
            <a:off x="3467330" y="4363240"/>
            <a:ext cx="1122185" cy="402167"/>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20" name="Volný tvar 19"/>
          <p:cNvSpPr>
            <a:spLocks noChangeAspect="1"/>
          </p:cNvSpPr>
          <p:nvPr/>
        </p:nvSpPr>
        <p:spPr>
          <a:xfrm flipH="1" flipV="1">
            <a:off x="4818672" y="4362196"/>
            <a:ext cx="771516" cy="276495"/>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21" name="Volný tvar 20"/>
          <p:cNvSpPr>
            <a:spLocks noChangeAspect="1"/>
          </p:cNvSpPr>
          <p:nvPr/>
        </p:nvSpPr>
        <p:spPr>
          <a:xfrm flipH="1" flipV="1">
            <a:off x="5807969" y="4375773"/>
            <a:ext cx="607101" cy="217572"/>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4" name="TextovéPole 33"/>
          <p:cNvSpPr txBox="1"/>
          <p:nvPr/>
        </p:nvSpPr>
        <p:spPr>
          <a:xfrm>
            <a:off x="4213136" y="3798332"/>
            <a:ext cx="3189665"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IPSP </a:t>
            </a:r>
            <a:r>
              <a:rPr lang="cs-CZ" sz="1800" dirty="0" err="1">
                <a:solidFill>
                  <a:prstClr val="black"/>
                </a:solidFill>
                <a:latin typeface="Calibri"/>
              </a:rPr>
              <a:t>spreading</a:t>
            </a:r>
            <a:r>
              <a:rPr lang="cs-CZ" sz="1800" dirty="0">
                <a:solidFill>
                  <a:prstClr val="black"/>
                </a:solidFill>
                <a:latin typeface="Calibri"/>
              </a:rPr>
              <a:t> </a:t>
            </a:r>
            <a:r>
              <a:rPr lang="cs-CZ" sz="1800" dirty="0" err="1">
                <a:solidFill>
                  <a:prstClr val="black"/>
                </a:solidFill>
                <a:latin typeface="Calibri"/>
              </a:rPr>
              <a:t>after</a:t>
            </a:r>
            <a:r>
              <a:rPr lang="cs-CZ" sz="1800" dirty="0">
                <a:solidFill>
                  <a:prstClr val="black"/>
                </a:solidFill>
                <a:latin typeface="Calibri"/>
              </a:rPr>
              <a:t> dendrit</a:t>
            </a:r>
          </a:p>
        </p:txBody>
      </p:sp>
      <p:grpSp>
        <p:nvGrpSpPr>
          <p:cNvPr id="5" name="Skupina 4"/>
          <p:cNvGrpSpPr/>
          <p:nvPr/>
        </p:nvGrpSpPr>
        <p:grpSpPr>
          <a:xfrm>
            <a:off x="1692521" y="2665539"/>
            <a:ext cx="2653975" cy="2208403"/>
            <a:chOff x="168520" y="2665538"/>
            <a:chExt cx="2653975" cy="2208403"/>
          </a:xfrm>
        </p:grpSpPr>
        <p:grpSp>
          <p:nvGrpSpPr>
            <p:cNvPr id="9" name="Skupina 8"/>
            <p:cNvGrpSpPr/>
            <p:nvPr/>
          </p:nvGrpSpPr>
          <p:grpSpPr>
            <a:xfrm rot="171859">
              <a:off x="1277441" y="3182449"/>
              <a:ext cx="679151" cy="1691492"/>
              <a:chOff x="6218627" y="-164582"/>
              <a:chExt cx="633009" cy="1794063"/>
            </a:xfrm>
            <a:solidFill>
              <a:schemeClr val="accent2">
                <a:lumMod val="60000"/>
                <a:lumOff val="40000"/>
              </a:schemeClr>
            </a:solidFill>
          </p:grpSpPr>
          <p:sp>
            <p:nvSpPr>
              <p:cNvPr id="16" name="Volný tvar 1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17" name="Volný tvar 16"/>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cxnSp>
          <p:nvCxnSpPr>
            <p:cNvPr id="24" name="Přímá spojnice 23"/>
            <p:cNvCxnSpPr/>
            <p:nvPr/>
          </p:nvCxnSpPr>
          <p:spPr>
            <a:xfrm flipH="1">
              <a:off x="1617016" y="3642802"/>
              <a:ext cx="262150" cy="155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ovéPole 25"/>
            <p:cNvSpPr txBox="1"/>
            <p:nvPr/>
          </p:nvSpPr>
          <p:spPr>
            <a:xfrm>
              <a:off x="1835696" y="3429000"/>
              <a:ext cx="72008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axon</a:t>
              </a:r>
            </a:p>
          </p:txBody>
        </p:sp>
        <p:sp>
          <p:nvSpPr>
            <p:cNvPr id="27" name="Šipka doprava 26"/>
            <p:cNvSpPr/>
            <p:nvPr/>
          </p:nvSpPr>
          <p:spPr>
            <a:xfrm rot="5400000">
              <a:off x="1302361" y="3139560"/>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TextovéPole 27"/>
            <p:cNvSpPr txBox="1"/>
            <p:nvPr/>
          </p:nvSpPr>
          <p:spPr>
            <a:xfrm>
              <a:off x="935837" y="2665538"/>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AP</a:t>
              </a:r>
            </a:p>
          </p:txBody>
        </p:sp>
        <p:sp>
          <p:nvSpPr>
            <p:cNvPr id="29" name="TextovéPole 28"/>
            <p:cNvSpPr txBox="1"/>
            <p:nvPr/>
          </p:nvSpPr>
          <p:spPr>
            <a:xfrm>
              <a:off x="168520" y="4039030"/>
              <a:ext cx="1269152"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Inhibitory synapse</a:t>
              </a:r>
            </a:p>
          </p:txBody>
        </p:sp>
        <p:sp>
          <p:nvSpPr>
            <p:cNvPr id="36" name="Minus 35"/>
            <p:cNvSpPr/>
            <p:nvPr/>
          </p:nvSpPr>
          <p:spPr>
            <a:xfrm flipH="1">
              <a:off x="1736976" y="4503345"/>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37" name="TextovéPole 36"/>
          <p:cNvSpPr txBox="1"/>
          <p:nvPr/>
        </p:nvSpPr>
        <p:spPr>
          <a:xfrm>
            <a:off x="1878806" y="307229"/>
            <a:ext cx="8393658"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Spread</a:t>
            </a:r>
            <a:r>
              <a:rPr lang="cs-CZ" sz="2800" b="1" dirty="0">
                <a:solidFill>
                  <a:prstClr val="black"/>
                </a:solidFill>
                <a:latin typeface="Calibri"/>
              </a:rPr>
              <a:t> IPSP</a:t>
            </a:r>
          </a:p>
        </p:txBody>
      </p:sp>
      <p:cxnSp>
        <p:nvCxnSpPr>
          <p:cNvPr id="38" name="Přímá spojnice se šipkou 37"/>
          <p:cNvCxnSpPr/>
          <p:nvPr/>
        </p:nvCxnSpPr>
        <p:spPr>
          <a:xfrm flipV="1">
            <a:off x="6092725" y="5013176"/>
            <a:ext cx="1143003" cy="3486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221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9" grpId="0" animBg="1"/>
      <p:bldP spid="20" grpId="0" animBg="1"/>
      <p:bldP spid="21" grpId="0" animBg="1"/>
      <p:bldP spid="3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D0246620-6862-441B-B9E2-AA53A0E19EDC}"/>
              </a:ext>
            </a:extLst>
          </p:cNvPr>
          <p:cNvSpPr>
            <a:spLocks noGrp="1" noChangeArrowheads="1"/>
          </p:cNvSpPr>
          <p:nvPr>
            <p:ph type="title"/>
          </p:nvPr>
        </p:nvSpPr>
        <p:spPr/>
        <p:txBody>
          <a:bodyPr/>
          <a:lstStyle/>
          <a:p>
            <a:pPr eaLnBrk="1" hangingPunct="1"/>
            <a:r>
              <a:rPr lang="en-US" altLang="cs-CZ" sz="3200" dirty="0">
                <a:solidFill>
                  <a:schemeClr val="bg1"/>
                </a:solidFill>
              </a:rPr>
              <a:t>Phenomena occurring in the resting membrane potential</a:t>
            </a:r>
            <a:endParaRPr lang="cs-CZ" altLang="cs-CZ" sz="3200" dirty="0">
              <a:solidFill>
                <a:schemeClr val="bg1"/>
              </a:solidFill>
            </a:endParaRPr>
          </a:p>
        </p:txBody>
      </p:sp>
      <p:sp>
        <p:nvSpPr>
          <p:cNvPr id="3075" name="Rectangle 3">
            <a:extLst>
              <a:ext uri="{FF2B5EF4-FFF2-40B4-BE49-F238E27FC236}">
                <a16:creationId xmlns:a16="http://schemas.microsoft.com/office/drawing/2014/main" id="{AB851A83-EF15-4A12-9B74-73D51AC485EF}"/>
              </a:ext>
            </a:extLst>
          </p:cNvPr>
          <p:cNvSpPr>
            <a:spLocks noGrp="1" noChangeArrowheads="1"/>
          </p:cNvSpPr>
          <p:nvPr>
            <p:ph type="body" idx="1"/>
          </p:nvPr>
        </p:nvSpPr>
        <p:spPr>
          <a:xfrm>
            <a:off x="2209799" y="1981200"/>
            <a:ext cx="8354209" cy="4419600"/>
          </a:xfrm>
        </p:spPr>
        <p:txBody>
          <a:bodyPr/>
          <a:lstStyle/>
          <a:p>
            <a:pPr eaLnBrk="1" hangingPunct="1">
              <a:lnSpc>
                <a:spcPct val="150000"/>
              </a:lnSpc>
              <a:buFont typeface="Wingdings" panose="05000000000000000000" pitchFamily="2" charset="2"/>
              <a:buChar char="ü"/>
            </a:pPr>
            <a:r>
              <a:rPr lang="en-US" altLang="cs-CZ" sz="2000" dirty="0">
                <a:solidFill>
                  <a:schemeClr val="bg1"/>
                </a:solidFill>
              </a:rPr>
              <a:t>Low membrane permeability for Na+ </a:t>
            </a:r>
          </a:p>
          <a:p>
            <a:pPr eaLnBrk="1" hangingPunct="1">
              <a:lnSpc>
                <a:spcPct val="150000"/>
              </a:lnSpc>
              <a:buFont typeface="Wingdings" panose="05000000000000000000" pitchFamily="2" charset="2"/>
              <a:buChar char="ü"/>
            </a:pPr>
            <a:r>
              <a:rPr lang="en-US" altLang="cs-CZ" sz="2000" dirty="0">
                <a:solidFill>
                  <a:schemeClr val="bg1"/>
                </a:solidFill>
              </a:rPr>
              <a:t>High membrane permeability for K+</a:t>
            </a:r>
          </a:p>
          <a:p>
            <a:pPr eaLnBrk="1" hangingPunct="1">
              <a:lnSpc>
                <a:spcPct val="150000"/>
              </a:lnSpc>
              <a:buFont typeface="Wingdings" panose="05000000000000000000" pitchFamily="2" charset="2"/>
              <a:buChar char="ü"/>
            </a:pPr>
            <a:r>
              <a:rPr lang="en-US" altLang="cs-CZ" sz="2000" dirty="0">
                <a:solidFill>
                  <a:schemeClr val="bg1"/>
                </a:solidFill>
              </a:rPr>
              <a:t>Primarily active transport: Na+ out of the cell and K+ into the cell (given by the presence of Na+-K+ ATPase, in the ratio: 3 Na + out / 2 K + inwards )</a:t>
            </a:r>
          </a:p>
          <a:p>
            <a:pPr eaLnBrk="1" hangingPunct="1">
              <a:lnSpc>
                <a:spcPct val="150000"/>
              </a:lnSpc>
              <a:buFont typeface="Wingdings" panose="05000000000000000000" pitchFamily="2" charset="2"/>
              <a:buChar char="ü"/>
            </a:pPr>
            <a:r>
              <a:rPr lang="en-US" altLang="cs-CZ" sz="2000" b="1" dirty="0">
                <a:solidFill>
                  <a:schemeClr val="bg1"/>
                </a:solidFill>
              </a:rPr>
              <a:t>Inside the cell remain anions of proteins and phosphates </a:t>
            </a:r>
          </a:p>
          <a:p>
            <a:pPr marL="0" indent="0" eaLnBrk="1" hangingPunct="1">
              <a:lnSpc>
                <a:spcPct val="150000"/>
              </a:lnSpc>
              <a:buNone/>
            </a:pPr>
            <a:r>
              <a:rPr lang="cs-CZ" altLang="cs-CZ" sz="2000" dirty="0">
                <a:solidFill>
                  <a:schemeClr val="bg1"/>
                </a:solidFill>
              </a:rPr>
              <a:t>	</a:t>
            </a:r>
            <a:r>
              <a:rPr lang="en-US" altLang="cs-CZ" sz="2000" dirty="0">
                <a:solidFill>
                  <a:schemeClr val="bg1"/>
                </a:solidFill>
              </a:rPr>
              <a:t>(thanks to this, we measure the electrical voltage between the outside and the inside of the cell)</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1878806" y="307229"/>
            <a:ext cx="5968856" cy="523220"/>
          </a:xfrm>
          <a:prstGeom prst="rect">
            <a:avLst/>
          </a:prstGeom>
          <a:noFill/>
        </p:spPr>
        <p:txBody>
          <a:bodyPr wrap="square" rtlCol="0">
            <a:spAutoFit/>
          </a:bodyPr>
          <a:lstStyle/>
          <a:p>
            <a:pPr fontAlgn="auto">
              <a:spcBef>
                <a:spcPts val="0"/>
              </a:spcBef>
              <a:spcAft>
                <a:spcPts val="0"/>
              </a:spcAft>
            </a:pPr>
            <a:r>
              <a:rPr lang="cs-CZ" sz="2800" b="1" dirty="0" err="1">
                <a:solidFill>
                  <a:prstClr val="black"/>
                </a:solidFill>
                <a:latin typeface="Calibri"/>
              </a:rPr>
              <a:t>Summation</a:t>
            </a:r>
            <a:r>
              <a:rPr lang="cs-CZ" sz="2800" b="1" dirty="0">
                <a:solidFill>
                  <a:prstClr val="black"/>
                </a:solidFill>
                <a:latin typeface="Calibri"/>
              </a:rPr>
              <a:t> </a:t>
            </a:r>
            <a:r>
              <a:rPr lang="cs-CZ" sz="2800" b="1" dirty="0" err="1">
                <a:solidFill>
                  <a:prstClr val="black"/>
                </a:solidFill>
                <a:latin typeface="Calibri"/>
              </a:rPr>
              <a:t>of</a:t>
            </a:r>
            <a:r>
              <a:rPr lang="cs-CZ" sz="2800" b="1" dirty="0">
                <a:solidFill>
                  <a:prstClr val="black"/>
                </a:solidFill>
                <a:latin typeface="Calibri"/>
              </a:rPr>
              <a:t> </a:t>
            </a:r>
            <a:r>
              <a:rPr lang="cs-CZ" sz="2800" b="1" dirty="0" err="1">
                <a:solidFill>
                  <a:prstClr val="black"/>
                </a:solidFill>
                <a:latin typeface="Calibri"/>
              </a:rPr>
              <a:t>postsynaptic</a:t>
            </a:r>
            <a:r>
              <a:rPr lang="cs-CZ" sz="2800" b="1" dirty="0">
                <a:solidFill>
                  <a:prstClr val="black"/>
                </a:solidFill>
                <a:latin typeface="Calibri"/>
              </a:rPr>
              <a:t> </a:t>
            </a:r>
            <a:r>
              <a:rPr lang="cs-CZ" sz="2800" b="1" dirty="0" err="1">
                <a:solidFill>
                  <a:prstClr val="black"/>
                </a:solidFill>
                <a:latin typeface="Calibri"/>
              </a:rPr>
              <a:t>potencials</a:t>
            </a:r>
            <a:endParaRPr lang="cs-CZ" sz="2800" b="1" dirty="0">
              <a:solidFill>
                <a:prstClr val="black"/>
              </a:solidFill>
              <a:latin typeface="Calibri"/>
            </a:endParaRPr>
          </a:p>
        </p:txBody>
      </p:sp>
      <p:sp>
        <p:nvSpPr>
          <p:cNvPr id="3" name="TextovéPole 2"/>
          <p:cNvSpPr txBox="1"/>
          <p:nvPr/>
        </p:nvSpPr>
        <p:spPr>
          <a:xfrm>
            <a:off x="1854844" y="836713"/>
            <a:ext cx="4313164" cy="2031325"/>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There may be both excitatory and inhibitory synapses on the neuron's body</a:t>
            </a:r>
            <a:r>
              <a:rPr lang="cs-CZ" sz="1800" dirty="0">
                <a:solidFill>
                  <a:prstClr val="black"/>
                </a:solidFill>
                <a:latin typeface="Calibri"/>
              </a:rPr>
              <a:t> - </a:t>
            </a:r>
            <a:r>
              <a:rPr lang="en-US" sz="1800" dirty="0">
                <a:solidFill>
                  <a:prstClr val="black"/>
                </a:solidFill>
                <a:latin typeface="Calibri"/>
              </a:rPr>
              <a:t>EPSP and IPSP</a:t>
            </a:r>
            <a:r>
              <a:rPr lang="cs-CZ" sz="1800" dirty="0">
                <a:solidFill>
                  <a:prstClr val="black"/>
                </a:solidFill>
                <a:latin typeface="Calibri"/>
              </a:rPr>
              <a:t> -</a:t>
            </a:r>
            <a:r>
              <a:rPr lang="en-US" sz="1800" dirty="0">
                <a:solidFill>
                  <a:prstClr val="black"/>
                </a:solidFill>
                <a:latin typeface="Calibri"/>
              </a:rPr>
              <a:t> add up </a:t>
            </a:r>
            <a:endParaRPr lang="cs-CZ" sz="1800" b="1" dirty="0">
              <a:solidFill>
                <a:prstClr val="black"/>
              </a:solidFill>
              <a:latin typeface="Calibri"/>
            </a:endParaRPr>
          </a:p>
          <a:p>
            <a:pPr marL="285750" indent="-285750" fontAlgn="auto">
              <a:spcBef>
                <a:spcPts val="0"/>
              </a:spcBef>
              <a:spcAft>
                <a:spcPts val="0"/>
              </a:spcAft>
              <a:buFont typeface="Arial" panose="020B0604020202020204" pitchFamily="34" charset="0"/>
              <a:buChar char="•"/>
            </a:pPr>
            <a:r>
              <a:rPr lang="cs-CZ" sz="1800" dirty="0">
                <a:solidFill>
                  <a:prstClr val="black"/>
                </a:solidFill>
                <a:latin typeface="Calibri"/>
              </a:rPr>
              <a:t>Predominance </a:t>
            </a:r>
            <a:r>
              <a:rPr lang="cs-CZ" sz="1800" dirty="0" err="1">
                <a:solidFill>
                  <a:prstClr val="black"/>
                </a:solidFill>
                <a:latin typeface="Calibri"/>
              </a:rPr>
              <a:t>of</a:t>
            </a:r>
            <a:r>
              <a:rPr lang="cs-CZ" sz="1800" dirty="0">
                <a:solidFill>
                  <a:prstClr val="black"/>
                </a:solidFill>
                <a:latin typeface="Calibri"/>
              </a:rPr>
              <a:t> IPSP – </a:t>
            </a:r>
            <a:r>
              <a:rPr lang="cs-CZ" sz="1800" dirty="0" err="1">
                <a:solidFill>
                  <a:prstClr val="black"/>
                </a:solidFill>
                <a:latin typeface="Calibri"/>
              </a:rPr>
              <a:t>hyperpolarization</a:t>
            </a:r>
            <a:r>
              <a:rPr lang="cs-CZ" sz="1800" dirty="0">
                <a:solidFill>
                  <a:prstClr val="black"/>
                </a:solidFill>
                <a:latin typeface="Calibri"/>
              </a:rPr>
              <a:t> </a:t>
            </a:r>
            <a:r>
              <a:rPr lang="cs-CZ" sz="1800" dirty="0" err="1">
                <a:solidFill>
                  <a:prstClr val="black"/>
                </a:solidFill>
                <a:latin typeface="Calibri"/>
              </a:rPr>
              <a:t>of</a:t>
            </a:r>
            <a:r>
              <a:rPr lang="cs-CZ" sz="1800" dirty="0">
                <a:solidFill>
                  <a:prstClr val="black"/>
                </a:solidFill>
                <a:latin typeface="Calibri"/>
              </a:rPr>
              <a:t> </a:t>
            </a:r>
            <a:r>
              <a:rPr lang="cs-CZ" sz="1800" dirty="0" err="1">
                <a:solidFill>
                  <a:prstClr val="black"/>
                </a:solidFill>
                <a:latin typeface="Calibri"/>
              </a:rPr>
              <a:t>membrane</a:t>
            </a:r>
            <a:endParaRPr lang="cs-CZ" sz="1800" dirty="0">
              <a:solidFill>
                <a:prstClr val="black"/>
              </a:solidFill>
              <a:latin typeface="Calibri"/>
            </a:endParaRPr>
          </a:p>
          <a:p>
            <a:pPr marL="285750" indent="-285750" fontAlgn="auto">
              <a:spcBef>
                <a:spcPts val="0"/>
              </a:spcBef>
              <a:spcAft>
                <a:spcPts val="0"/>
              </a:spcAft>
              <a:buFont typeface="Arial" panose="020B0604020202020204" pitchFamily="34" charset="0"/>
              <a:buChar char="•"/>
            </a:pPr>
            <a:r>
              <a:rPr lang="cs-CZ" sz="1800" dirty="0">
                <a:solidFill>
                  <a:prstClr val="black"/>
                </a:solidFill>
                <a:latin typeface="Calibri"/>
              </a:rPr>
              <a:t>Predominance EPSP – </a:t>
            </a:r>
            <a:r>
              <a:rPr lang="cs-CZ" sz="1800" dirty="0" err="1">
                <a:solidFill>
                  <a:prstClr val="black"/>
                </a:solidFill>
                <a:latin typeface="Calibri"/>
              </a:rPr>
              <a:t>depolarization</a:t>
            </a:r>
            <a:r>
              <a:rPr lang="cs-CZ" sz="1800" dirty="0">
                <a:solidFill>
                  <a:prstClr val="black"/>
                </a:solidFill>
                <a:latin typeface="Calibri"/>
              </a:rPr>
              <a:t> </a:t>
            </a:r>
            <a:r>
              <a:rPr lang="cs-CZ" sz="1800" dirty="0" err="1">
                <a:solidFill>
                  <a:prstClr val="black"/>
                </a:solidFill>
                <a:latin typeface="Calibri"/>
              </a:rPr>
              <a:t>of</a:t>
            </a:r>
            <a:r>
              <a:rPr lang="cs-CZ" sz="1800" dirty="0">
                <a:solidFill>
                  <a:prstClr val="black"/>
                </a:solidFill>
                <a:latin typeface="Calibri"/>
              </a:rPr>
              <a:t>  </a:t>
            </a:r>
            <a:r>
              <a:rPr lang="cs-CZ" sz="1800" dirty="0" err="1">
                <a:solidFill>
                  <a:prstClr val="black"/>
                </a:solidFill>
                <a:latin typeface="Calibri"/>
              </a:rPr>
              <a:t>membrane</a:t>
            </a:r>
            <a:endParaRPr lang="cs-CZ" sz="1800" dirty="0">
              <a:solidFill>
                <a:prstClr val="black"/>
              </a:solidFill>
              <a:latin typeface="Calibri"/>
            </a:endParaRPr>
          </a:p>
        </p:txBody>
      </p:sp>
      <p:grpSp>
        <p:nvGrpSpPr>
          <p:cNvPr id="9" name="Skupina 8"/>
          <p:cNvGrpSpPr/>
          <p:nvPr/>
        </p:nvGrpSpPr>
        <p:grpSpPr>
          <a:xfrm rot="171859">
            <a:off x="2801442" y="3182449"/>
            <a:ext cx="679151" cy="1691492"/>
            <a:chOff x="6218627" y="-164582"/>
            <a:chExt cx="633009" cy="1794063"/>
          </a:xfrm>
        </p:grpSpPr>
        <p:sp>
          <p:nvSpPr>
            <p:cNvPr id="16" name="Volný tvar 1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17" name="Volný tvar 16"/>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sp>
        <p:nvSpPr>
          <p:cNvPr id="22" name="Volný tvar 21"/>
          <p:cNvSpPr/>
          <p:nvPr/>
        </p:nvSpPr>
        <p:spPr>
          <a:xfrm>
            <a:off x="1550090" y="2945248"/>
            <a:ext cx="9085271" cy="3891357"/>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85271" h="3891357">
                <a:moveTo>
                  <a:pt x="288235" y="1741053"/>
                </a:moveTo>
                <a:cubicBezTo>
                  <a:pt x="462043" y="1778157"/>
                  <a:pt x="875470" y="1848583"/>
                  <a:pt x="1078670" y="1885096"/>
                </a:cubicBezTo>
                <a:cubicBezTo>
                  <a:pt x="1239869" y="1940264"/>
                  <a:pt x="1172072" y="1937177"/>
                  <a:pt x="1248632" y="1956481"/>
                </a:cubicBezTo>
                <a:cubicBezTo>
                  <a:pt x="1314994" y="1979184"/>
                  <a:pt x="1628674" y="1981090"/>
                  <a:pt x="1745382" y="1977124"/>
                </a:cubicBezTo>
                <a:cubicBezTo>
                  <a:pt x="1862090" y="1973158"/>
                  <a:pt x="1858669" y="1960789"/>
                  <a:pt x="1948879" y="1932686"/>
                </a:cubicBezTo>
                <a:cubicBezTo>
                  <a:pt x="2266839" y="1924979"/>
                  <a:pt x="2808146" y="1971429"/>
                  <a:pt x="3469585" y="1941078"/>
                </a:cubicBezTo>
                <a:cubicBezTo>
                  <a:pt x="4131024" y="1910727"/>
                  <a:pt x="5219010" y="1872816"/>
                  <a:pt x="5917510" y="1750578"/>
                </a:cubicBezTo>
                <a:cubicBezTo>
                  <a:pt x="6616010" y="1628340"/>
                  <a:pt x="7235135" y="1450540"/>
                  <a:pt x="7660585" y="1207653"/>
                </a:cubicBezTo>
                <a:cubicBezTo>
                  <a:pt x="8086035" y="964766"/>
                  <a:pt x="8247960" y="491690"/>
                  <a:pt x="8470210" y="293253"/>
                </a:cubicBezTo>
                <a:cubicBezTo>
                  <a:pt x="8692460" y="94816"/>
                  <a:pt x="8892485" y="-51235"/>
                  <a:pt x="8994085" y="17028"/>
                </a:cubicBezTo>
                <a:cubicBezTo>
                  <a:pt x="9095685" y="85291"/>
                  <a:pt x="9078223" y="242453"/>
                  <a:pt x="9079810" y="702828"/>
                </a:cubicBezTo>
                <a:cubicBezTo>
                  <a:pt x="9081398" y="1163203"/>
                  <a:pt x="9081398" y="2334778"/>
                  <a:pt x="9079810" y="2798328"/>
                </a:cubicBezTo>
                <a:cubicBezTo>
                  <a:pt x="9078223" y="3261878"/>
                  <a:pt x="9092510" y="3312678"/>
                  <a:pt x="9079810" y="3484128"/>
                </a:cubicBezTo>
                <a:cubicBezTo>
                  <a:pt x="9067110" y="3655578"/>
                  <a:pt x="9132197" y="3820678"/>
                  <a:pt x="9003610" y="3827028"/>
                </a:cubicBezTo>
                <a:cubicBezTo>
                  <a:pt x="8875023" y="3833378"/>
                  <a:pt x="8530535" y="3850841"/>
                  <a:pt x="8203510" y="3846078"/>
                </a:cubicBezTo>
                <a:cubicBezTo>
                  <a:pt x="7876485" y="3841316"/>
                  <a:pt x="7095435" y="3892115"/>
                  <a:pt x="7041460" y="3798453"/>
                </a:cubicBezTo>
                <a:cubicBezTo>
                  <a:pt x="6987485" y="3704791"/>
                  <a:pt x="7214497" y="2788803"/>
                  <a:pt x="7251010" y="2541153"/>
                </a:cubicBezTo>
                <a:cubicBezTo>
                  <a:pt x="7287523" y="2293503"/>
                  <a:pt x="7328797" y="2369703"/>
                  <a:pt x="7260535" y="2312553"/>
                </a:cubicBezTo>
                <a:cubicBezTo>
                  <a:pt x="7192273" y="2255403"/>
                  <a:pt x="7111310" y="2204603"/>
                  <a:pt x="6841435" y="2198253"/>
                </a:cubicBezTo>
                <a:cubicBezTo>
                  <a:pt x="6571560" y="2191903"/>
                  <a:pt x="5985772" y="2253816"/>
                  <a:pt x="5641285" y="2274453"/>
                </a:cubicBezTo>
                <a:cubicBezTo>
                  <a:pt x="5296798" y="2295090"/>
                  <a:pt x="5022160" y="2231591"/>
                  <a:pt x="4774510" y="2322078"/>
                </a:cubicBezTo>
                <a:cubicBezTo>
                  <a:pt x="4526860" y="2412565"/>
                  <a:pt x="4418910" y="2588778"/>
                  <a:pt x="4155385" y="2817378"/>
                </a:cubicBezTo>
                <a:cubicBezTo>
                  <a:pt x="3891860" y="3045978"/>
                  <a:pt x="3383463" y="3517465"/>
                  <a:pt x="3193360" y="3693678"/>
                </a:cubicBezTo>
                <a:cubicBezTo>
                  <a:pt x="3003257" y="3869891"/>
                  <a:pt x="3094141" y="3858780"/>
                  <a:pt x="3014766" y="3874655"/>
                </a:cubicBezTo>
                <a:cubicBezTo>
                  <a:pt x="2935391" y="3890530"/>
                  <a:pt x="2638132" y="3907196"/>
                  <a:pt x="2612335" y="3862746"/>
                </a:cubicBezTo>
                <a:cubicBezTo>
                  <a:pt x="2586538" y="3818296"/>
                  <a:pt x="2691711" y="3763528"/>
                  <a:pt x="2859986" y="3607953"/>
                </a:cubicBezTo>
                <a:cubicBezTo>
                  <a:pt x="3028261" y="3452378"/>
                  <a:pt x="3479110" y="3053915"/>
                  <a:pt x="3669610" y="2865003"/>
                </a:cubicBezTo>
                <a:cubicBezTo>
                  <a:pt x="3860110" y="2676091"/>
                  <a:pt x="4171260" y="2561791"/>
                  <a:pt x="4002985" y="2474478"/>
                </a:cubicBezTo>
                <a:cubicBezTo>
                  <a:pt x="3834710" y="2387166"/>
                  <a:pt x="3175898" y="2382403"/>
                  <a:pt x="2659960" y="2341128"/>
                </a:cubicBezTo>
                <a:cubicBezTo>
                  <a:pt x="2144023" y="2299853"/>
                  <a:pt x="1344716" y="2167297"/>
                  <a:pt x="907360" y="2226828"/>
                </a:cubicBezTo>
                <a:cubicBezTo>
                  <a:pt x="470004" y="2286359"/>
                  <a:pt x="67573" y="2696728"/>
                  <a:pt x="35823" y="2698315"/>
                </a:cubicBezTo>
                <a:cubicBezTo>
                  <a:pt x="4073" y="2699902"/>
                  <a:pt x="19948" y="2491940"/>
                  <a:pt x="31060" y="2464953"/>
                </a:cubicBezTo>
                <a:cubicBezTo>
                  <a:pt x="42172" y="2437966"/>
                  <a:pt x="606529" y="2162534"/>
                  <a:pt x="602560" y="2064903"/>
                </a:cubicBezTo>
                <a:cubicBezTo>
                  <a:pt x="598591" y="1967272"/>
                  <a:pt x="24710" y="1845828"/>
                  <a:pt x="7248" y="1879166"/>
                </a:cubicBezTo>
                <a:cubicBezTo>
                  <a:pt x="-10214" y="1864879"/>
                  <a:pt x="5660" y="1678347"/>
                  <a:pt x="35822" y="1662471"/>
                </a:cubicBezTo>
                <a:cubicBezTo>
                  <a:pt x="65984" y="1646595"/>
                  <a:pt x="114427" y="1703949"/>
                  <a:pt x="288235" y="17410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3" name="TextovéPole 22"/>
          <p:cNvSpPr txBox="1"/>
          <p:nvPr/>
        </p:nvSpPr>
        <p:spPr>
          <a:xfrm>
            <a:off x="4439816" y="4943444"/>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white"/>
                </a:solidFill>
                <a:latin typeface="Calibri"/>
              </a:rPr>
              <a:t>dendrit</a:t>
            </a:r>
          </a:p>
        </p:txBody>
      </p:sp>
      <p:cxnSp>
        <p:nvCxnSpPr>
          <p:cNvPr id="24" name="Přímá spojnice 23"/>
          <p:cNvCxnSpPr/>
          <p:nvPr/>
        </p:nvCxnSpPr>
        <p:spPr>
          <a:xfrm flipV="1">
            <a:off x="3135579" y="3798332"/>
            <a:ext cx="450929" cy="1347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ovéPole 24"/>
          <p:cNvSpPr txBox="1"/>
          <p:nvPr/>
        </p:nvSpPr>
        <p:spPr>
          <a:xfrm>
            <a:off x="8904312" y="6093296"/>
            <a:ext cx="1526618" cy="369332"/>
          </a:xfrm>
          <a:prstGeom prst="rect">
            <a:avLst/>
          </a:prstGeom>
          <a:noFill/>
        </p:spPr>
        <p:txBody>
          <a:bodyPr wrap="square" rtlCol="0">
            <a:spAutoFit/>
          </a:bodyPr>
          <a:lstStyle/>
          <a:p>
            <a:pPr fontAlgn="auto">
              <a:spcBef>
                <a:spcPts val="0"/>
              </a:spcBef>
              <a:spcAft>
                <a:spcPts val="0"/>
              </a:spcAft>
            </a:pPr>
            <a:r>
              <a:rPr lang="cs-CZ" sz="1800" b="1" dirty="0">
                <a:solidFill>
                  <a:prstClr val="white"/>
                </a:solidFill>
                <a:latin typeface="Calibri"/>
              </a:rPr>
              <a:t>neuron</a:t>
            </a:r>
          </a:p>
        </p:txBody>
      </p:sp>
      <p:sp>
        <p:nvSpPr>
          <p:cNvPr id="26" name="TextovéPole 25"/>
          <p:cNvSpPr txBox="1"/>
          <p:nvPr/>
        </p:nvSpPr>
        <p:spPr>
          <a:xfrm>
            <a:off x="3359696" y="3429000"/>
            <a:ext cx="72008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axon</a:t>
            </a:r>
          </a:p>
        </p:txBody>
      </p:sp>
      <p:sp>
        <p:nvSpPr>
          <p:cNvPr id="27" name="Šipka doprava 26"/>
          <p:cNvSpPr/>
          <p:nvPr/>
        </p:nvSpPr>
        <p:spPr>
          <a:xfrm rot="5400000">
            <a:off x="2826362" y="3139560"/>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28" name="TextovéPole 27"/>
          <p:cNvSpPr txBox="1"/>
          <p:nvPr/>
        </p:nvSpPr>
        <p:spPr>
          <a:xfrm>
            <a:off x="2676723" y="2869458"/>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AP</a:t>
            </a:r>
          </a:p>
        </p:txBody>
      </p:sp>
      <p:sp>
        <p:nvSpPr>
          <p:cNvPr id="29" name="TextovéPole 28"/>
          <p:cNvSpPr txBox="1"/>
          <p:nvPr/>
        </p:nvSpPr>
        <p:spPr>
          <a:xfrm>
            <a:off x="1718653" y="4039031"/>
            <a:ext cx="1243019" cy="646331"/>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Excitatory</a:t>
            </a:r>
            <a:r>
              <a:rPr lang="cs-CZ" sz="1800" dirty="0">
                <a:solidFill>
                  <a:prstClr val="black"/>
                </a:solidFill>
                <a:latin typeface="Calibri"/>
              </a:rPr>
              <a:t> synapse</a:t>
            </a:r>
          </a:p>
        </p:txBody>
      </p:sp>
      <p:sp>
        <p:nvSpPr>
          <p:cNvPr id="30" name="Volný tvar 29"/>
          <p:cNvSpPr>
            <a:spLocks noChangeAspect="1"/>
          </p:cNvSpPr>
          <p:nvPr/>
        </p:nvSpPr>
        <p:spPr>
          <a:xfrm>
            <a:off x="3586507" y="4102554"/>
            <a:ext cx="1706619" cy="61161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36" name="TextovéPole 35"/>
          <p:cNvSpPr txBox="1"/>
          <p:nvPr/>
        </p:nvSpPr>
        <p:spPr>
          <a:xfrm>
            <a:off x="4373317" y="3865694"/>
            <a:ext cx="89986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EPSP</a:t>
            </a:r>
          </a:p>
        </p:txBody>
      </p:sp>
      <p:grpSp>
        <p:nvGrpSpPr>
          <p:cNvPr id="20" name="Skupina 19"/>
          <p:cNvGrpSpPr/>
          <p:nvPr/>
        </p:nvGrpSpPr>
        <p:grpSpPr>
          <a:xfrm flipV="1">
            <a:off x="2951247" y="5215943"/>
            <a:ext cx="679151" cy="1587618"/>
            <a:chOff x="6218627" y="-164582"/>
            <a:chExt cx="633009" cy="1794063"/>
          </a:xfrm>
          <a:solidFill>
            <a:schemeClr val="accent2">
              <a:lumMod val="60000"/>
              <a:lumOff val="40000"/>
            </a:schemeClr>
          </a:solidFill>
        </p:grpSpPr>
        <p:sp>
          <p:nvSpPr>
            <p:cNvPr id="21" name="Volný tvar 20"/>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srgbClr val="4F81BD">
                    <a:lumMod val="20000"/>
                    <a:lumOff val="80000"/>
                  </a:srgbClr>
                </a:solidFill>
                <a:latin typeface="Calibri"/>
              </a:endParaRPr>
            </a:p>
          </p:txBody>
        </p:sp>
        <p:sp>
          <p:nvSpPr>
            <p:cNvPr id="34" name="Volný tvar 33"/>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grpSp>
      <p:cxnSp>
        <p:nvCxnSpPr>
          <p:cNvPr id="35" name="Přímá spojnice 34"/>
          <p:cNvCxnSpPr/>
          <p:nvPr/>
        </p:nvCxnSpPr>
        <p:spPr>
          <a:xfrm flipV="1">
            <a:off x="3287979" y="6009886"/>
            <a:ext cx="450929" cy="1347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ovéPole 36"/>
          <p:cNvSpPr txBox="1"/>
          <p:nvPr/>
        </p:nvSpPr>
        <p:spPr>
          <a:xfrm>
            <a:off x="3512096" y="5640554"/>
            <a:ext cx="72008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axon</a:t>
            </a:r>
          </a:p>
        </p:txBody>
      </p:sp>
      <p:sp>
        <p:nvSpPr>
          <p:cNvPr id="38" name="Šipka doprava 37"/>
          <p:cNvSpPr/>
          <p:nvPr/>
        </p:nvSpPr>
        <p:spPr>
          <a:xfrm rot="16200000">
            <a:off x="2963658" y="6397552"/>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39" name="TextovéPole 38"/>
          <p:cNvSpPr txBox="1"/>
          <p:nvPr/>
        </p:nvSpPr>
        <p:spPr>
          <a:xfrm>
            <a:off x="2039854" y="5292689"/>
            <a:ext cx="1082865" cy="646331"/>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inhibitory synapse</a:t>
            </a:r>
          </a:p>
        </p:txBody>
      </p:sp>
      <p:sp>
        <p:nvSpPr>
          <p:cNvPr id="40" name="TextovéPole 39"/>
          <p:cNvSpPr txBox="1"/>
          <p:nvPr/>
        </p:nvSpPr>
        <p:spPr>
          <a:xfrm>
            <a:off x="3359696" y="6203115"/>
            <a:ext cx="1886658"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AP</a:t>
            </a:r>
          </a:p>
        </p:txBody>
      </p:sp>
      <p:sp>
        <p:nvSpPr>
          <p:cNvPr id="41" name="Volný tvar 40"/>
          <p:cNvSpPr>
            <a:spLocks noChangeAspect="1"/>
          </p:cNvSpPr>
          <p:nvPr/>
        </p:nvSpPr>
        <p:spPr>
          <a:xfrm flipV="1">
            <a:off x="3796333" y="5415731"/>
            <a:ext cx="1122185" cy="402167"/>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grpSp>
        <p:nvGrpSpPr>
          <p:cNvPr id="44" name="Skupina 43"/>
          <p:cNvGrpSpPr/>
          <p:nvPr/>
        </p:nvGrpSpPr>
        <p:grpSpPr>
          <a:xfrm>
            <a:off x="5941327" y="951248"/>
            <a:ext cx="3903133" cy="2261728"/>
            <a:chOff x="536963" y="3861048"/>
            <a:chExt cx="3903133" cy="2261728"/>
          </a:xfrm>
        </p:grpSpPr>
        <p:sp>
          <p:nvSpPr>
            <p:cNvPr id="45" name="TextovéPole 44"/>
            <p:cNvSpPr txBox="1"/>
            <p:nvPr/>
          </p:nvSpPr>
          <p:spPr>
            <a:xfrm>
              <a:off x="3215960" y="5780112"/>
              <a:ext cx="1224136"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čas (</a:t>
              </a:r>
              <a:r>
                <a:rPr lang="cs-CZ" sz="1600" dirty="0" err="1">
                  <a:solidFill>
                    <a:prstClr val="black"/>
                  </a:solidFill>
                  <a:latin typeface="Calibri"/>
                </a:rPr>
                <a:t>ms</a:t>
              </a:r>
              <a:r>
                <a:rPr lang="cs-CZ" sz="1600" dirty="0">
                  <a:solidFill>
                    <a:prstClr val="black"/>
                  </a:solidFill>
                  <a:latin typeface="Calibri"/>
                </a:rPr>
                <a:t>)</a:t>
              </a:r>
            </a:p>
          </p:txBody>
        </p:sp>
        <p:grpSp>
          <p:nvGrpSpPr>
            <p:cNvPr id="46" name="Skupina 45"/>
            <p:cNvGrpSpPr/>
            <p:nvPr/>
          </p:nvGrpSpPr>
          <p:grpSpPr>
            <a:xfrm>
              <a:off x="536963" y="3861048"/>
              <a:ext cx="3386965" cy="2261728"/>
              <a:chOff x="536963" y="3861048"/>
              <a:chExt cx="3386965" cy="2261728"/>
            </a:xfrm>
          </p:grpSpPr>
          <p:cxnSp>
            <p:nvCxnSpPr>
              <p:cNvPr id="47" name="Přímá spojnice 46"/>
              <p:cNvCxnSpPr/>
              <p:nvPr/>
            </p:nvCxnSpPr>
            <p:spPr>
              <a:xfrm>
                <a:off x="1106091" y="4237021"/>
                <a:ext cx="0" cy="158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Přímá spojnice 47"/>
              <p:cNvCxnSpPr/>
              <p:nvPr/>
            </p:nvCxnSpPr>
            <p:spPr>
              <a:xfrm flipH="1">
                <a:off x="1115616" y="5814643"/>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Volný tvar 48"/>
              <p:cNvSpPr/>
              <p:nvPr/>
            </p:nvSpPr>
            <p:spPr>
              <a:xfrm>
                <a:off x="1119560" y="4445823"/>
                <a:ext cx="2782075" cy="84157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50" name="TextovéPole 49"/>
              <p:cNvSpPr txBox="1"/>
              <p:nvPr/>
            </p:nvSpPr>
            <p:spPr>
              <a:xfrm>
                <a:off x="536963" y="3861048"/>
                <a:ext cx="854432" cy="584775"/>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napětí (</a:t>
                </a:r>
                <a:r>
                  <a:rPr lang="cs-CZ" sz="1600" dirty="0" err="1">
                    <a:solidFill>
                      <a:prstClr val="black"/>
                    </a:solidFill>
                    <a:latin typeface="Calibri"/>
                  </a:rPr>
                  <a:t>mV</a:t>
                </a:r>
                <a:r>
                  <a:rPr lang="cs-CZ" sz="1600" dirty="0">
                    <a:solidFill>
                      <a:prstClr val="black"/>
                    </a:solidFill>
                    <a:latin typeface="Calibri"/>
                  </a:rPr>
                  <a:t>)</a:t>
                </a:r>
              </a:p>
            </p:txBody>
          </p:sp>
          <p:sp>
            <p:nvSpPr>
              <p:cNvPr id="51" name="TextovéPole 50"/>
              <p:cNvSpPr txBox="1"/>
              <p:nvPr/>
            </p:nvSpPr>
            <p:spPr>
              <a:xfrm>
                <a:off x="632213" y="5302030"/>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-90</a:t>
                </a:r>
              </a:p>
            </p:txBody>
          </p:sp>
          <p:sp>
            <p:nvSpPr>
              <p:cNvPr id="52" name="TextovéPole 51"/>
              <p:cNvSpPr txBox="1"/>
              <p:nvPr/>
            </p:nvSpPr>
            <p:spPr>
              <a:xfrm>
                <a:off x="1290757"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0</a:t>
                </a:r>
              </a:p>
            </p:txBody>
          </p:sp>
          <p:sp>
            <p:nvSpPr>
              <p:cNvPr id="53" name="TextovéPole 52"/>
              <p:cNvSpPr txBox="1"/>
              <p:nvPr/>
            </p:nvSpPr>
            <p:spPr>
              <a:xfrm>
                <a:off x="1806436"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2</a:t>
                </a:r>
              </a:p>
            </p:txBody>
          </p:sp>
          <p:sp>
            <p:nvSpPr>
              <p:cNvPr id="54" name="TextovéPole 53"/>
              <p:cNvSpPr txBox="1"/>
              <p:nvPr/>
            </p:nvSpPr>
            <p:spPr>
              <a:xfrm>
                <a:off x="2322115"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4</a:t>
                </a:r>
              </a:p>
            </p:txBody>
          </p:sp>
          <p:sp>
            <p:nvSpPr>
              <p:cNvPr id="55" name="TextovéPole 54"/>
              <p:cNvSpPr txBox="1"/>
              <p:nvPr/>
            </p:nvSpPr>
            <p:spPr>
              <a:xfrm>
                <a:off x="2837793" y="5784222"/>
                <a:ext cx="572120" cy="338554"/>
              </a:xfrm>
              <a:prstGeom prst="rect">
                <a:avLst/>
              </a:prstGeom>
              <a:noFill/>
            </p:spPr>
            <p:txBody>
              <a:bodyPr wrap="square" rtlCol="0">
                <a:spAutoFit/>
              </a:bodyPr>
              <a:lstStyle/>
              <a:p>
                <a:pPr algn="ctr" fontAlgn="auto">
                  <a:spcBef>
                    <a:spcPts val="0"/>
                  </a:spcBef>
                  <a:spcAft>
                    <a:spcPts val="0"/>
                  </a:spcAft>
                </a:pPr>
                <a:r>
                  <a:rPr lang="cs-CZ" sz="1600" dirty="0">
                    <a:solidFill>
                      <a:prstClr val="black"/>
                    </a:solidFill>
                    <a:latin typeface="Calibri"/>
                  </a:rPr>
                  <a:t>6</a:t>
                </a:r>
              </a:p>
            </p:txBody>
          </p:sp>
          <p:sp>
            <p:nvSpPr>
              <p:cNvPr id="56" name="TextovéPole 55"/>
              <p:cNvSpPr txBox="1"/>
              <p:nvPr/>
            </p:nvSpPr>
            <p:spPr>
              <a:xfrm>
                <a:off x="632213" y="4324678"/>
                <a:ext cx="854432" cy="338554"/>
              </a:xfrm>
              <a:prstGeom prst="rect">
                <a:avLst/>
              </a:prstGeom>
              <a:noFill/>
            </p:spPr>
            <p:txBody>
              <a:bodyPr wrap="square" rtlCol="0">
                <a:spAutoFit/>
              </a:bodyPr>
              <a:lstStyle/>
              <a:p>
                <a:pPr fontAlgn="auto">
                  <a:spcBef>
                    <a:spcPts val="0"/>
                  </a:spcBef>
                  <a:spcAft>
                    <a:spcPts val="0"/>
                  </a:spcAft>
                </a:pPr>
                <a:r>
                  <a:rPr lang="cs-CZ" sz="1600" dirty="0">
                    <a:solidFill>
                      <a:prstClr val="black"/>
                    </a:solidFill>
                    <a:latin typeface="Calibri"/>
                  </a:rPr>
                  <a:t>-70</a:t>
                </a:r>
              </a:p>
            </p:txBody>
          </p:sp>
        </p:grpSp>
      </p:grpSp>
      <p:sp>
        <p:nvSpPr>
          <p:cNvPr id="58" name="Volný tvar 57"/>
          <p:cNvSpPr/>
          <p:nvPr/>
        </p:nvSpPr>
        <p:spPr>
          <a:xfrm flipV="1">
            <a:off x="6462192" y="2389134"/>
            <a:ext cx="2782075" cy="35899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600">
              <a:solidFill>
                <a:prstClr val="white"/>
              </a:solidFill>
              <a:latin typeface="Calibri"/>
            </a:endParaRPr>
          </a:p>
        </p:txBody>
      </p:sp>
      <p:sp>
        <p:nvSpPr>
          <p:cNvPr id="4" name="Volný tvar 3"/>
          <p:cNvSpPr/>
          <p:nvPr/>
        </p:nvSpPr>
        <p:spPr>
          <a:xfrm>
            <a:off x="6511637" y="2246339"/>
            <a:ext cx="2695699" cy="135200"/>
          </a:xfrm>
          <a:custGeom>
            <a:avLst/>
            <a:gdLst>
              <a:gd name="connsiteX0" fmla="*/ 0 w 2695699"/>
              <a:gd name="connsiteY0" fmla="*/ 101029 h 148531"/>
              <a:gd name="connsiteX1" fmla="*/ 534390 w 2695699"/>
              <a:gd name="connsiteY1" fmla="*/ 89154 h 148531"/>
              <a:gd name="connsiteX2" fmla="*/ 890650 w 2695699"/>
              <a:gd name="connsiteY2" fmla="*/ 41653 h 148531"/>
              <a:gd name="connsiteX3" fmla="*/ 1199408 w 2695699"/>
              <a:gd name="connsiteY3" fmla="*/ 6027 h 148531"/>
              <a:gd name="connsiteX4" fmla="*/ 1531917 w 2695699"/>
              <a:gd name="connsiteY4" fmla="*/ 6027 h 148531"/>
              <a:gd name="connsiteX5" fmla="*/ 1745673 w 2695699"/>
              <a:gd name="connsiteY5" fmla="*/ 65403 h 148531"/>
              <a:gd name="connsiteX6" fmla="*/ 2149434 w 2695699"/>
              <a:gd name="connsiteY6" fmla="*/ 112905 h 148531"/>
              <a:gd name="connsiteX7" fmla="*/ 2695699 w 2695699"/>
              <a:gd name="connsiteY7" fmla="*/ 148531 h 148531"/>
              <a:gd name="connsiteX0" fmla="*/ 0 w 2695699"/>
              <a:gd name="connsiteY0" fmla="*/ 96242 h 143744"/>
              <a:gd name="connsiteX1" fmla="*/ 534390 w 2695699"/>
              <a:gd name="connsiteY1" fmla="*/ 84367 h 143744"/>
              <a:gd name="connsiteX2" fmla="*/ 890650 w 2695699"/>
              <a:gd name="connsiteY2" fmla="*/ 36866 h 143744"/>
              <a:gd name="connsiteX3" fmla="*/ 1199408 w 2695699"/>
              <a:gd name="connsiteY3" fmla="*/ 1240 h 143744"/>
              <a:gd name="connsiteX4" fmla="*/ 1472540 w 2695699"/>
              <a:gd name="connsiteY4" fmla="*/ 13115 h 143744"/>
              <a:gd name="connsiteX5" fmla="*/ 1745673 w 2695699"/>
              <a:gd name="connsiteY5" fmla="*/ 60616 h 143744"/>
              <a:gd name="connsiteX6" fmla="*/ 2149434 w 2695699"/>
              <a:gd name="connsiteY6" fmla="*/ 108118 h 143744"/>
              <a:gd name="connsiteX7" fmla="*/ 2695699 w 2695699"/>
              <a:gd name="connsiteY7" fmla="*/ 143744 h 143744"/>
              <a:gd name="connsiteX0" fmla="*/ 0 w 2695699"/>
              <a:gd name="connsiteY0" fmla="*/ 87698 h 135200"/>
              <a:gd name="connsiteX1" fmla="*/ 534390 w 2695699"/>
              <a:gd name="connsiteY1" fmla="*/ 75823 h 135200"/>
              <a:gd name="connsiteX2" fmla="*/ 890650 w 2695699"/>
              <a:gd name="connsiteY2" fmla="*/ 28322 h 135200"/>
              <a:gd name="connsiteX3" fmla="*/ 1187533 w 2695699"/>
              <a:gd name="connsiteY3" fmla="*/ 4571 h 135200"/>
              <a:gd name="connsiteX4" fmla="*/ 1472540 w 2695699"/>
              <a:gd name="connsiteY4" fmla="*/ 4571 h 135200"/>
              <a:gd name="connsiteX5" fmla="*/ 1745673 w 2695699"/>
              <a:gd name="connsiteY5" fmla="*/ 52072 h 135200"/>
              <a:gd name="connsiteX6" fmla="*/ 2149434 w 2695699"/>
              <a:gd name="connsiteY6" fmla="*/ 99574 h 135200"/>
              <a:gd name="connsiteX7" fmla="*/ 2695699 w 2695699"/>
              <a:gd name="connsiteY7" fmla="*/ 135200 h 1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5699" h="135200">
                <a:moveTo>
                  <a:pt x="0" y="87698"/>
                </a:moveTo>
                <a:cubicBezTo>
                  <a:pt x="192974" y="86708"/>
                  <a:pt x="385948" y="85719"/>
                  <a:pt x="534390" y="75823"/>
                </a:cubicBezTo>
                <a:cubicBezTo>
                  <a:pt x="682832" y="65927"/>
                  <a:pt x="781793" y="40197"/>
                  <a:pt x="890650" y="28322"/>
                </a:cubicBezTo>
                <a:cubicBezTo>
                  <a:pt x="999507" y="16447"/>
                  <a:pt x="1090551" y="8530"/>
                  <a:pt x="1187533" y="4571"/>
                </a:cubicBezTo>
                <a:cubicBezTo>
                  <a:pt x="1284515" y="613"/>
                  <a:pt x="1379517" y="-3346"/>
                  <a:pt x="1472540" y="4571"/>
                </a:cubicBezTo>
                <a:cubicBezTo>
                  <a:pt x="1565563" y="12488"/>
                  <a:pt x="1632857" y="36238"/>
                  <a:pt x="1745673" y="52072"/>
                </a:cubicBezTo>
                <a:cubicBezTo>
                  <a:pt x="1858489" y="67906"/>
                  <a:pt x="1991096" y="85719"/>
                  <a:pt x="2149434" y="99574"/>
                </a:cubicBezTo>
                <a:cubicBezTo>
                  <a:pt x="2307772" y="113429"/>
                  <a:pt x="2501735" y="124314"/>
                  <a:pt x="2695699" y="135200"/>
                </a:cubicBezTo>
              </a:path>
            </a:pathLst>
          </a:custGeom>
          <a:noFill/>
          <a:ln w="381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59" name="TextovéPole 58"/>
          <p:cNvSpPr txBox="1"/>
          <p:nvPr/>
        </p:nvSpPr>
        <p:spPr>
          <a:xfrm>
            <a:off x="4404052" y="5448908"/>
            <a:ext cx="89986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IPSP</a:t>
            </a:r>
          </a:p>
        </p:txBody>
      </p:sp>
      <p:sp>
        <p:nvSpPr>
          <p:cNvPr id="61" name="TextovéPole 60"/>
          <p:cNvSpPr txBox="1"/>
          <p:nvPr/>
        </p:nvSpPr>
        <p:spPr>
          <a:xfrm>
            <a:off x="6760869" y="1164474"/>
            <a:ext cx="89986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EPSP</a:t>
            </a:r>
          </a:p>
        </p:txBody>
      </p:sp>
      <p:sp>
        <p:nvSpPr>
          <p:cNvPr id="62" name="TextovéPole 61"/>
          <p:cNvSpPr txBox="1"/>
          <p:nvPr/>
        </p:nvSpPr>
        <p:spPr>
          <a:xfrm>
            <a:off x="6596999" y="2500980"/>
            <a:ext cx="899860" cy="369332"/>
          </a:xfrm>
          <a:prstGeom prst="rect">
            <a:avLst/>
          </a:prstGeom>
          <a:noFill/>
        </p:spPr>
        <p:txBody>
          <a:bodyPr wrap="square" rtlCol="0">
            <a:spAutoFit/>
          </a:bodyPr>
          <a:lstStyle/>
          <a:p>
            <a:pPr fontAlgn="auto">
              <a:spcBef>
                <a:spcPts val="0"/>
              </a:spcBef>
              <a:spcAft>
                <a:spcPts val="0"/>
              </a:spcAft>
            </a:pPr>
            <a:r>
              <a:rPr lang="cs-CZ" sz="1800" dirty="0">
                <a:solidFill>
                  <a:prstClr val="black"/>
                </a:solidFill>
                <a:latin typeface="Calibri"/>
              </a:rPr>
              <a:t>IPSP</a:t>
            </a:r>
          </a:p>
        </p:txBody>
      </p:sp>
      <p:sp>
        <p:nvSpPr>
          <p:cNvPr id="63" name="TextovéPole 62"/>
          <p:cNvSpPr txBox="1"/>
          <p:nvPr/>
        </p:nvSpPr>
        <p:spPr>
          <a:xfrm>
            <a:off x="7507580" y="672394"/>
            <a:ext cx="2926257" cy="646331"/>
          </a:xfrm>
          <a:prstGeom prst="rect">
            <a:avLst/>
          </a:prstGeom>
          <a:noFill/>
        </p:spPr>
        <p:txBody>
          <a:bodyPr wrap="square" rtlCol="0">
            <a:spAutoFit/>
          </a:bodyPr>
          <a:lstStyle/>
          <a:p>
            <a:pPr fontAlgn="auto">
              <a:spcBef>
                <a:spcPts val="0"/>
              </a:spcBef>
              <a:spcAft>
                <a:spcPts val="0"/>
              </a:spcAft>
            </a:pPr>
            <a:r>
              <a:rPr lang="en-US" sz="1800" dirty="0">
                <a:solidFill>
                  <a:prstClr val="black"/>
                </a:solidFill>
                <a:latin typeface="Calibri"/>
              </a:rPr>
              <a:t>EPSP</a:t>
            </a:r>
            <a:r>
              <a:rPr lang="cs-CZ" sz="1800" dirty="0">
                <a:solidFill>
                  <a:prstClr val="black"/>
                </a:solidFill>
                <a:latin typeface="Calibri"/>
              </a:rPr>
              <a:t> and IPSP</a:t>
            </a:r>
            <a:r>
              <a:rPr lang="en-US" sz="1800" dirty="0">
                <a:solidFill>
                  <a:prstClr val="black"/>
                </a:solidFill>
                <a:latin typeface="Calibri"/>
              </a:rPr>
              <a:t> that originated on </a:t>
            </a:r>
            <a:r>
              <a:rPr lang="en-US" sz="1800" dirty="0" err="1">
                <a:solidFill>
                  <a:prstClr val="black"/>
                </a:solidFill>
                <a:latin typeface="Calibri"/>
              </a:rPr>
              <a:t>dendri</a:t>
            </a:r>
            <a:r>
              <a:rPr lang="cs-CZ" sz="1800" dirty="0">
                <a:solidFill>
                  <a:prstClr val="black"/>
                </a:solidFill>
                <a:latin typeface="Calibri"/>
              </a:rPr>
              <a:t>t</a:t>
            </a:r>
            <a:r>
              <a:rPr lang="en-US" sz="1800" dirty="0">
                <a:solidFill>
                  <a:prstClr val="black"/>
                </a:solidFill>
                <a:latin typeface="Calibri"/>
              </a:rPr>
              <a:t>s at the same time</a:t>
            </a:r>
            <a:endParaRPr lang="cs-CZ" sz="1800" dirty="0">
              <a:solidFill>
                <a:prstClr val="black"/>
              </a:solidFill>
              <a:latin typeface="Calibri"/>
            </a:endParaRPr>
          </a:p>
        </p:txBody>
      </p:sp>
      <p:sp>
        <p:nvSpPr>
          <p:cNvPr id="64" name="TextovéPole 63"/>
          <p:cNvSpPr txBox="1"/>
          <p:nvPr/>
        </p:nvSpPr>
        <p:spPr>
          <a:xfrm>
            <a:off x="8525323" y="1675431"/>
            <a:ext cx="1688504" cy="369332"/>
          </a:xfrm>
          <a:prstGeom prst="rect">
            <a:avLst/>
          </a:prstGeom>
          <a:noFill/>
        </p:spPr>
        <p:txBody>
          <a:bodyPr wrap="square" rtlCol="0">
            <a:spAutoFit/>
          </a:bodyPr>
          <a:lstStyle/>
          <a:p>
            <a:pPr fontAlgn="auto">
              <a:spcBef>
                <a:spcPts val="0"/>
              </a:spcBef>
              <a:spcAft>
                <a:spcPts val="0"/>
              </a:spcAft>
            </a:pPr>
            <a:r>
              <a:rPr lang="cs-CZ" sz="1800" dirty="0" err="1">
                <a:solidFill>
                  <a:prstClr val="black"/>
                </a:solidFill>
                <a:latin typeface="Calibri"/>
              </a:rPr>
              <a:t>Summary</a:t>
            </a:r>
            <a:endParaRPr lang="cs-CZ" sz="1800" dirty="0">
              <a:solidFill>
                <a:prstClr val="black"/>
              </a:solidFill>
              <a:latin typeface="Calibri"/>
            </a:endParaRPr>
          </a:p>
        </p:txBody>
      </p:sp>
      <p:cxnSp>
        <p:nvCxnSpPr>
          <p:cNvPr id="65" name="Přímá spojnice 64"/>
          <p:cNvCxnSpPr/>
          <p:nvPr/>
        </p:nvCxnSpPr>
        <p:spPr>
          <a:xfrm flipV="1">
            <a:off x="7847670" y="1877007"/>
            <a:ext cx="680547" cy="3769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Minus 65"/>
          <p:cNvSpPr/>
          <p:nvPr/>
        </p:nvSpPr>
        <p:spPr>
          <a:xfrm flipH="1">
            <a:off x="3403166" y="5415730"/>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sp>
        <p:nvSpPr>
          <p:cNvPr id="67" name="Plus 66"/>
          <p:cNvSpPr/>
          <p:nvPr/>
        </p:nvSpPr>
        <p:spPr>
          <a:xfrm flipH="1">
            <a:off x="3179501" y="44174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cs-CZ" sz="1800">
              <a:solidFill>
                <a:prstClr val="white"/>
              </a:solidFill>
              <a:latin typeface="Calibri"/>
            </a:endParaRPr>
          </a:p>
        </p:txBody>
      </p:sp>
      <p:cxnSp>
        <p:nvCxnSpPr>
          <p:cNvPr id="68" name="Přímá spojnice se šipkou 67"/>
          <p:cNvCxnSpPr/>
          <p:nvPr/>
        </p:nvCxnSpPr>
        <p:spPr>
          <a:xfrm flipV="1">
            <a:off x="6092725" y="5013176"/>
            <a:ext cx="1143003" cy="3486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332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6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animBg="1"/>
      <p:bldP spid="28" grpId="0"/>
      <p:bldP spid="29" grpId="0"/>
      <p:bldP spid="30" grpId="0" animBg="1"/>
      <p:bldP spid="36" grpId="0"/>
      <p:bldP spid="37" grpId="0"/>
      <p:bldP spid="38" grpId="0" animBg="1"/>
      <p:bldP spid="39" grpId="0"/>
      <p:bldP spid="40" grpId="0"/>
      <p:bldP spid="41" grpId="0" animBg="1"/>
      <p:bldP spid="58" grpId="0" animBg="1"/>
      <p:bldP spid="4" grpId="0" animBg="1"/>
      <p:bldP spid="59" grpId="0"/>
      <p:bldP spid="61" grpId="0"/>
      <p:bldP spid="62" grpId="0"/>
      <p:bldP spid="63" grpId="0"/>
      <p:bldP spid="64" grpId="0"/>
      <p:bldP spid="66" grpId="0" animBg="1"/>
      <p:bldP spid="6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Skupina 2"/>
          <p:cNvGrpSpPr>
            <a:grpSpLocks noChangeAspect="1"/>
          </p:cNvGrpSpPr>
          <p:nvPr/>
        </p:nvGrpSpPr>
        <p:grpSpPr>
          <a:xfrm>
            <a:off x="1330663" y="749558"/>
            <a:ext cx="9144515" cy="4960106"/>
            <a:chOff x="-256904" y="1802583"/>
            <a:chExt cx="11793556" cy="6396981"/>
          </a:xfrm>
        </p:grpSpPr>
        <p:sp>
          <p:nvSpPr>
            <p:cNvPr id="4" name="Volný tvar 3"/>
            <p:cNvSpPr>
              <a:spLocks/>
            </p:cNvSpPr>
            <p:nvPr/>
          </p:nvSpPr>
          <p:spPr>
            <a:xfrm>
              <a:off x="26091" y="1814255"/>
              <a:ext cx="11497717" cy="6385309"/>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92282"/>
                <a:gd name="connsiteY0" fmla="*/ 1741053 h 4400264"/>
                <a:gd name="connsiteX1" fmla="*/ 1078670 w 9092282"/>
                <a:gd name="connsiteY1" fmla="*/ 1885096 h 4400264"/>
                <a:gd name="connsiteX2" fmla="*/ 1248632 w 9092282"/>
                <a:gd name="connsiteY2" fmla="*/ 1956481 h 4400264"/>
                <a:gd name="connsiteX3" fmla="*/ 1745382 w 9092282"/>
                <a:gd name="connsiteY3" fmla="*/ 1977124 h 4400264"/>
                <a:gd name="connsiteX4" fmla="*/ 1948879 w 9092282"/>
                <a:gd name="connsiteY4" fmla="*/ 1932686 h 4400264"/>
                <a:gd name="connsiteX5" fmla="*/ 3469585 w 9092282"/>
                <a:gd name="connsiteY5" fmla="*/ 1941078 h 4400264"/>
                <a:gd name="connsiteX6" fmla="*/ 5917510 w 9092282"/>
                <a:gd name="connsiteY6" fmla="*/ 1750578 h 4400264"/>
                <a:gd name="connsiteX7" fmla="*/ 7660585 w 9092282"/>
                <a:gd name="connsiteY7" fmla="*/ 1207653 h 4400264"/>
                <a:gd name="connsiteX8" fmla="*/ 8470210 w 9092282"/>
                <a:gd name="connsiteY8" fmla="*/ 293253 h 4400264"/>
                <a:gd name="connsiteX9" fmla="*/ 8994085 w 9092282"/>
                <a:gd name="connsiteY9" fmla="*/ 17028 h 4400264"/>
                <a:gd name="connsiteX10" fmla="*/ 9079810 w 9092282"/>
                <a:gd name="connsiteY10" fmla="*/ 702828 h 4400264"/>
                <a:gd name="connsiteX11" fmla="*/ 9079810 w 9092282"/>
                <a:gd name="connsiteY11" fmla="*/ 2798328 h 4400264"/>
                <a:gd name="connsiteX12" fmla="*/ 9079810 w 9092282"/>
                <a:gd name="connsiteY12" fmla="*/ 3484128 h 4400264"/>
                <a:gd name="connsiteX13" fmla="*/ 9016071 w 9092282"/>
                <a:gd name="connsiteY13" fmla="*/ 4400199 h 4400264"/>
                <a:gd name="connsiteX14" fmla="*/ 8203510 w 9092282"/>
                <a:gd name="connsiteY14" fmla="*/ 3846078 h 4400264"/>
                <a:gd name="connsiteX15" fmla="*/ 7041460 w 9092282"/>
                <a:gd name="connsiteY15" fmla="*/ 3798453 h 4400264"/>
                <a:gd name="connsiteX16" fmla="*/ 7251010 w 9092282"/>
                <a:gd name="connsiteY16" fmla="*/ 2541153 h 4400264"/>
                <a:gd name="connsiteX17" fmla="*/ 7260535 w 9092282"/>
                <a:gd name="connsiteY17" fmla="*/ 2312553 h 4400264"/>
                <a:gd name="connsiteX18" fmla="*/ 6841435 w 9092282"/>
                <a:gd name="connsiteY18" fmla="*/ 2198253 h 4400264"/>
                <a:gd name="connsiteX19" fmla="*/ 5641285 w 9092282"/>
                <a:gd name="connsiteY19" fmla="*/ 2274453 h 4400264"/>
                <a:gd name="connsiteX20" fmla="*/ 4774510 w 9092282"/>
                <a:gd name="connsiteY20" fmla="*/ 2322078 h 4400264"/>
                <a:gd name="connsiteX21" fmla="*/ 4155385 w 9092282"/>
                <a:gd name="connsiteY21" fmla="*/ 2817378 h 4400264"/>
                <a:gd name="connsiteX22" fmla="*/ 3193360 w 9092282"/>
                <a:gd name="connsiteY22" fmla="*/ 3693678 h 4400264"/>
                <a:gd name="connsiteX23" fmla="*/ 3014766 w 9092282"/>
                <a:gd name="connsiteY23" fmla="*/ 3874655 h 4400264"/>
                <a:gd name="connsiteX24" fmla="*/ 2612335 w 9092282"/>
                <a:gd name="connsiteY24" fmla="*/ 3862746 h 4400264"/>
                <a:gd name="connsiteX25" fmla="*/ 2859986 w 9092282"/>
                <a:gd name="connsiteY25" fmla="*/ 3607953 h 4400264"/>
                <a:gd name="connsiteX26" fmla="*/ 3669610 w 9092282"/>
                <a:gd name="connsiteY26" fmla="*/ 2865003 h 4400264"/>
                <a:gd name="connsiteX27" fmla="*/ 4002985 w 9092282"/>
                <a:gd name="connsiteY27" fmla="*/ 2474478 h 4400264"/>
                <a:gd name="connsiteX28" fmla="*/ 2659960 w 9092282"/>
                <a:gd name="connsiteY28" fmla="*/ 2341128 h 4400264"/>
                <a:gd name="connsiteX29" fmla="*/ 907360 w 9092282"/>
                <a:gd name="connsiteY29" fmla="*/ 2226828 h 4400264"/>
                <a:gd name="connsiteX30" fmla="*/ 35823 w 9092282"/>
                <a:gd name="connsiteY30" fmla="*/ 2698315 h 4400264"/>
                <a:gd name="connsiteX31" fmla="*/ 31060 w 9092282"/>
                <a:gd name="connsiteY31" fmla="*/ 2464953 h 4400264"/>
                <a:gd name="connsiteX32" fmla="*/ 602560 w 9092282"/>
                <a:gd name="connsiteY32" fmla="*/ 2064903 h 4400264"/>
                <a:gd name="connsiteX33" fmla="*/ 7248 w 9092282"/>
                <a:gd name="connsiteY33" fmla="*/ 1879166 h 4400264"/>
                <a:gd name="connsiteX34" fmla="*/ 35822 w 9092282"/>
                <a:gd name="connsiteY34" fmla="*/ 1662471 h 4400264"/>
                <a:gd name="connsiteX35" fmla="*/ 288235 w 9092282"/>
                <a:gd name="connsiteY35" fmla="*/ 1741053 h 4400264"/>
                <a:gd name="connsiteX0" fmla="*/ 288235 w 9106117"/>
                <a:gd name="connsiteY0" fmla="*/ 1741053 h 4487417"/>
                <a:gd name="connsiteX1" fmla="*/ 1078670 w 9106117"/>
                <a:gd name="connsiteY1" fmla="*/ 1885096 h 4487417"/>
                <a:gd name="connsiteX2" fmla="*/ 1248632 w 9106117"/>
                <a:gd name="connsiteY2" fmla="*/ 1956481 h 4487417"/>
                <a:gd name="connsiteX3" fmla="*/ 1745382 w 9106117"/>
                <a:gd name="connsiteY3" fmla="*/ 1977124 h 4487417"/>
                <a:gd name="connsiteX4" fmla="*/ 1948879 w 9106117"/>
                <a:gd name="connsiteY4" fmla="*/ 1932686 h 4487417"/>
                <a:gd name="connsiteX5" fmla="*/ 3469585 w 9106117"/>
                <a:gd name="connsiteY5" fmla="*/ 1941078 h 4487417"/>
                <a:gd name="connsiteX6" fmla="*/ 5917510 w 9106117"/>
                <a:gd name="connsiteY6" fmla="*/ 1750578 h 4487417"/>
                <a:gd name="connsiteX7" fmla="*/ 7660585 w 9106117"/>
                <a:gd name="connsiteY7" fmla="*/ 1207653 h 4487417"/>
                <a:gd name="connsiteX8" fmla="*/ 8470210 w 9106117"/>
                <a:gd name="connsiteY8" fmla="*/ 293253 h 4487417"/>
                <a:gd name="connsiteX9" fmla="*/ 8994085 w 9106117"/>
                <a:gd name="connsiteY9" fmla="*/ 17028 h 4487417"/>
                <a:gd name="connsiteX10" fmla="*/ 9079810 w 9106117"/>
                <a:gd name="connsiteY10" fmla="*/ 702828 h 4487417"/>
                <a:gd name="connsiteX11" fmla="*/ 9079810 w 9106117"/>
                <a:gd name="connsiteY11" fmla="*/ 2798328 h 4487417"/>
                <a:gd name="connsiteX12" fmla="*/ 9079810 w 9106117"/>
                <a:gd name="connsiteY12" fmla="*/ 3484128 h 4487417"/>
                <a:gd name="connsiteX13" fmla="*/ 9016071 w 9106117"/>
                <a:gd name="connsiteY13" fmla="*/ 4400199 h 4487417"/>
                <a:gd name="connsiteX14" fmla="*/ 8103829 w 9106117"/>
                <a:gd name="connsiteY14" fmla="*/ 4381868 h 4487417"/>
                <a:gd name="connsiteX15" fmla="*/ 7041460 w 9106117"/>
                <a:gd name="connsiteY15" fmla="*/ 3798453 h 4487417"/>
                <a:gd name="connsiteX16" fmla="*/ 7251010 w 9106117"/>
                <a:gd name="connsiteY16" fmla="*/ 2541153 h 4487417"/>
                <a:gd name="connsiteX17" fmla="*/ 7260535 w 9106117"/>
                <a:gd name="connsiteY17" fmla="*/ 2312553 h 4487417"/>
                <a:gd name="connsiteX18" fmla="*/ 6841435 w 9106117"/>
                <a:gd name="connsiteY18" fmla="*/ 2198253 h 4487417"/>
                <a:gd name="connsiteX19" fmla="*/ 5641285 w 9106117"/>
                <a:gd name="connsiteY19" fmla="*/ 2274453 h 4487417"/>
                <a:gd name="connsiteX20" fmla="*/ 4774510 w 9106117"/>
                <a:gd name="connsiteY20" fmla="*/ 2322078 h 4487417"/>
                <a:gd name="connsiteX21" fmla="*/ 4155385 w 9106117"/>
                <a:gd name="connsiteY21" fmla="*/ 2817378 h 4487417"/>
                <a:gd name="connsiteX22" fmla="*/ 3193360 w 9106117"/>
                <a:gd name="connsiteY22" fmla="*/ 3693678 h 4487417"/>
                <a:gd name="connsiteX23" fmla="*/ 3014766 w 9106117"/>
                <a:gd name="connsiteY23" fmla="*/ 3874655 h 4487417"/>
                <a:gd name="connsiteX24" fmla="*/ 2612335 w 9106117"/>
                <a:gd name="connsiteY24" fmla="*/ 3862746 h 4487417"/>
                <a:gd name="connsiteX25" fmla="*/ 2859986 w 9106117"/>
                <a:gd name="connsiteY25" fmla="*/ 3607953 h 4487417"/>
                <a:gd name="connsiteX26" fmla="*/ 3669610 w 9106117"/>
                <a:gd name="connsiteY26" fmla="*/ 2865003 h 4487417"/>
                <a:gd name="connsiteX27" fmla="*/ 4002985 w 9106117"/>
                <a:gd name="connsiteY27" fmla="*/ 2474478 h 4487417"/>
                <a:gd name="connsiteX28" fmla="*/ 2659960 w 9106117"/>
                <a:gd name="connsiteY28" fmla="*/ 2341128 h 4487417"/>
                <a:gd name="connsiteX29" fmla="*/ 907360 w 9106117"/>
                <a:gd name="connsiteY29" fmla="*/ 2226828 h 4487417"/>
                <a:gd name="connsiteX30" fmla="*/ 35823 w 9106117"/>
                <a:gd name="connsiteY30" fmla="*/ 2698315 h 4487417"/>
                <a:gd name="connsiteX31" fmla="*/ 31060 w 9106117"/>
                <a:gd name="connsiteY31" fmla="*/ 2464953 h 4487417"/>
                <a:gd name="connsiteX32" fmla="*/ 602560 w 9106117"/>
                <a:gd name="connsiteY32" fmla="*/ 2064903 h 4487417"/>
                <a:gd name="connsiteX33" fmla="*/ 7248 w 9106117"/>
                <a:gd name="connsiteY33" fmla="*/ 1879166 h 4487417"/>
                <a:gd name="connsiteX34" fmla="*/ 35822 w 9106117"/>
                <a:gd name="connsiteY34" fmla="*/ 1662471 h 4487417"/>
                <a:gd name="connsiteX35" fmla="*/ 288235 w 9106117"/>
                <a:gd name="connsiteY35" fmla="*/ 1741053 h 4487417"/>
                <a:gd name="connsiteX0" fmla="*/ 288235 w 9106117"/>
                <a:gd name="connsiteY0" fmla="*/ 1741053 h 4472166"/>
                <a:gd name="connsiteX1" fmla="*/ 1078670 w 9106117"/>
                <a:gd name="connsiteY1" fmla="*/ 1885096 h 4472166"/>
                <a:gd name="connsiteX2" fmla="*/ 1248632 w 9106117"/>
                <a:gd name="connsiteY2" fmla="*/ 1956481 h 4472166"/>
                <a:gd name="connsiteX3" fmla="*/ 1745382 w 9106117"/>
                <a:gd name="connsiteY3" fmla="*/ 1977124 h 4472166"/>
                <a:gd name="connsiteX4" fmla="*/ 1948879 w 9106117"/>
                <a:gd name="connsiteY4" fmla="*/ 1932686 h 4472166"/>
                <a:gd name="connsiteX5" fmla="*/ 3469585 w 9106117"/>
                <a:gd name="connsiteY5" fmla="*/ 1941078 h 4472166"/>
                <a:gd name="connsiteX6" fmla="*/ 5917510 w 9106117"/>
                <a:gd name="connsiteY6" fmla="*/ 1750578 h 4472166"/>
                <a:gd name="connsiteX7" fmla="*/ 7660585 w 9106117"/>
                <a:gd name="connsiteY7" fmla="*/ 1207653 h 4472166"/>
                <a:gd name="connsiteX8" fmla="*/ 8470210 w 9106117"/>
                <a:gd name="connsiteY8" fmla="*/ 293253 h 4472166"/>
                <a:gd name="connsiteX9" fmla="*/ 8994085 w 9106117"/>
                <a:gd name="connsiteY9" fmla="*/ 17028 h 4472166"/>
                <a:gd name="connsiteX10" fmla="*/ 9079810 w 9106117"/>
                <a:gd name="connsiteY10" fmla="*/ 702828 h 4472166"/>
                <a:gd name="connsiteX11" fmla="*/ 9079810 w 9106117"/>
                <a:gd name="connsiteY11" fmla="*/ 2798328 h 4472166"/>
                <a:gd name="connsiteX12" fmla="*/ 9079810 w 9106117"/>
                <a:gd name="connsiteY12" fmla="*/ 3484128 h 4472166"/>
                <a:gd name="connsiteX13" fmla="*/ 9016071 w 9106117"/>
                <a:gd name="connsiteY13" fmla="*/ 4400199 h 4472166"/>
                <a:gd name="connsiteX14" fmla="*/ 8103829 w 9106117"/>
                <a:gd name="connsiteY14" fmla="*/ 4381868 h 4472166"/>
                <a:gd name="connsiteX15" fmla="*/ 6817175 w 9106117"/>
                <a:gd name="connsiteY15" fmla="*/ 4321783 h 4472166"/>
                <a:gd name="connsiteX16" fmla="*/ 7251010 w 9106117"/>
                <a:gd name="connsiteY16" fmla="*/ 2541153 h 4472166"/>
                <a:gd name="connsiteX17" fmla="*/ 7260535 w 9106117"/>
                <a:gd name="connsiteY17" fmla="*/ 2312553 h 4472166"/>
                <a:gd name="connsiteX18" fmla="*/ 6841435 w 9106117"/>
                <a:gd name="connsiteY18" fmla="*/ 2198253 h 4472166"/>
                <a:gd name="connsiteX19" fmla="*/ 5641285 w 9106117"/>
                <a:gd name="connsiteY19" fmla="*/ 2274453 h 4472166"/>
                <a:gd name="connsiteX20" fmla="*/ 4774510 w 9106117"/>
                <a:gd name="connsiteY20" fmla="*/ 2322078 h 4472166"/>
                <a:gd name="connsiteX21" fmla="*/ 4155385 w 9106117"/>
                <a:gd name="connsiteY21" fmla="*/ 2817378 h 4472166"/>
                <a:gd name="connsiteX22" fmla="*/ 3193360 w 9106117"/>
                <a:gd name="connsiteY22" fmla="*/ 3693678 h 4472166"/>
                <a:gd name="connsiteX23" fmla="*/ 3014766 w 9106117"/>
                <a:gd name="connsiteY23" fmla="*/ 3874655 h 4472166"/>
                <a:gd name="connsiteX24" fmla="*/ 2612335 w 9106117"/>
                <a:gd name="connsiteY24" fmla="*/ 3862746 h 4472166"/>
                <a:gd name="connsiteX25" fmla="*/ 2859986 w 9106117"/>
                <a:gd name="connsiteY25" fmla="*/ 3607953 h 4472166"/>
                <a:gd name="connsiteX26" fmla="*/ 3669610 w 9106117"/>
                <a:gd name="connsiteY26" fmla="*/ 2865003 h 4472166"/>
                <a:gd name="connsiteX27" fmla="*/ 4002985 w 9106117"/>
                <a:gd name="connsiteY27" fmla="*/ 2474478 h 4472166"/>
                <a:gd name="connsiteX28" fmla="*/ 2659960 w 9106117"/>
                <a:gd name="connsiteY28" fmla="*/ 2341128 h 4472166"/>
                <a:gd name="connsiteX29" fmla="*/ 907360 w 9106117"/>
                <a:gd name="connsiteY29" fmla="*/ 2226828 h 4472166"/>
                <a:gd name="connsiteX30" fmla="*/ 35823 w 9106117"/>
                <a:gd name="connsiteY30" fmla="*/ 2698315 h 4472166"/>
                <a:gd name="connsiteX31" fmla="*/ 31060 w 9106117"/>
                <a:gd name="connsiteY31" fmla="*/ 2464953 h 4472166"/>
                <a:gd name="connsiteX32" fmla="*/ 602560 w 9106117"/>
                <a:gd name="connsiteY32" fmla="*/ 2064903 h 4472166"/>
                <a:gd name="connsiteX33" fmla="*/ 7248 w 9106117"/>
                <a:gd name="connsiteY33" fmla="*/ 1879166 h 4472166"/>
                <a:gd name="connsiteX34" fmla="*/ 35822 w 9106117"/>
                <a:gd name="connsiteY34" fmla="*/ 1662471 h 4472166"/>
                <a:gd name="connsiteX35" fmla="*/ 288235 w 9106117"/>
                <a:gd name="connsiteY35" fmla="*/ 1741053 h 4472166"/>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5641285 w 9105253"/>
                <a:gd name="connsiteY19" fmla="*/ 2274453 h 4532312"/>
                <a:gd name="connsiteX20" fmla="*/ 4774510 w 9105253"/>
                <a:gd name="connsiteY20" fmla="*/ 2322078 h 4532312"/>
                <a:gd name="connsiteX21" fmla="*/ 4155385 w 9105253"/>
                <a:gd name="connsiteY21" fmla="*/ 2817378 h 4532312"/>
                <a:gd name="connsiteX22" fmla="*/ 3193360 w 9105253"/>
                <a:gd name="connsiteY22" fmla="*/ 3693678 h 4532312"/>
                <a:gd name="connsiteX23" fmla="*/ 3014766 w 9105253"/>
                <a:gd name="connsiteY23" fmla="*/ 3874655 h 4532312"/>
                <a:gd name="connsiteX24" fmla="*/ 2612335 w 9105253"/>
                <a:gd name="connsiteY24" fmla="*/ 3862746 h 4532312"/>
                <a:gd name="connsiteX25" fmla="*/ 2859986 w 9105253"/>
                <a:gd name="connsiteY25" fmla="*/ 3607953 h 4532312"/>
                <a:gd name="connsiteX26" fmla="*/ 3669610 w 9105253"/>
                <a:gd name="connsiteY26" fmla="*/ 2865003 h 4532312"/>
                <a:gd name="connsiteX27" fmla="*/ 4002985 w 9105253"/>
                <a:gd name="connsiteY27" fmla="*/ 2474478 h 4532312"/>
                <a:gd name="connsiteX28" fmla="*/ 2659960 w 9105253"/>
                <a:gd name="connsiteY28" fmla="*/ 2341128 h 4532312"/>
                <a:gd name="connsiteX29" fmla="*/ 907360 w 9105253"/>
                <a:gd name="connsiteY29" fmla="*/ 2226828 h 4532312"/>
                <a:gd name="connsiteX30" fmla="*/ 35823 w 9105253"/>
                <a:gd name="connsiteY30" fmla="*/ 2698315 h 4532312"/>
                <a:gd name="connsiteX31" fmla="*/ 31060 w 9105253"/>
                <a:gd name="connsiteY31" fmla="*/ 2464953 h 4532312"/>
                <a:gd name="connsiteX32" fmla="*/ 602560 w 9105253"/>
                <a:gd name="connsiteY32" fmla="*/ 2064903 h 4532312"/>
                <a:gd name="connsiteX33" fmla="*/ 7248 w 9105253"/>
                <a:gd name="connsiteY33" fmla="*/ 1879166 h 4532312"/>
                <a:gd name="connsiteX34" fmla="*/ 35822 w 9105253"/>
                <a:gd name="connsiteY34" fmla="*/ 1662471 h 4532312"/>
                <a:gd name="connsiteX35" fmla="*/ 288235 w 9105253"/>
                <a:gd name="connsiteY35"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4774510 w 9105253"/>
                <a:gd name="connsiteY21" fmla="*/ 2322078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002985 w 9105253"/>
                <a:gd name="connsiteY28" fmla="*/ 2474478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002985 w 9105253"/>
                <a:gd name="connsiteY28" fmla="*/ 2474478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643618 w 9105253"/>
                <a:gd name="connsiteY25" fmla="*/ 4074570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1220492 w 9105253"/>
                <a:gd name="connsiteY24" fmla="*/ 4211081 h 4532312"/>
                <a:gd name="connsiteX25" fmla="*/ 643618 w 9105253"/>
                <a:gd name="connsiteY25" fmla="*/ 4074570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1220492 w 9105253"/>
                <a:gd name="connsiteY24" fmla="*/ 4211081 h 4532312"/>
                <a:gd name="connsiteX25" fmla="*/ 357034 w 9105253"/>
                <a:gd name="connsiteY25" fmla="*/ 4012268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23356 w 9105253"/>
                <a:gd name="connsiteY24" fmla="*/ 4285842 h 4532312"/>
                <a:gd name="connsiteX25" fmla="*/ 357034 w 9105253"/>
                <a:gd name="connsiteY25" fmla="*/ 4012268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340361 w 9157379"/>
                <a:gd name="connsiteY0" fmla="*/ 1741053 h 4532312"/>
                <a:gd name="connsiteX1" fmla="*/ 1130796 w 9157379"/>
                <a:gd name="connsiteY1" fmla="*/ 1885096 h 4532312"/>
                <a:gd name="connsiteX2" fmla="*/ 1300758 w 9157379"/>
                <a:gd name="connsiteY2" fmla="*/ 1956481 h 4532312"/>
                <a:gd name="connsiteX3" fmla="*/ 1797508 w 9157379"/>
                <a:gd name="connsiteY3" fmla="*/ 1977124 h 4532312"/>
                <a:gd name="connsiteX4" fmla="*/ 2001005 w 9157379"/>
                <a:gd name="connsiteY4" fmla="*/ 1932686 h 4532312"/>
                <a:gd name="connsiteX5" fmla="*/ 3521711 w 9157379"/>
                <a:gd name="connsiteY5" fmla="*/ 1941078 h 4532312"/>
                <a:gd name="connsiteX6" fmla="*/ 5969636 w 9157379"/>
                <a:gd name="connsiteY6" fmla="*/ 1750578 h 4532312"/>
                <a:gd name="connsiteX7" fmla="*/ 7712711 w 9157379"/>
                <a:gd name="connsiteY7" fmla="*/ 1207653 h 4532312"/>
                <a:gd name="connsiteX8" fmla="*/ 8522336 w 9157379"/>
                <a:gd name="connsiteY8" fmla="*/ 293253 h 4532312"/>
                <a:gd name="connsiteX9" fmla="*/ 9046211 w 9157379"/>
                <a:gd name="connsiteY9" fmla="*/ 17028 h 4532312"/>
                <a:gd name="connsiteX10" fmla="*/ 9131936 w 9157379"/>
                <a:gd name="connsiteY10" fmla="*/ 702828 h 4532312"/>
                <a:gd name="connsiteX11" fmla="*/ 9131936 w 9157379"/>
                <a:gd name="connsiteY11" fmla="*/ 2798328 h 4532312"/>
                <a:gd name="connsiteX12" fmla="*/ 9131936 w 9157379"/>
                <a:gd name="connsiteY12" fmla="*/ 3484128 h 4532312"/>
                <a:gd name="connsiteX13" fmla="*/ 9068197 w 9157379"/>
                <a:gd name="connsiteY13" fmla="*/ 4400199 h 4532312"/>
                <a:gd name="connsiteX14" fmla="*/ 8168415 w 9157379"/>
                <a:gd name="connsiteY14" fmla="*/ 4506470 h 4532312"/>
                <a:gd name="connsiteX15" fmla="*/ 6869301 w 9157379"/>
                <a:gd name="connsiteY15" fmla="*/ 4321783 h 4532312"/>
                <a:gd name="connsiteX16" fmla="*/ 7303136 w 9157379"/>
                <a:gd name="connsiteY16" fmla="*/ 2541153 h 4532312"/>
                <a:gd name="connsiteX17" fmla="*/ 7312661 w 9157379"/>
                <a:gd name="connsiteY17" fmla="*/ 2312553 h 4532312"/>
                <a:gd name="connsiteX18" fmla="*/ 6893561 w 9157379"/>
                <a:gd name="connsiteY18" fmla="*/ 2198253 h 4532312"/>
                <a:gd name="connsiteX19" fmla="*/ 6473445 w 9157379"/>
                <a:gd name="connsiteY19" fmla="*/ 2222708 h 4532312"/>
                <a:gd name="connsiteX20" fmla="*/ 5693411 w 9157379"/>
                <a:gd name="connsiteY20" fmla="*/ 2274453 h 4532312"/>
                <a:gd name="connsiteX21" fmla="*/ 5972977 w 9157379"/>
                <a:gd name="connsiteY21" fmla="*/ 2247316 h 4532312"/>
                <a:gd name="connsiteX22" fmla="*/ 4207511 w 9157379"/>
                <a:gd name="connsiteY22" fmla="*/ 2817378 h 4532312"/>
                <a:gd name="connsiteX23" fmla="*/ 3245486 w 9157379"/>
                <a:gd name="connsiteY23" fmla="*/ 3693678 h 4532312"/>
                <a:gd name="connsiteX24" fmla="*/ 375482 w 9157379"/>
                <a:gd name="connsiteY24" fmla="*/ 4285842 h 4532312"/>
                <a:gd name="connsiteX25" fmla="*/ 309478 w 9157379"/>
                <a:gd name="connsiteY25" fmla="*/ 4024728 h 4532312"/>
                <a:gd name="connsiteX26" fmla="*/ 2912112 w 9157379"/>
                <a:gd name="connsiteY26" fmla="*/ 3607953 h 4532312"/>
                <a:gd name="connsiteX27" fmla="*/ 3721736 w 9157379"/>
                <a:gd name="connsiteY27" fmla="*/ 2865003 h 4532312"/>
                <a:gd name="connsiteX28" fmla="*/ 4740423 w 9157379"/>
                <a:gd name="connsiteY28" fmla="*/ 2312495 h 4532312"/>
                <a:gd name="connsiteX29" fmla="*/ 2712086 w 9157379"/>
                <a:gd name="connsiteY29" fmla="*/ 2341128 h 4532312"/>
                <a:gd name="connsiteX30" fmla="*/ 959486 w 9157379"/>
                <a:gd name="connsiteY30" fmla="*/ 2226828 h 4532312"/>
                <a:gd name="connsiteX31" fmla="*/ 87949 w 9157379"/>
                <a:gd name="connsiteY31" fmla="*/ 2698315 h 4532312"/>
                <a:gd name="connsiteX32" fmla="*/ 83186 w 9157379"/>
                <a:gd name="connsiteY32" fmla="*/ 2464953 h 4532312"/>
                <a:gd name="connsiteX33" fmla="*/ 654686 w 9157379"/>
                <a:gd name="connsiteY33" fmla="*/ 2064903 h 4532312"/>
                <a:gd name="connsiteX34" fmla="*/ 59374 w 9157379"/>
                <a:gd name="connsiteY34" fmla="*/ 1879166 h 4532312"/>
                <a:gd name="connsiteX35" fmla="*/ 87948 w 9157379"/>
                <a:gd name="connsiteY35" fmla="*/ 1662471 h 4532312"/>
                <a:gd name="connsiteX36" fmla="*/ 340361 w 9157379"/>
                <a:gd name="connsiteY36" fmla="*/ 1741053 h 4532312"/>
                <a:gd name="connsiteX0" fmla="*/ 298401 w 9115419"/>
                <a:gd name="connsiteY0" fmla="*/ 1741053 h 4532312"/>
                <a:gd name="connsiteX1" fmla="*/ 1088836 w 9115419"/>
                <a:gd name="connsiteY1" fmla="*/ 1885096 h 4532312"/>
                <a:gd name="connsiteX2" fmla="*/ 1258798 w 9115419"/>
                <a:gd name="connsiteY2" fmla="*/ 1956481 h 4532312"/>
                <a:gd name="connsiteX3" fmla="*/ 1755548 w 9115419"/>
                <a:gd name="connsiteY3" fmla="*/ 1977124 h 4532312"/>
                <a:gd name="connsiteX4" fmla="*/ 1959045 w 9115419"/>
                <a:gd name="connsiteY4" fmla="*/ 1932686 h 4532312"/>
                <a:gd name="connsiteX5" fmla="*/ 3479751 w 9115419"/>
                <a:gd name="connsiteY5" fmla="*/ 1941078 h 4532312"/>
                <a:gd name="connsiteX6" fmla="*/ 5927676 w 9115419"/>
                <a:gd name="connsiteY6" fmla="*/ 1750578 h 4532312"/>
                <a:gd name="connsiteX7" fmla="*/ 7670751 w 9115419"/>
                <a:gd name="connsiteY7" fmla="*/ 1207653 h 4532312"/>
                <a:gd name="connsiteX8" fmla="*/ 8480376 w 9115419"/>
                <a:gd name="connsiteY8" fmla="*/ 293253 h 4532312"/>
                <a:gd name="connsiteX9" fmla="*/ 9004251 w 9115419"/>
                <a:gd name="connsiteY9" fmla="*/ 17028 h 4532312"/>
                <a:gd name="connsiteX10" fmla="*/ 9089976 w 9115419"/>
                <a:gd name="connsiteY10" fmla="*/ 702828 h 4532312"/>
                <a:gd name="connsiteX11" fmla="*/ 9089976 w 9115419"/>
                <a:gd name="connsiteY11" fmla="*/ 2798328 h 4532312"/>
                <a:gd name="connsiteX12" fmla="*/ 9089976 w 9115419"/>
                <a:gd name="connsiteY12" fmla="*/ 3484128 h 4532312"/>
                <a:gd name="connsiteX13" fmla="*/ 9026237 w 9115419"/>
                <a:gd name="connsiteY13" fmla="*/ 4400199 h 4532312"/>
                <a:gd name="connsiteX14" fmla="*/ 8126455 w 9115419"/>
                <a:gd name="connsiteY14" fmla="*/ 4506470 h 4532312"/>
                <a:gd name="connsiteX15" fmla="*/ 6827341 w 9115419"/>
                <a:gd name="connsiteY15" fmla="*/ 4321783 h 4532312"/>
                <a:gd name="connsiteX16" fmla="*/ 7261176 w 9115419"/>
                <a:gd name="connsiteY16" fmla="*/ 2541153 h 4532312"/>
                <a:gd name="connsiteX17" fmla="*/ 7270701 w 9115419"/>
                <a:gd name="connsiteY17" fmla="*/ 2312553 h 4532312"/>
                <a:gd name="connsiteX18" fmla="*/ 6851601 w 9115419"/>
                <a:gd name="connsiteY18" fmla="*/ 2198253 h 4532312"/>
                <a:gd name="connsiteX19" fmla="*/ 6431485 w 9115419"/>
                <a:gd name="connsiteY19" fmla="*/ 2222708 h 4532312"/>
                <a:gd name="connsiteX20" fmla="*/ 5651451 w 9115419"/>
                <a:gd name="connsiteY20" fmla="*/ 2274453 h 4532312"/>
                <a:gd name="connsiteX21" fmla="*/ 5931017 w 9115419"/>
                <a:gd name="connsiteY21" fmla="*/ 2247316 h 4532312"/>
                <a:gd name="connsiteX22" fmla="*/ 4165551 w 9115419"/>
                <a:gd name="connsiteY22" fmla="*/ 2817378 h 4532312"/>
                <a:gd name="connsiteX23" fmla="*/ 3203526 w 9115419"/>
                <a:gd name="connsiteY23" fmla="*/ 3693678 h 4532312"/>
                <a:gd name="connsiteX24" fmla="*/ 333522 w 9115419"/>
                <a:gd name="connsiteY24" fmla="*/ 4285842 h 4532312"/>
                <a:gd name="connsiteX25" fmla="*/ 342279 w 9115419"/>
                <a:gd name="connsiteY25" fmla="*/ 4087030 h 4532312"/>
                <a:gd name="connsiteX26" fmla="*/ 2870152 w 9115419"/>
                <a:gd name="connsiteY26" fmla="*/ 3607953 h 4532312"/>
                <a:gd name="connsiteX27" fmla="*/ 3679776 w 9115419"/>
                <a:gd name="connsiteY27" fmla="*/ 2865003 h 4532312"/>
                <a:gd name="connsiteX28" fmla="*/ 4698463 w 9115419"/>
                <a:gd name="connsiteY28" fmla="*/ 2312495 h 4532312"/>
                <a:gd name="connsiteX29" fmla="*/ 2670126 w 9115419"/>
                <a:gd name="connsiteY29" fmla="*/ 2341128 h 4532312"/>
                <a:gd name="connsiteX30" fmla="*/ 917526 w 9115419"/>
                <a:gd name="connsiteY30" fmla="*/ 2226828 h 4532312"/>
                <a:gd name="connsiteX31" fmla="*/ 45989 w 9115419"/>
                <a:gd name="connsiteY31" fmla="*/ 2698315 h 4532312"/>
                <a:gd name="connsiteX32" fmla="*/ 41226 w 9115419"/>
                <a:gd name="connsiteY32" fmla="*/ 2464953 h 4532312"/>
                <a:gd name="connsiteX33" fmla="*/ 612726 w 9115419"/>
                <a:gd name="connsiteY33" fmla="*/ 2064903 h 4532312"/>
                <a:gd name="connsiteX34" fmla="*/ 17414 w 9115419"/>
                <a:gd name="connsiteY34" fmla="*/ 1879166 h 4532312"/>
                <a:gd name="connsiteX35" fmla="*/ 45988 w 9115419"/>
                <a:gd name="connsiteY35" fmla="*/ 1662471 h 4532312"/>
                <a:gd name="connsiteX36" fmla="*/ 298401 w 9115419"/>
                <a:gd name="connsiteY36" fmla="*/ 1741053 h 4532312"/>
                <a:gd name="connsiteX0" fmla="*/ 293939 w 9110957"/>
                <a:gd name="connsiteY0" fmla="*/ 1741053 h 4532312"/>
                <a:gd name="connsiteX1" fmla="*/ 1084374 w 9110957"/>
                <a:gd name="connsiteY1" fmla="*/ 1885096 h 4532312"/>
                <a:gd name="connsiteX2" fmla="*/ 1254336 w 9110957"/>
                <a:gd name="connsiteY2" fmla="*/ 1956481 h 4532312"/>
                <a:gd name="connsiteX3" fmla="*/ 1751086 w 9110957"/>
                <a:gd name="connsiteY3" fmla="*/ 1977124 h 4532312"/>
                <a:gd name="connsiteX4" fmla="*/ 1954583 w 9110957"/>
                <a:gd name="connsiteY4" fmla="*/ 1932686 h 4532312"/>
                <a:gd name="connsiteX5" fmla="*/ 3475289 w 9110957"/>
                <a:gd name="connsiteY5" fmla="*/ 1941078 h 4532312"/>
                <a:gd name="connsiteX6" fmla="*/ 5923214 w 9110957"/>
                <a:gd name="connsiteY6" fmla="*/ 1750578 h 4532312"/>
                <a:gd name="connsiteX7" fmla="*/ 7666289 w 9110957"/>
                <a:gd name="connsiteY7" fmla="*/ 1207653 h 4532312"/>
                <a:gd name="connsiteX8" fmla="*/ 8475914 w 9110957"/>
                <a:gd name="connsiteY8" fmla="*/ 293253 h 4532312"/>
                <a:gd name="connsiteX9" fmla="*/ 8999789 w 9110957"/>
                <a:gd name="connsiteY9" fmla="*/ 17028 h 4532312"/>
                <a:gd name="connsiteX10" fmla="*/ 9085514 w 9110957"/>
                <a:gd name="connsiteY10" fmla="*/ 702828 h 4532312"/>
                <a:gd name="connsiteX11" fmla="*/ 9085514 w 9110957"/>
                <a:gd name="connsiteY11" fmla="*/ 2798328 h 4532312"/>
                <a:gd name="connsiteX12" fmla="*/ 9085514 w 9110957"/>
                <a:gd name="connsiteY12" fmla="*/ 3484128 h 4532312"/>
                <a:gd name="connsiteX13" fmla="*/ 9021775 w 9110957"/>
                <a:gd name="connsiteY13" fmla="*/ 4400199 h 4532312"/>
                <a:gd name="connsiteX14" fmla="*/ 8121993 w 9110957"/>
                <a:gd name="connsiteY14" fmla="*/ 4506470 h 4532312"/>
                <a:gd name="connsiteX15" fmla="*/ 6822879 w 9110957"/>
                <a:gd name="connsiteY15" fmla="*/ 4321783 h 4532312"/>
                <a:gd name="connsiteX16" fmla="*/ 7256714 w 9110957"/>
                <a:gd name="connsiteY16" fmla="*/ 2541153 h 4532312"/>
                <a:gd name="connsiteX17" fmla="*/ 7266239 w 9110957"/>
                <a:gd name="connsiteY17" fmla="*/ 2312553 h 4532312"/>
                <a:gd name="connsiteX18" fmla="*/ 6847139 w 9110957"/>
                <a:gd name="connsiteY18" fmla="*/ 2198253 h 4532312"/>
                <a:gd name="connsiteX19" fmla="*/ 6427023 w 9110957"/>
                <a:gd name="connsiteY19" fmla="*/ 2222708 h 4532312"/>
                <a:gd name="connsiteX20" fmla="*/ 5646989 w 9110957"/>
                <a:gd name="connsiteY20" fmla="*/ 2274453 h 4532312"/>
                <a:gd name="connsiteX21" fmla="*/ 5926555 w 9110957"/>
                <a:gd name="connsiteY21" fmla="*/ 2247316 h 4532312"/>
                <a:gd name="connsiteX22" fmla="*/ 4161089 w 9110957"/>
                <a:gd name="connsiteY22" fmla="*/ 2817378 h 4532312"/>
                <a:gd name="connsiteX23" fmla="*/ 3199064 w 9110957"/>
                <a:gd name="connsiteY23" fmla="*/ 3693678 h 4532312"/>
                <a:gd name="connsiteX24" fmla="*/ 329060 w 9110957"/>
                <a:gd name="connsiteY24" fmla="*/ 4285842 h 4532312"/>
                <a:gd name="connsiteX25" fmla="*/ 337817 w 9110957"/>
                <a:gd name="connsiteY25" fmla="*/ 4087030 h 4532312"/>
                <a:gd name="connsiteX26" fmla="*/ 2790929 w 9110957"/>
                <a:gd name="connsiteY26" fmla="*/ 3283986 h 4532312"/>
                <a:gd name="connsiteX27" fmla="*/ 3675314 w 9110957"/>
                <a:gd name="connsiteY27" fmla="*/ 2865003 h 4532312"/>
                <a:gd name="connsiteX28" fmla="*/ 4694001 w 9110957"/>
                <a:gd name="connsiteY28" fmla="*/ 2312495 h 4532312"/>
                <a:gd name="connsiteX29" fmla="*/ 2665664 w 9110957"/>
                <a:gd name="connsiteY29" fmla="*/ 2341128 h 4532312"/>
                <a:gd name="connsiteX30" fmla="*/ 913064 w 9110957"/>
                <a:gd name="connsiteY30" fmla="*/ 2226828 h 4532312"/>
                <a:gd name="connsiteX31" fmla="*/ 41527 w 9110957"/>
                <a:gd name="connsiteY31" fmla="*/ 2698315 h 4532312"/>
                <a:gd name="connsiteX32" fmla="*/ 36764 w 9110957"/>
                <a:gd name="connsiteY32" fmla="*/ 2464953 h 4532312"/>
                <a:gd name="connsiteX33" fmla="*/ 608264 w 9110957"/>
                <a:gd name="connsiteY33" fmla="*/ 2064903 h 4532312"/>
                <a:gd name="connsiteX34" fmla="*/ 12952 w 9110957"/>
                <a:gd name="connsiteY34" fmla="*/ 1879166 h 4532312"/>
                <a:gd name="connsiteX35" fmla="*/ 41526 w 9110957"/>
                <a:gd name="connsiteY35" fmla="*/ 1662471 h 4532312"/>
                <a:gd name="connsiteX36" fmla="*/ 293939 w 9110957"/>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32113 w 9105253"/>
                <a:gd name="connsiteY25" fmla="*/ 4087030 h 4532312"/>
                <a:gd name="connsiteX26" fmla="*/ 2785225 w 9105253"/>
                <a:gd name="connsiteY26" fmla="*/ 3283986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93273 w 9110291"/>
                <a:gd name="connsiteY0" fmla="*/ 1741053 h 4532312"/>
                <a:gd name="connsiteX1" fmla="*/ 1083708 w 9110291"/>
                <a:gd name="connsiteY1" fmla="*/ 1885096 h 4532312"/>
                <a:gd name="connsiteX2" fmla="*/ 1253670 w 9110291"/>
                <a:gd name="connsiteY2" fmla="*/ 1956481 h 4532312"/>
                <a:gd name="connsiteX3" fmla="*/ 1750420 w 9110291"/>
                <a:gd name="connsiteY3" fmla="*/ 1977124 h 4532312"/>
                <a:gd name="connsiteX4" fmla="*/ 1953917 w 9110291"/>
                <a:gd name="connsiteY4" fmla="*/ 1932686 h 4532312"/>
                <a:gd name="connsiteX5" fmla="*/ 3474623 w 9110291"/>
                <a:gd name="connsiteY5" fmla="*/ 1941078 h 4532312"/>
                <a:gd name="connsiteX6" fmla="*/ 5922548 w 9110291"/>
                <a:gd name="connsiteY6" fmla="*/ 1750578 h 4532312"/>
                <a:gd name="connsiteX7" fmla="*/ 7665623 w 9110291"/>
                <a:gd name="connsiteY7" fmla="*/ 1207653 h 4532312"/>
                <a:gd name="connsiteX8" fmla="*/ 8475248 w 9110291"/>
                <a:gd name="connsiteY8" fmla="*/ 293253 h 4532312"/>
                <a:gd name="connsiteX9" fmla="*/ 8999123 w 9110291"/>
                <a:gd name="connsiteY9" fmla="*/ 17028 h 4532312"/>
                <a:gd name="connsiteX10" fmla="*/ 9084848 w 9110291"/>
                <a:gd name="connsiteY10" fmla="*/ 702828 h 4532312"/>
                <a:gd name="connsiteX11" fmla="*/ 9084848 w 9110291"/>
                <a:gd name="connsiteY11" fmla="*/ 2798328 h 4532312"/>
                <a:gd name="connsiteX12" fmla="*/ 9084848 w 9110291"/>
                <a:gd name="connsiteY12" fmla="*/ 3484128 h 4532312"/>
                <a:gd name="connsiteX13" fmla="*/ 9021109 w 9110291"/>
                <a:gd name="connsiteY13" fmla="*/ 4400199 h 4532312"/>
                <a:gd name="connsiteX14" fmla="*/ 8121327 w 9110291"/>
                <a:gd name="connsiteY14" fmla="*/ 4506470 h 4532312"/>
                <a:gd name="connsiteX15" fmla="*/ 6822213 w 9110291"/>
                <a:gd name="connsiteY15" fmla="*/ 4321783 h 4532312"/>
                <a:gd name="connsiteX16" fmla="*/ 7256048 w 9110291"/>
                <a:gd name="connsiteY16" fmla="*/ 2541153 h 4532312"/>
                <a:gd name="connsiteX17" fmla="*/ 7265573 w 9110291"/>
                <a:gd name="connsiteY17" fmla="*/ 2312553 h 4532312"/>
                <a:gd name="connsiteX18" fmla="*/ 6846473 w 9110291"/>
                <a:gd name="connsiteY18" fmla="*/ 2198253 h 4532312"/>
                <a:gd name="connsiteX19" fmla="*/ 6426357 w 9110291"/>
                <a:gd name="connsiteY19" fmla="*/ 2222708 h 4532312"/>
                <a:gd name="connsiteX20" fmla="*/ 5646323 w 9110291"/>
                <a:gd name="connsiteY20" fmla="*/ 2274453 h 4532312"/>
                <a:gd name="connsiteX21" fmla="*/ 5925889 w 9110291"/>
                <a:gd name="connsiteY21" fmla="*/ 2247316 h 4532312"/>
                <a:gd name="connsiteX22" fmla="*/ 4160423 w 9110291"/>
                <a:gd name="connsiteY22" fmla="*/ 2817378 h 4532312"/>
                <a:gd name="connsiteX23" fmla="*/ 2899352 w 9110291"/>
                <a:gd name="connsiteY23" fmla="*/ 3469394 h 4532312"/>
                <a:gd name="connsiteX24" fmla="*/ 328394 w 9110291"/>
                <a:gd name="connsiteY24" fmla="*/ 4285842 h 4532312"/>
                <a:gd name="connsiteX25" fmla="*/ 35232 w 9110291"/>
                <a:gd name="connsiteY25" fmla="*/ 4337183 h 4532312"/>
                <a:gd name="connsiteX26" fmla="*/ 31402 w 9110291"/>
                <a:gd name="connsiteY26" fmla="*/ 4146710 h 4532312"/>
                <a:gd name="connsiteX27" fmla="*/ 337151 w 9110291"/>
                <a:gd name="connsiteY27" fmla="*/ 4087030 h 4532312"/>
                <a:gd name="connsiteX28" fmla="*/ 2790263 w 9110291"/>
                <a:gd name="connsiteY28" fmla="*/ 3283986 h 4532312"/>
                <a:gd name="connsiteX29" fmla="*/ 3674648 w 9110291"/>
                <a:gd name="connsiteY29" fmla="*/ 2865003 h 4532312"/>
                <a:gd name="connsiteX30" fmla="*/ 4693335 w 9110291"/>
                <a:gd name="connsiteY30" fmla="*/ 2312495 h 4532312"/>
                <a:gd name="connsiteX31" fmla="*/ 2664998 w 9110291"/>
                <a:gd name="connsiteY31" fmla="*/ 2341128 h 4532312"/>
                <a:gd name="connsiteX32" fmla="*/ 912398 w 9110291"/>
                <a:gd name="connsiteY32" fmla="*/ 2226828 h 4532312"/>
                <a:gd name="connsiteX33" fmla="*/ 40861 w 9110291"/>
                <a:gd name="connsiteY33" fmla="*/ 2698315 h 4532312"/>
                <a:gd name="connsiteX34" fmla="*/ 36098 w 9110291"/>
                <a:gd name="connsiteY34" fmla="*/ 2464953 h 4532312"/>
                <a:gd name="connsiteX35" fmla="*/ 607598 w 9110291"/>
                <a:gd name="connsiteY35" fmla="*/ 2064903 h 4532312"/>
                <a:gd name="connsiteX36" fmla="*/ 12286 w 9110291"/>
                <a:gd name="connsiteY36" fmla="*/ 1879166 h 4532312"/>
                <a:gd name="connsiteX37" fmla="*/ 40860 w 9110291"/>
                <a:gd name="connsiteY37" fmla="*/ 1662471 h 4532312"/>
                <a:gd name="connsiteX38" fmla="*/ 293273 w 9110291"/>
                <a:gd name="connsiteY38" fmla="*/ 1741053 h 4532312"/>
                <a:gd name="connsiteX0" fmla="*/ 290146 w 9107164"/>
                <a:gd name="connsiteY0" fmla="*/ 1741053 h 4532312"/>
                <a:gd name="connsiteX1" fmla="*/ 1080581 w 9107164"/>
                <a:gd name="connsiteY1" fmla="*/ 1885096 h 4532312"/>
                <a:gd name="connsiteX2" fmla="*/ 1250543 w 9107164"/>
                <a:gd name="connsiteY2" fmla="*/ 1956481 h 4532312"/>
                <a:gd name="connsiteX3" fmla="*/ 1747293 w 9107164"/>
                <a:gd name="connsiteY3" fmla="*/ 1977124 h 4532312"/>
                <a:gd name="connsiteX4" fmla="*/ 1950790 w 9107164"/>
                <a:gd name="connsiteY4" fmla="*/ 1932686 h 4532312"/>
                <a:gd name="connsiteX5" fmla="*/ 3471496 w 9107164"/>
                <a:gd name="connsiteY5" fmla="*/ 1941078 h 4532312"/>
                <a:gd name="connsiteX6" fmla="*/ 5919421 w 9107164"/>
                <a:gd name="connsiteY6" fmla="*/ 1750578 h 4532312"/>
                <a:gd name="connsiteX7" fmla="*/ 7662496 w 9107164"/>
                <a:gd name="connsiteY7" fmla="*/ 1207653 h 4532312"/>
                <a:gd name="connsiteX8" fmla="*/ 8472121 w 9107164"/>
                <a:gd name="connsiteY8" fmla="*/ 293253 h 4532312"/>
                <a:gd name="connsiteX9" fmla="*/ 8995996 w 9107164"/>
                <a:gd name="connsiteY9" fmla="*/ 17028 h 4532312"/>
                <a:gd name="connsiteX10" fmla="*/ 9081721 w 9107164"/>
                <a:gd name="connsiteY10" fmla="*/ 702828 h 4532312"/>
                <a:gd name="connsiteX11" fmla="*/ 9081721 w 9107164"/>
                <a:gd name="connsiteY11" fmla="*/ 2798328 h 4532312"/>
                <a:gd name="connsiteX12" fmla="*/ 9081721 w 9107164"/>
                <a:gd name="connsiteY12" fmla="*/ 3484128 h 4532312"/>
                <a:gd name="connsiteX13" fmla="*/ 9017982 w 9107164"/>
                <a:gd name="connsiteY13" fmla="*/ 4400199 h 4532312"/>
                <a:gd name="connsiteX14" fmla="*/ 8118200 w 9107164"/>
                <a:gd name="connsiteY14" fmla="*/ 4506470 h 4532312"/>
                <a:gd name="connsiteX15" fmla="*/ 6819086 w 9107164"/>
                <a:gd name="connsiteY15" fmla="*/ 4321783 h 4532312"/>
                <a:gd name="connsiteX16" fmla="*/ 7252921 w 9107164"/>
                <a:gd name="connsiteY16" fmla="*/ 2541153 h 4532312"/>
                <a:gd name="connsiteX17" fmla="*/ 7262446 w 9107164"/>
                <a:gd name="connsiteY17" fmla="*/ 2312553 h 4532312"/>
                <a:gd name="connsiteX18" fmla="*/ 6843346 w 9107164"/>
                <a:gd name="connsiteY18" fmla="*/ 2198253 h 4532312"/>
                <a:gd name="connsiteX19" fmla="*/ 6423230 w 9107164"/>
                <a:gd name="connsiteY19" fmla="*/ 2222708 h 4532312"/>
                <a:gd name="connsiteX20" fmla="*/ 5643196 w 9107164"/>
                <a:gd name="connsiteY20" fmla="*/ 2274453 h 4532312"/>
                <a:gd name="connsiteX21" fmla="*/ 5922762 w 9107164"/>
                <a:gd name="connsiteY21" fmla="*/ 2247316 h 4532312"/>
                <a:gd name="connsiteX22" fmla="*/ 4157296 w 9107164"/>
                <a:gd name="connsiteY22" fmla="*/ 2817378 h 4532312"/>
                <a:gd name="connsiteX23" fmla="*/ 2896225 w 9107164"/>
                <a:gd name="connsiteY23" fmla="*/ 3469394 h 4532312"/>
                <a:gd name="connsiteX24" fmla="*/ 325267 w 9107164"/>
                <a:gd name="connsiteY24" fmla="*/ 4285842 h 4532312"/>
                <a:gd name="connsiteX25" fmla="*/ 32105 w 9107164"/>
                <a:gd name="connsiteY25" fmla="*/ 4337183 h 4532312"/>
                <a:gd name="connsiteX26" fmla="*/ 28275 w 9107164"/>
                <a:gd name="connsiteY26" fmla="*/ 4146710 h 4532312"/>
                <a:gd name="connsiteX27" fmla="*/ 334024 w 9107164"/>
                <a:gd name="connsiteY27" fmla="*/ 4087030 h 4532312"/>
                <a:gd name="connsiteX28" fmla="*/ 2787136 w 9107164"/>
                <a:gd name="connsiteY28" fmla="*/ 3283986 h 4532312"/>
                <a:gd name="connsiteX29" fmla="*/ 3671521 w 9107164"/>
                <a:gd name="connsiteY29" fmla="*/ 2865003 h 4532312"/>
                <a:gd name="connsiteX30" fmla="*/ 4690208 w 9107164"/>
                <a:gd name="connsiteY30" fmla="*/ 2312495 h 4532312"/>
                <a:gd name="connsiteX31" fmla="*/ 2661871 w 9107164"/>
                <a:gd name="connsiteY31" fmla="*/ 2341128 h 4532312"/>
                <a:gd name="connsiteX32" fmla="*/ 909271 w 9107164"/>
                <a:gd name="connsiteY32" fmla="*/ 2226828 h 4532312"/>
                <a:gd name="connsiteX33" fmla="*/ 37734 w 9107164"/>
                <a:gd name="connsiteY33" fmla="*/ 2698315 h 4532312"/>
                <a:gd name="connsiteX34" fmla="*/ 32971 w 9107164"/>
                <a:gd name="connsiteY34" fmla="*/ 2464953 h 4532312"/>
                <a:gd name="connsiteX35" fmla="*/ 604471 w 9107164"/>
                <a:gd name="connsiteY35" fmla="*/ 2064903 h 4532312"/>
                <a:gd name="connsiteX36" fmla="*/ 9159 w 9107164"/>
                <a:gd name="connsiteY36" fmla="*/ 1879166 h 4532312"/>
                <a:gd name="connsiteX37" fmla="*/ 37733 w 9107164"/>
                <a:gd name="connsiteY37" fmla="*/ 1662471 h 4532312"/>
                <a:gd name="connsiteX38" fmla="*/ 290146 w 9107164"/>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6059875 w 9105253"/>
                <a:gd name="connsiteY20" fmla="*/ 2313808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6059875 w 9105253"/>
                <a:gd name="connsiteY20" fmla="*/ 2313808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072374 w 9105253"/>
                <a:gd name="connsiteY28" fmla="*/ 3233444 h 4532312"/>
                <a:gd name="connsiteX29" fmla="*/ 2785225 w 9105253"/>
                <a:gd name="connsiteY29" fmla="*/ 3283986 h 4532312"/>
                <a:gd name="connsiteX30" fmla="*/ 3669610 w 9105253"/>
                <a:gd name="connsiteY30" fmla="*/ 2865003 h 4532312"/>
                <a:gd name="connsiteX31" fmla="*/ 4688297 w 9105253"/>
                <a:gd name="connsiteY31" fmla="*/ 2312495 h 4532312"/>
                <a:gd name="connsiteX32" fmla="*/ 2659960 w 9105253"/>
                <a:gd name="connsiteY32" fmla="*/ 2341128 h 4532312"/>
                <a:gd name="connsiteX33" fmla="*/ 907360 w 9105253"/>
                <a:gd name="connsiteY33" fmla="*/ 2226828 h 4532312"/>
                <a:gd name="connsiteX34" fmla="*/ 35823 w 9105253"/>
                <a:gd name="connsiteY34" fmla="*/ 2698315 h 4532312"/>
                <a:gd name="connsiteX35" fmla="*/ 31060 w 9105253"/>
                <a:gd name="connsiteY35" fmla="*/ 2464953 h 4532312"/>
                <a:gd name="connsiteX36" fmla="*/ 602560 w 9105253"/>
                <a:gd name="connsiteY36" fmla="*/ 2064903 h 4532312"/>
                <a:gd name="connsiteX37" fmla="*/ 7248 w 9105253"/>
                <a:gd name="connsiteY37" fmla="*/ 1879166 h 4532312"/>
                <a:gd name="connsiteX38" fmla="*/ 35822 w 9105253"/>
                <a:gd name="connsiteY38" fmla="*/ 1662471 h 4532312"/>
                <a:gd name="connsiteX39" fmla="*/ 288235 w 9105253"/>
                <a:gd name="connsiteY39"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382100 w 9105253"/>
                <a:gd name="connsiteY28" fmla="*/ 3458698 h 4532312"/>
                <a:gd name="connsiteX29" fmla="*/ 2072374 w 9105253"/>
                <a:gd name="connsiteY29" fmla="*/ 3233444 h 4532312"/>
                <a:gd name="connsiteX30" fmla="*/ 2785225 w 9105253"/>
                <a:gd name="connsiteY30" fmla="*/ 3283986 h 4532312"/>
                <a:gd name="connsiteX31" fmla="*/ 3669610 w 9105253"/>
                <a:gd name="connsiteY31" fmla="*/ 2865003 h 4532312"/>
                <a:gd name="connsiteX32" fmla="*/ 4688297 w 9105253"/>
                <a:gd name="connsiteY32" fmla="*/ 2312495 h 4532312"/>
                <a:gd name="connsiteX33" fmla="*/ 2659960 w 9105253"/>
                <a:gd name="connsiteY33" fmla="*/ 2341128 h 4532312"/>
                <a:gd name="connsiteX34" fmla="*/ 907360 w 9105253"/>
                <a:gd name="connsiteY34" fmla="*/ 2226828 h 4532312"/>
                <a:gd name="connsiteX35" fmla="*/ 35823 w 9105253"/>
                <a:gd name="connsiteY35" fmla="*/ 2698315 h 4532312"/>
                <a:gd name="connsiteX36" fmla="*/ 31060 w 9105253"/>
                <a:gd name="connsiteY36" fmla="*/ 2464953 h 4532312"/>
                <a:gd name="connsiteX37" fmla="*/ 602560 w 9105253"/>
                <a:gd name="connsiteY37" fmla="*/ 2064903 h 4532312"/>
                <a:gd name="connsiteX38" fmla="*/ 7248 w 9105253"/>
                <a:gd name="connsiteY38" fmla="*/ 1879166 h 4532312"/>
                <a:gd name="connsiteX39" fmla="*/ 35822 w 9105253"/>
                <a:gd name="connsiteY39" fmla="*/ 1662471 h 4532312"/>
                <a:gd name="connsiteX40" fmla="*/ 288235 w 9105253"/>
                <a:gd name="connsiteY40"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382100 w 9105253"/>
                <a:gd name="connsiteY28" fmla="*/ 3458698 h 4532312"/>
                <a:gd name="connsiteX29" fmla="*/ 1246439 w 9105253"/>
                <a:gd name="connsiteY29" fmla="*/ 3083274 h 4532312"/>
                <a:gd name="connsiteX30" fmla="*/ 2785225 w 9105253"/>
                <a:gd name="connsiteY30" fmla="*/ 3283986 h 4532312"/>
                <a:gd name="connsiteX31" fmla="*/ 3669610 w 9105253"/>
                <a:gd name="connsiteY31" fmla="*/ 2865003 h 4532312"/>
                <a:gd name="connsiteX32" fmla="*/ 4688297 w 9105253"/>
                <a:gd name="connsiteY32" fmla="*/ 2312495 h 4532312"/>
                <a:gd name="connsiteX33" fmla="*/ 2659960 w 9105253"/>
                <a:gd name="connsiteY33" fmla="*/ 2341128 h 4532312"/>
                <a:gd name="connsiteX34" fmla="*/ 907360 w 9105253"/>
                <a:gd name="connsiteY34" fmla="*/ 2226828 h 4532312"/>
                <a:gd name="connsiteX35" fmla="*/ 35823 w 9105253"/>
                <a:gd name="connsiteY35" fmla="*/ 2698315 h 4532312"/>
                <a:gd name="connsiteX36" fmla="*/ 31060 w 9105253"/>
                <a:gd name="connsiteY36" fmla="*/ 2464953 h 4532312"/>
                <a:gd name="connsiteX37" fmla="*/ 602560 w 9105253"/>
                <a:gd name="connsiteY37" fmla="*/ 2064903 h 4532312"/>
                <a:gd name="connsiteX38" fmla="*/ 7248 w 9105253"/>
                <a:gd name="connsiteY38" fmla="*/ 1879166 h 4532312"/>
                <a:gd name="connsiteX39" fmla="*/ 35822 w 9105253"/>
                <a:gd name="connsiteY39" fmla="*/ 1662471 h 4532312"/>
                <a:gd name="connsiteX40" fmla="*/ 288235 w 9105253"/>
                <a:gd name="connsiteY40" fmla="*/ 1741053 h 4532312"/>
                <a:gd name="connsiteX0" fmla="*/ 288235 w 9111454"/>
                <a:gd name="connsiteY0" fmla="*/ 1741053 h 4726936"/>
                <a:gd name="connsiteX1" fmla="*/ 1078670 w 9111454"/>
                <a:gd name="connsiteY1" fmla="*/ 1885096 h 4726936"/>
                <a:gd name="connsiteX2" fmla="*/ 1248632 w 9111454"/>
                <a:gd name="connsiteY2" fmla="*/ 1956481 h 4726936"/>
                <a:gd name="connsiteX3" fmla="*/ 1745382 w 9111454"/>
                <a:gd name="connsiteY3" fmla="*/ 1977124 h 4726936"/>
                <a:gd name="connsiteX4" fmla="*/ 1948879 w 9111454"/>
                <a:gd name="connsiteY4" fmla="*/ 1932686 h 4726936"/>
                <a:gd name="connsiteX5" fmla="*/ 3469585 w 9111454"/>
                <a:gd name="connsiteY5" fmla="*/ 1941078 h 4726936"/>
                <a:gd name="connsiteX6" fmla="*/ 5917510 w 9111454"/>
                <a:gd name="connsiteY6" fmla="*/ 1750578 h 4726936"/>
                <a:gd name="connsiteX7" fmla="*/ 7660585 w 9111454"/>
                <a:gd name="connsiteY7" fmla="*/ 1207653 h 4726936"/>
                <a:gd name="connsiteX8" fmla="*/ 8470210 w 9111454"/>
                <a:gd name="connsiteY8" fmla="*/ 293253 h 4726936"/>
                <a:gd name="connsiteX9" fmla="*/ 8994085 w 9111454"/>
                <a:gd name="connsiteY9" fmla="*/ 17028 h 4726936"/>
                <a:gd name="connsiteX10" fmla="*/ 9079810 w 9111454"/>
                <a:gd name="connsiteY10" fmla="*/ 702828 h 4726936"/>
                <a:gd name="connsiteX11" fmla="*/ 9079810 w 9111454"/>
                <a:gd name="connsiteY11" fmla="*/ 2798328 h 4726936"/>
                <a:gd name="connsiteX12" fmla="*/ 9079810 w 9111454"/>
                <a:gd name="connsiteY12" fmla="*/ 3484128 h 4726936"/>
                <a:gd name="connsiteX13" fmla="*/ 9025456 w 9111454"/>
                <a:gd name="connsiteY13" fmla="*/ 4672382 h 4726936"/>
                <a:gd name="connsiteX14" fmla="*/ 8116289 w 9111454"/>
                <a:gd name="connsiteY14" fmla="*/ 4506470 h 4726936"/>
                <a:gd name="connsiteX15" fmla="*/ 6817175 w 9111454"/>
                <a:gd name="connsiteY15" fmla="*/ 4321783 h 4726936"/>
                <a:gd name="connsiteX16" fmla="*/ 7251010 w 9111454"/>
                <a:gd name="connsiteY16" fmla="*/ 2541153 h 4726936"/>
                <a:gd name="connsiteX17" fmla="*/ 7260535 w 9111454"/>
                <a:gd name="connsiteY17" fmla="*/ 2312553 h 4726936"/>
                <a:gd name="connsiteX18" fmla="*/ 6841435 w 9111454"/>
                <a:gd name="connsiteY18" fmla="*/ 2198253 h 4726936"/>
                <a:gd name="connsiteX19" fmla="*/ 6421319 w 9111454"/>
                <a:gd name="connsiteY19" fmla="*/ 2222708 h 4726936"/>
                <a:gd name="connsiteX20" fmla="*/ 5941812 w 9111454"/>
                <a:gd name="connsiteY20" fmla="*/ 2288765 h 4726936"/>
                <a:gd name="connsiteX21" fmla="*/ 5255401 w 9111454"/>
                <a:gd name="connsiteY21" fmla="*/ 2451244 h 4726936"/>
                <a:gd name="connsiteX22" fmla="*/ 4155385 w 9111454"/>
                <a:gd name="connsiteY22" fmla="*/ 2817378 h 4726936"/>
                <a:gd name="connsiteX23" fmla="*/ 2894314 w 9111454"/>
                <a:gd name="connsiteY23" fmla="*/ 3469394 h 4726936"/>
                <a:gd name="connsiteX24" fmla="*/ 323356 w 9111454"/>
                <a:gd name="connsiteY24" fmla="*/ 4285842 h 4726936"/>
                <a:gd name="connsiteX25" fmla="*/ 30194 w 9111454"/>
                <a:gd name="connsiteY25" fmla="*/ 4337183 h 4726936"/>
                <a:gd name="connsiteX26" fmla="*/ 26364 w 9111454"/>
                <a:gd name="connsiteY26" fmla="*/ 4146710 h 4726936"/>
                <a:gd name="connsiteX27" fmla="*/ 527843 w 9111454"/>
                <a:gd name="connsiteY27" fmla="*/ 4017395 h 4726936"/>
                <a:gd name="connsiteX28" fmla="*/ 2382100 w 9111454"/>
                <a:gd name="connsiteY28" fmla="*/ 3458698 h 4726936"/>
                <a:gd name="connsiteX29" fmla="*/ 1246439 w 9111454"/>
                <a:gd name="connsiteY29" fmla="*/ 3083274 h 4726936"/>
                <a:gd name="connsiteX30" fmla="*/ 2785225 w 9111454"/>
                <a:gd name="connsiteY30" fmla="*/ 3283986 h 4726936"/>
                <a:gd name="connsiteX31" fmla="*/ 3669610 w 9111454"/>
                <a:gd name="connsiteY31" fmla="*/ 2865003 h 4726936"/>
                <a:gd name="connsiteX32" fmla="*/ 4688297 w 9111454"/>
                <a:gd name="connsiteY32" fmla="*/ 2312495 h 4726936"/>
                <a:gd name="connsiteX33" fmla="*/ 2659960 w 9111454"/>
                <a:gd name="connsiteY33" fmla="*/ 2341128 h 4726936"/>
                <a:gd name="connsiteX34" fmla="*/ 907360 w 9111454"/>
                <a:gd name="connsiteY34" fmla="*/ 2226828 h 4726936"/>
                <a:gd name="connsiteX35" fmla="*/ 35823 w 9111454"/>
                <a:gd name="connsiteY35" fmla="*/ 2698315 h 4726936"/>
                <a:gd name="connsiteX36" fmla="*/ 31060 w 9111454"/>
                <a:gd name="connsiteY36" fmla="*/ 2464953 h 4726936"/>
                <a:gd name="connsiteX37" fmla="*/ 602560 w 9111454"/>
                <a:gd name="connsiteY37" fmla="*/ 2064903 h 4726936"/>
                <a:gd name="connsiteX38" fmla="*/ 7248 w 9111454"/>
                <a:gd name="connsiteY38" fmla="*/ 1879166 h 4726936"/>
                <a:gd name="connsiteX39" fmla="*/ 35822 w 9111454"/>
                <a:gd name="connsiteY39" fmla="*/ 1662471 h 4726936"/>
                <a:gd name="connsiteX40" fmla="*/ 288235 w 9111454"/>
                <a:gd name="connsiteY40" fmla="*/ 1741053 h 4726936"/>
                <a:gd name="connsiteX0" fmla="*/ 288235 w 9119478"/>
                <a:gd name="connsiteY0" fmla="*/ 1741053 h 4797448"/>
                <a:gd name="connsiteX1" fmla="*/ 1078670 w 9119478"/>
                <a:gd name="connsiteY1" fmla="*/ 1885096 h 4797448"/>
                <a:gd name="connsiteX2" fmla="*/ 1248632 w 9119478"/>
                <a:gd name="connsiteY2" fmla="*/ 1956481 h 4797448"/>
                <a:gd name="connsiteX3" fmla="*/ 1745382 w 9119478"/>
                <a:gd name="connsiteY3" fmla="*/ 1977124 h 4797448"/>
                <a:gd name="connsiteX4" fmla="*/ 1948879 w 9119478"/>
                <a:gd name="connsiteY4" fmla="*/ 1932686 h 4797448"/>
                <a:gd name="connsiteX5" fmla="*/ 3469585 w 9119478"/>
                <a:gd name="connsiteY5" fmla="*/ 1941078 h 4797448"/>
                <a:gd name="connsiteX6" fmla="*/ 5917510 w 9119478"/>
                <a:gd name="connsiteY6" fmla="*/ 1750578 h 4797448"/>
                <a:gd name="connsiteX7" fmla="*/ 7660585 w 9119478"/>
                <a:gd name="connsiteY7" fmla="*/ 1207653 h 4797448"/>
                <a:gd name="connsiteX8" fmla="*/ 8470210 w 9119478"/>
                <a:gd name="connsiteY8" fmla="*/ 293253 h 4797448"/>
                <a:gd name="connsiteX9" fmla="*/ 8994085 w 9119478"/>
                <a:gd name="connsiteY9" fmla="*/ 17028 h 4797448"/>
                <a:gd name="connsiteX10" fmla="*/ 9079810 w 9119478"/>
                <a:gd name="connsiteY10" fmla="*/ 702828 h 4797448"/>
                <a:gd name="connsiteX11" fmla="*/ 9079810 w 9119478"/>
                <a:gd name="connsiteY11" fmla="*/ 2798328 h 4797448"/>
                <a:gd name="connsiteX12" fmla="*/ 9079810 w 9119478"/>
                <a:gd name="connsiteY12" fmla="*/ 3484128 h 4797448"/>
                <a:gd name="connsiteX13" fmla="*/ 9025456 w 9119478"/>
                <a:gd name="connsiteY13" fmla="*/ 4672382 h 4797448"/>
                <a:gd name="connsiteX14" fmla="*/ 8003662 w 9119478"/>
                <a:gd name="connsiteY14" fmla="*/ 4722339 h 4797448"/>
                <a:gd name="connsiteX15" fmla="*/ 6817175 w 9119478"/>
                <a:gd name="connsiteY15" fmla="*/ 4321783 h 4797448"/>
                <a:gd name="connsiteX16" fmla="*/ 7251010 w 9119478"/>
                <a:gd name="connsiteY16" fmla="*/ 2541153 h 4797448"/>
                <a:gd name="connsiteX17" fmla="*/ 7260535 w 9119478"/>
                <a:gd name="connsiteY17" fmla="*/ 2312553 h 4797448"/>
                <a:gd name="connsiteX18" fmla="*/ 6841435 w 9119478"/>
                <a:gd name="connsiteY18" fmla="*/ 2198253 h 4797448"/>
                <a:gd name="connsiteX19" fmla="*/ 6421319 w 9119478"/>
                <a:gd name="connsiteY19" fmla="*/ 2222708 h 4797448"/>
                <a:gd name="connsiteX20" fmla="*/ 5941812 w 9119478"/>
                <a:gd name="connsiteY20" fmla="*/ 2288765 h 4797448"/>
                <a:gd name="connsiteX21" fmla="*/ 5255401 w 9119478"/>
                <a:gd name="connsiteY21" fmla="*/ 2451244 h 4797448"/>
                <a:gd name="connsiteX22" fmla="*/ 4155385 w 9119478"/>
                <a:gd name="connsiteY22" fmla="*/ 2817378 h 4797448"/>
                <a:gd name="connsiteX23" fmla="*/ 2894314 w 9119478"/>
                <a:gd name="connsiteY23" fmla="*/ 3469394 h 4797448"/>
                <a:gd name="connsiteX24" fmla="*/ 323356 w 9119478"/>
                <a:gd name="connsiteY24" fmla="*/ 4285842 h 4797448"/>
                <a:gd name="connsiteX25" fmla="*/ 30194 w 9119478"/>
                <a:gd name="connsiteY25" fmla="*/ 4337183 h 4797448"/>
                <a:gd name="connsiteX26" fmla="*/ 26364 w 9119478"/>
                <a:gd name="connsiteY26" fmla="*/ 4146710 h 4797448"/>
                <a:gd name="connsiteX27" fmla="*/ 527843 w 9119478"/>
                <a:gd name="connsiteY27" fmla="*/ 4017395 h 4797448"/>
                <a:gd name="connsiteX28" fmla="*/ 2382100 w 9119478"/>
                <a:gd name="connsiteY28" fmla="*/ 3458698 h 4797448"/>
                <a:gd name="connsiteX29" fmla="*/ 1246439 w 9119478"/>
                <a:gd name="connsiteY29" fmla="*/ 3083274 h 4797448"/>
                <a:gd name="connsiteX30" fmla="*/ 2785225 w 9119478"/>
                <a:gd name="connsiteY30" fmla="*/ 3283986 h 4797448"/>
                <a:gd name="connsiteX31" fmla="*/ 3669610 w 9119478"/>
                <a:gd name="connsiteY31" fmla="*/ 2865003 h 4797448"/>
                <a:gd name="connsiteX32" fmla="*/ 4688297 w 9119478"/>
                <a:gd name="connsiteY32" fmla="*/ 2312495 h 4797448"/>
                <a:gd name="connsiteX33" fmla="*/ 2659960 w 9119478"/>
                <a:gd name="connsiteY33" fmla="*/ 2341128 h 4797448"/>
                <a:gd name="connsiteX34" fmla="*/ 907360 w 9119478"/>
                <a:gd name="connsiteY34" fmla="*/ 2226828 h 4797448"/>
                <a:gd name="connsiteX35" fmla="*/ 35823 w 9119478"/>
                <a:gd name="connsiteY35" fmla="*/ 2698315 h 4797448"/>
                <a:gd name="connsiteX36" fmla="*/ 31060 w 9119478"/>
                <a:gd name="connsiteY36" fmla="*/ 2464953 h 4797448"/>
                <a:gd name="connsiteX37" fmla="*/ 602560 w 9119478"/>
                <a:gd name="connsiteY37" fmla="*/ 2064903 h 4797448"/>
                <a:gd name="connsiteX38" fmla="*/ 7248 w 9119478"/>
                <a:gd name="connsiteY38" fmla="*/ 1879166 h 4797448"/>
                <a:gd name="connsiteX39" fmla="*/ 35822 w 9119478"/>
                <a:gd name="connsiteY39" fmla="*/ 1662471 h 4797448"/>
                <a:gd name="connsiteX40" fmla="*/ 288235 w 9119478"/>
                <a:gd name="connsiteY40" fmla="*/ 1741053 h 4797448"/>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323356 w 9119478"/>
                <a:gd name="connsiteY24" fmla="*/ 4285842 h 4790205"/>
                <a:gd name="connsiteX25" fmla="*/ 30194 w 9119478"/>
                <a:gd name="connsiteY25" fmla="*/ 4337183 h 4790205"/>
                <a:gd name="connsiteX26" fmla="*/ 26364 w 9119478"/>
                <a:gd name="connsiteY26" fmla="*/ 4146710 h 4790205"/>
                <a:gd name="connsiteX27" fmla="*/ 527843 w 9119478"/>
                <a:gd name="connsiteY27" fmla="*/ 4017395 h 4790205"/>
                <a:gd name="connsiteX28" fmla="*/ 2382100 w 9119478"/>
                <a:gd name="connsiteY28" fmla="*/ 3458698 h 4790205"/>
                <a:gd name="connsiteX29" fmla="*/ 1246439 w 9119478"/>
                <a:gd name="connsiteY29" fmla="*/ 3083274 h 4790205"/>
                <a:gd name="connsiteX30" fmla="*/ 2785225 w 9119478"/>
                <a:gd name="connsiteY30" fmla="*/ 3283986 h 4790205"/>
                <a:gd name="connsiteX31" fmla="*/ 3669610 w 9119478"/>
                <a:gd name="connsiteY31" fmla="*/ 2865003 h 4790205"/>
                <a:gd name="connsiteX32" fmla="*/ 4688297 w 9119478"/>
                <a:gd name="connsiteY32" fmla="*/ 2312495 h 4790205"/>
                <a:gd name="connsiteX33" fmla="*/ 2659960 w 9119478"/>
                <a:gd name="connsiteY33" fmla="*/ 2341128 h 4790205"/>
                <a:gd name="connsiteX34" fmla="*/ 907360 w 9119478"/>
                <a:gd name="connsiteY34" fmla="*/ 2226828 h 4790205"/>
                <a:gd name="connsiteX35" fmla="*/ 35823 w 9119478"/>
                <a:gd name="connsiteY35" fmla="*/ 2698315 h 4790205"/>
                <a:gd name="connsiteX36" fmla="*/ 31060 w 9119478"/>
                <a:gd name="connsiteY36" fmla="*/ 2464953 h 4790205"/>
                <a:gd name="connsiteX37" fmla="*/ 602560 w 9119478"/>
                <a:gd name="connsiteY37" fmla="*/ 2064903 h 4790205"/>
                <a:gd name="connsiteX38" fmla="*/ 7248 w 9119478"/>
                <a:gd name="connsiteY38" fmla="*/ 1879166 h 4790205"/>
                <a:gd name="connsiteX39" fmla="*/ 35822 w 9119478"/>
                <a:gd name="connsiteY39" fmla="*/ 1662471 h 4790205"/>
                <a:gd name="connsiteX40" fmla="*/ 288235 w 9119478"/>
                <a:gd name="connsiteY40"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50730 w 9119478"/>
                <a:gd name="connsiteY24" fmla="*/ 3703277 h 4790205"/>
                <a:gd name="connsiteX25" fmla="*/ 323356 w 9119478"/>
                <a:gd name="connsiteY25" fmla="*/ 4285842 h 4790205"/>
                <a:gd name="connsiteX26" fmla="*/ 30194 w 9119478"/>
                <a:gd name="connsiteY26" fmla="*/ 4337183 h 4790205"/>
                <a:gd name="connsiteX27" fmla="*/ 26364 w 9119478"/>
                <a:gd name="connsiteY27" fmla="*/ 4146710 h 4790205"/>
                <a:gd name="connsiteX28" fmla="*/ 527843 w 9119478"/>
                <a:gd name="connsiteY28" fmla="*/ 4017395 h 4790205"/>
                <a:gd name="connsiteX29" fmla="*/ 2382100 w 9119478"/>
                <a:gd name="connsiteY29" fmla="*/ 3458698 h 4790205"/>
                <a:gd name="connsiteX30" fmla="*/ 1246439 w 9119478"/>
                <a:gd name="connsiteY30" fmla="*/ 3083274 h 4790205"/>
                <a:gd name="connsiteX31" fmla="*/ 2785225 w 9119478"/>
                <a:gd name="connsiteY31" fmla="*/ 3283986 h 4790205"/>
                <a:gd name="connsiteX32" fmla="*/ 3669610 w 9119478"/>
                <a:gd name="connsiteY32" fmla="*/ 2865003 h 4790205"/>
                <a:gd name="connsiteX33" fmla="*/ 4688297 w 9119478"/>
                <a:gd name="connsiteY33" fmla="*/ 2312495 h 4790205"/>
                <a:gd name="connsiteX34" fmla="*/ 2659960 w 9119478"/>
                <a:gd name="connsiteY34" fmla="*/ 2341128 h 4790205"/>
                <a:gd name="connsiteX35" fmla="*/ 907360 w 9119478"/>
                <a:gd name="connsiteY35" fmla="*/ 2226828 h 4790205"/>
                <a:gd name="connsiteX36" fmla="*/ 35823 w 9119478"/>
                <a:gd name="connsiteY36" fmla="*/ 2698315 h 4790205"/>
                <a:gd name="connsiteX37" fmla="*/ 31060 w 9119478"/>
                <a:gd name="connsiteY37" fmla="*/ 2464953 h 4790205"/>
                <a:gd name="connsiteX38" fmla="*/ 602560 w 9119478"/>
                <a:gd name="connsiteY38" fmla="*/ 2064903 h 4790205"/>
                <a:gd name="connsiteX39" fmla="*/ 7248 w 9119478"/>
                <a:gd name="connsiteY39" fmla="*/ 1879166 h 4790205"/>
                <a:gd name="connsiteX40" fmla="*/ 35822 w 9119478"/>
                <a:gd name="connsiteY40" fmla="*/ 1662471 h 4790205"/>
                <a:gd name="connsiteX41" fmla="*/ 288235 w 9119478"/>
                <a:gd name="connsiteY41"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50730 w 9119478"/>
                <a:gd name="connsiteY24" fmla="*/ 3703277 h 4790205"/>
                <a:gd name="connsiteX25" fmla="*/ 1794288 w 9119478"/>
                <a:gd name="connsiteY25" fmla="*/ 3830811 h 4790205"/>
                <a:gd name="connsiteX26" fmla="*/ 323356 w 9119478"/>
                <a:gd name="connsiteY26" fmla="*/ 4285842 h 4790205"/>
                <a:gd name="connsiteX27" fmla="*/ 30194 w 9119478"/>
                <a:gd name="connsiteY27" fmla="*/ 4337183 h 4790205"/>
                <a:gd name="connsiteX28" fmla="*/ 26364 w 9119478"/>
                <a:gd name="connsiteY28" fmla="*/ 4146710 h 4790205"/>
                <a:gd name="connsiteX29" fmla="*/ 527843 w 9119478"/>
                <a:gd name="connsiteY29" fmla="*/ 4017395 h 4790205"/>
                <a:gd name="connsiteX30" fmla="*/ 2382100 w 9119478"/>
                <a:gd name="connsiteY30" fmla="*/ 3458698 h 4790205"/>
                <a:gd name="connsiteX31" fmla="*/ 1246439 w 9119478"/>
                <a:gd name="connsiteY31" fmla="*/ 3083274 h 4790205"/>
                <a:gd name="connsiteX32" fmla="*/ 2785225 w 9119478"/>
                <a:gd name="connsiteY32" fmla="*/ 3283986 h 4790205"/>
                <a:gd name="connsiteX33" fmla="*/ 3669610 w 9119478"/>
                <a:gd name="connsiteY33" fmla="*/ 2865003 h 4790205"/>
                <a:gd name="connsiteX34" fmla="*/ 4688297 w 9119478"/>
                <a:gd name="connsiteY34" fmla="*/ 2312495 h 4790205"/>
                <a:gd name="connsiteX35" fmla="*/ 2659960 w 9119478"/>
                <a:gd name="connsiteY35" fmla="*/ 2341128 h 4790205"/>
                <a:gd name="connsiteX36" fmla="*/ 907360 w 9119478"/>
                <a:gd name="connsiteY36" fmla="*/ 2226828 h 4790205"/>
                <a:gd name="connsiteX37" fmla="*/ 35823 w 9119478"/>
                <a:gd name="connsiteY37" fmla="*/ 2698315 h 4790205"/>
                <a:gd name="connsiteX38" fmla="*/ 31060 w 9119478"/>
                <a:gd name="connsiteY38" fmla="*/ 2464953 h 4790205"/>
                <a:gd name="connsiteX39" fmla="*/ 602560 w 9119478"/>
                <a:gd name="connsiteY39" fmla="*/ 2064903 h 4790205"/>
                <a:gd name="connsiteX40" fmla="*/ 7248 w 9119478"/>
                <a:gd name="connsiteY40" fmla="*/ 1879166 h 4790205"/>
                <a:gd name="connsiteX41" fmla="*/ 35822 w 9119478"/>
                <a:gd name="connsiteY41" fmla="*/ 1662471 h 4790205"/>
                <a:gd name="connsiteX42" fmla="*/ 288235 w 9119478"/>
                <a:gd name="connsiteY42"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40919 w 9119478"/>
                <a:gd name="connsiteY24" fmla="*/ 3680387 h 4790205"/>
                <a:gd name="connsiteX25" fmla="*/ 1794288 w 9119478"/>
                <a:gd name="connsiteY25" fmla="*/ 3830811 h 4790205"/>
                <a:gd name="connsiteX26" fmla="*/ 323356 w 9119478"/>
                <a:gd name="connsiteY26" fmla="*/ 4285842 h 4790205"/>
                <a:gd name="connsiteX27" fmla="*/ 30194 w 9119478"/>
                <a:gd name="connsiteY27" fmla="*/ 4337183 h 4790205"/>
                <a:gd name="connsiteX28" fmla="*/ 26364 w 9119478"/>
                <a:gd name="connsiteY28" fmla="*/ 4146710 h 4790205"/>
                <a:gd name="connsiteX29" fmla="*/ 527843 w 9119478"/>
                <a:gd name="connsiteY29" fmla="*/ 4017395 h 4790205"/>
                <a:gd name="connsiteX30" fmla="*/ 2382100 w 9119478"/>
                <a:gd name="connsiteY30" fmla="*/ 3458698 h 4790205"/>
                <a:gd name="connsiteX31" fmla="*/ 1246439 w 9119478"/>
                <a:gd name="connsiteY31" fmla="*/ 3083274 h 4790205"/>
                <a:gd name="connsiteX32" fmla="*/ 2785225 w 9119478"/>
                <a:gd name="connsiteY32" fmla="*/ 3283986 h 4790205"/>
                <a:gd name="connsiteX33" fmla="*/ 3669610 w 9119478"/>
                <a:gd name="connsiteY33" fmla="*/ 2865003 h 4790205"/>
                <a:gd name="connsiteX34" fmla="*/ 4688297 w 9119478"/>
                <a:gd name="connsiteY34" fmla="*/ 2312495 h 4790205"/>
                <a:gd name="connsiteX35" fmla="*/ 2659960 w 9119478"/>
                <a:gd name="connsiteY35" fmla="*/ 2341128 h 4790205"/>
                <a:gd name="connsiteX36" fmla="*/ 907360 w 9119478"/>
                <a:gd name="connsiteY36" fmla="*/ 2226828 h 4790205"/>
                <a:gd name="connsiteX37" fmla="*/ 35823 w 9119478"/>
                <a:gd name="connsiteY37" fmla="*/ 2698315 h 4790205"/>
                <a:gd name="connsiteX38" fmla="*/ 31060 w 9119478"/>
                <a:gd name="connsiteY38" fmla="*/ 2464953 h 4790205"/>
                <a:gd name="connsiteX39" fmla="*/ 602560 w 9119478"/>
                <a:gd name="connsiteY39" fmla="*/ 2064903 h 4790205"/>
                <a:gd name="connsiteX40" fmla="*/ 7248 w 9119478"/>
                <a:gd name="connsiteY40" fmla="*/ 1879166 h 4790205"/>
                <a:gd name="connsiteX41" fmla="*/ 35822 w 9119478"/>
                <a:gd name="connsiteY41" fmla="*/ 1662471 h 4790205"/>
                <a:gd name="connsiteX42" fmla="*/ 288235 w 9119478"/>
                <a:gd name="connsiteY42"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794288 w 9119478"/>
                <a:gd name="connsiteY26" fmla="*/ 3830811 h 4790205"/>
                <a:gd name="connsiteX27" fmla="*/ 323356 w 9119478"/>
                <a:gd name="connsiteY27" fmla="*/ 4285842 h 4790205"/>
                <a:gd name="connsiteX28" fmla="*/ 30194 w 9119478"/>
                <a:gd name="connsiteY28" fmla="*/ 4337183 h 4790205"/>
                <a:gd name="connsiteX29" fmla="*/ 26364 w 9119478"/>
                <a:gd name="connsiteY29" fmla="*/ 4146710 h 4790205"/>
                <a:gd name="connsiteX30" fmla="*/ 527843 w 9119478"/>
                <a:gd name="connsiteY30" fmla="*/ 4017395 h 4790205"/>
                <a:gd name="connsiteX31" fmla="*/ 2382100 w 9119478"/>
                <a:gd name="connsiteY31" fmla="*/ 3458698 h 4790205"/>
                <a:gd name="connsiteX32" fmla="*/ 1246439 w 9119478"/>
                <a:gd name="connsiteY32" fmla="*/ 3083274 h 4790205"/>
                <a:gd name="connsiteX33" fmla="*/ 2785225 w 9119478"/>
                <a:gd name="connsiteY33" fmla="*/ 3283986 h 4790205"/>
                <a:gd name="connsiteX34" fmla="*/ 3669610 w 9119478"/>
                <a:gd name="connsiteY34" fmla="*/ 2865003 h 4790205"/>
                <a:gd name="connsiteX35" fmla="*/ 4688297 w 9119478"/>
                <a:gd name="connsiteY35" fmla="*/ 2312495 h 4790205"/>
                <a:gd name="connsiteX36" fmla="*/ 2659960 w 9119478"/>
                <a:gd name="connsiteY36" fmla="*/ 2341128 h 4790205"/>
                <a:gd name="connsiteX37" fmla="*/ 907360 w 9119478"/>
                <a:gd name="connsiteY37" fmla="*/ 2226828 h 4790205"/>
                <a:gd name="connsiteX38" fmla="*/ 35823 w 9119478"/>
                <a:gd name="connsiteY38" fmla="*/ 2698315 h 4790205"/>
                <a:gd name="connsiteX39" fmla="*/ 31060 w 9119478"/>
                <a:gd name="connsiteY39" fmla="*/ 2464953 h 4790205"/>
                <a:gd name="connsiteX40" fmla="*/ 602560 w 9119478"/>
                <a:gd name="connsiteY40" fmla="*/ 2064903 h 4790205"/>
                <a:gd name="connsiteX41" fmla="*/ 7248 w 9119478"/>
                <a:gd name="connsiteY41" fmla="*/ 1879166 h 4790205"/>
                <a:gd name="connsiteX42" fmla="*/ 35822 w 9119478"/>
                <a:gd name="connsiteY42" fmla="*/ 1662471 h 4790205"/>
                <a:gd name="connsiteX43" fmla="*/ 288235 w 9119478"/>
                <a:gd name="connsiteY43"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915281 w 9119478"/>
                <a:gd name="connsiteY26" fmla="*/ 3758869 h 4790205"/>
                <a:gd name="connsiteX27" fmla="*/ 1794288 w 9119478"/>
                <a:gd name="connsiteY27" fmla="*/ 3830811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54000 w 9119478"/>
                <a:gd name="connsiteY25" fmla="*/ 366730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71200 w 9119478"/>
                <a:gd name="connsiteY24" fmla="*/ 3572474 h 4790205"/>
                <a:gd name="connsiteX25" fmla="*/ 2154000 w 9119478"/>
                <a:gd name="connsiteY25" fmla="*/ 366730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915281 w 9119478"/>
                <a:gd name="connsiteY27" fmla="*/ 3758869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954523 w 9119478"/>
                <a:gd name="connsiteY27" fmla="*/ 3778489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60866 w 9119478"/>
                <a:gd name="connsiteY24" fmla="*/ 357574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44515 w 9119478"/>
                <a:gd name="connsiteY24" fmla="*/ 357574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44515 w 9119478"/>
                <a:gd name="connsiteY24" fmla="*/ 3575743 h 4790205"/>
                <a:gd name="connsiteX25" fmla="*/ 2461389 w 9119478"/>
                <a:gd name="connsiteY25" fmla="*/ 357574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802813"/>
                <a:gd name="connsiteX1" fmla="*/ 1078670 w 9119478"/>
                <a:gd name="connsiteY1" fmla="*/ 1885096 h 4802813"/>
                <a:gd name="connsiteX2" fmla="*/ 1248632 w 9119478"/>
                <a:gd name="connsiteY2" fmla="*/ 1956481 h 4802813"/>
                <a:gd name="connsiteX3" fmla="*/ 1745382 w 9119478"/>
                <a:gd name="connsiteY3" fmla="*/ 1977124 h 4802813"/>
                <a:gd name="connsiteX4" fmla="*/ 1948879 w 9119478"/>
                <a:gd name="connsiteY4" fmla="*/ 1932686 h 4802813"/>
                <a:gd name="connsiteX5" fmla="*/ 3469585 w 9119478"/>
                <a:gd name="connsiteY5" fmla="*/ 1941078 h 4802813"/>
                <a:gd name="connsiteX6" fmla="*/ 5917510 w 9119478"/>
                <a:gd name="connsiteY6" fmla="*/ 1750578 h 4802813"/>
                <a:gd name="connsiteX7" fmla="*/ 7660585 w 9119478"/>
                <a:gd name="connsiteY7" fmla="*/ 1207653 h 4802813"/>
                <a:gd name="connsiteX8" fmla="*/ 8470210 w 9119478"/>
                <a:gd name="connsiteY8" fmla="*/ 293253 h 4802813"/>
                <a:gd name="connsiteX9" fmla="*/ 8994085 w 9119478"/>
                <a:gd name="connsiteY9" fmla="*/ 17028 h 4802813"/>
                <a:gd name="connsiteX10" fmla="*/ 9079810 w 9119478"/>
                <a:gd name="connsiteY10" fmla="*/ 702828 h 4802813"/>
                <a:gd name="connsiteX11" fmla="*/ 9079810 w 9119478"/>
                <a:gd name="connsiteY11" fmla="*/ 2798328 h 4802813"/>
                <a:gd name="connsiteX12" fmla="*/ 9079810 w 9119478"/>
                <a:gd name="connsiteY12" fmla="*/ 3484128 h 4802813"/>
                <a:gd name="connsiteX13" fmla="*/ 9025456 w 9119478"/>
                <a:gd name="connsiteY13" fmla="*/ 4672382 h 4802813"/>
                <a:gd name="connsiteX14" fmla="*/ 8003662 w 9119478"/>
                <a:gd name="connsiteY14" fmla="*/ 4722339 h 4802813"/>
                <a:gd name="connsiteX15" fmla="*/ 7337106 w 9119478"/>
                <a:gd name="connsiteY15" fmla="*/ 4228897 h 4802813"/>
                <a:gd name="connsiteX16" fmla="*/ 7251010 w 9119478"/>
                <a:gd name="connsiteY16" fmla="*/ 2541153 h 4802813"/>
                <a:gd name="connsiteX17" fmla="*/ 7260535 w 9119478"/>
                <a:gd name="connsiteY17" fmla="*/ 2312553 h 4802813"/>
                <a:gd name="connsiteX18" fmla="*/ 6841435 w 9119478"/>
                <a:gd name="connsiteY18" fmla="*/ 2198253 h 4802813"/>
                <a:gd name="connsiteX19" fmla="*/ 6421319 w 9119478"/>
                <a:gd name="connsiteY19" fmla="*/ 2222708 h 4802813"/>
                <a:gd name="connsiteX20" fmla="*/ 5941812 w 9119478"/>
                <a:gd name="connsiteY20" fmla="*/ 2288765 h 4802813"/>
                <a:gd name="connsiteX21" fmla="*/ 5255401 w 9119478"/>
                <a:gd name="connsiteY21" fmla="*/ 2451244 h 4802813"/>
                <a:gd name="connsiteX22" fmla="*/ 4155385 w 9119478"/>
                <a:gd name="connsiteY22" fmla="*/ 2817378 h 4802813"/>
                <a:gd name="connsiteX23" fmla="*/ 2894314 w 9119478"/>
                <a:gd name="connsiteY23" fmla="*/ 3469394 h 4802813"/>
                <a:gd name="connsiteX24" fmla="*/ 2644515 w 9119478"/>
                <a:gd name="connsiteY24" fmla="*/ 3575743 h 4802813"/>
                <a:gd name="connsiteX25" fmla="*/ 2461389 w 9119478"/>
                <a:gd name="connsiteY25" fmla="*/ 3575745 h 4802813"/>
                <a:gd name="connsiteX26" fmla="*/ 2108219 w 9119478"/>
                <a:gd name="connsiteY26" fmla="*/ 3693468 h 4802813"/>
                <a:gd name="connsiteX27" fmla="*/ 1892391 w 9119478"/>
                <a:gd name="connsiteY27" fmla="*/ 3794840 h 4802813"/>
                <a:gd name="connsiteX28" fmla="*/ 1562111 w 9119478"/>
                <a:gd name="connsiteY28" fmla="*/ 3912563 h 4802813"/>
                <a:gd name="connsiteX29" fmla="*/ 323356 w 9119478"/>
                <a:gd name="connsiteY29" fmla="*/ 4285842 h 4802813"/>
                <a:gd name="connsiteX30" fmla="*/ 30194 w 9119478"/>
                <a:gd name="connsiteY30" fmla="*/ 4337183 h 4802813"/>
                <a:gd name="connsiteX31" fmla="*/ 26364 w 9119478"/>
                <a:gd name="connsiteY31" fmla="*/ 4146710 h 4802813"/>
                <a:gd name="connsiteX32" fmla="*/ 527843 w 9119478"/>
                <a:gd name="connsiteY32" fmla="*/ 4017395 h 4802813"/>
                <a:gd name="connsiteX33" fmla="*/ 2382100 w 9119478"/>
                <a:gd name="connsiteY33" fmla="*/ 3458698 h 4802813"/>
                <a:gd name="connsiteX34" fmla="*/ 1246439 w 9119478"/>
                <a:gd name="connsiteY34" fmla="*/ 3083274 h 4802813"/>
                <a:gd name="connsiteX35" fmla="*/ 2785225 w 9119478"/>
                <a:gd name="connsiteY35" fmla="*/ 3283986 h 4802813"/>
                <a:gd name="connsiteX36" fmla="*/ 3669610 w 9119478"/>
                <a:gd name="connsiteY36" fmla="*/ 2865003 h 4802813"/>
                <a:gd name="connsiteX37" fmla="*/ 4688297 w 9119478"/>
                <a:gd name="connsiteY37" fmla="*/ 2312495 h 4802813"/>
                <a:gd name="connsiteX38" fmla="*/ 2659960 w 9119478"/>
                <a:gd name="connsiteY38" fmla="*/ 2341128 h 4802813"/>
                <a:gd name="connsiteX39" fmla="*/ 907360 w 9119478"/>
                <a:gd name="connsiteY39" fmla="*/ 2226828 h 4802813"/>
                <a:gd name="connsiteX40" fmla="*/ 35823 w 9119478"/>
                <a:gd name="connsiteY40" fmla="*/ 2698315 h 4802813"/>
                <a:gd name="connsiteX41" fmla="*/ 31060 w 9119478"/>
                <a:gd name="connsiteY41" fmla="*/ 2464953 h 4802813"/>
                <a:gd name="connsiteX42" fmla="*/ 602560 w 9119478"/>
                <a:gd name="connsiteY42" fmla="*/ 2064903 h 4802813"/>
                <a:gd name="connsiteX43" fmla="*/ 7248 w 9119478"/>
                <a:gd name="connsiteY43" fmla="*/ 1879166 h 4802813"/>
                <a:gd name="connsiteX44" fmla="*/ 35822 w 9119478"/>
                <a:gd name="connsiteY44" fmla="*/ 1662471 h 4802813"/>
                <a:gd name="connsiteX45" fmla="*/ 288235 w 9119478"/>
                <a:gd name="connsiteY45" fmla="*/ 1741053 h 4802813"/>
                <a:gd name="connsiteX0" fmla="*/ 288235 w 9107093"/>
                <a:gd name="connsiteY0" fmla="*/ 1741053 h 4875370"/>
                <a:gd name="connsiteX1" fmla="*/ 1078670 w 9107093"/>
                <a:gd name="connsiteY1" fmla="*/ 1885096 h 4875370"/>
                <a:gd name="connsiteX2" fmla="*/ 1248632 w 9107093"/>
                <a:gd name="connsiteY2" fmla="*/ 1956481 h 4875370"/>
                <a:gd name="connsiteX3" fmla="*/ 1745382 w 9107093"/>
                <a:gd name="connsiteY3" fmla="*/ 1977124 h 4875370"/>
                <a:gd name="connsiteX4" fmla="*/ 1948879 w 9107093"/>
                <a:gd name="connsiteY4" fmla="*/ 1932686 h 4875370"/>
                <a:gd name="connsiteX5" fmla="*/ 3469585 w 9107093"/>
                <a:gd name="connsiteY5" fmla="*/ 1941078 h 4875370"/>
                <a:gd name="connsiteX6" fmla="*/ 5917510 w 9107093"/>
                <a:gd name="connsiteY6" fmla="*/ 1750578 h 4875370"/>
                <a:gd name="connsiteX7" fmla="*/ 7660585 w 9107093"/>
                <a:gd name="connsiteY7" fmla="*/ 1207653 h 4875370"/>
                <a:gd name="connsiteX8" fmla="*/ 8470210 w 9107093"/>
                <a:gd name="connsiteY8" fmla="*/ 293253 h 4875370"/>
                <a:gd name="connsiteX9" fmla="*/ 8994085 w 9107093"/>
                <a:gd name="connsiteY9" fmla="*/ 17028 h 4875370"/>
                <a:gd name="connsiteX10" fmla="*/ 9079810 w 9107093"/>
                <a:gd name="connsiteY10" fmla="*/ 702828 h 4875370"/>
                <a:gd name="connsiteX11" fmla="*/ 9079810 w 9107093"/>
                <a:gd name="connsiteY11" fmla="*/ 2798328 h 4875370"/>
                <a:gd name="connsiteX12" fmla="*/ 9079810 w 9107093"/>
                <a:gd name="connsiteY12" fmla="*/ 3484128 h 4875370"/>
                <a:gd name="connsiteX13" fmla="*/ 9025456 w 9107093"/>
                <a:gd name="connsiteY13" fmla="*/ 4672382 h 4875370"/>
                <a:gd name="connsiteX14" fmla="*/ 8178105 w 9107093"/>
                <a:gd name="connsiteY14" fmla="*/ 4834481 h 4875370"/>
                <a:gd name="connsiteX15" fmla="*/ 7337106 w 9107093"/>
                <a:gd name="connsiteY15" fmla="*/ 4228897 h 4875370"/>
                <a:gd name="connsiteX16" fmla="*/ 7251010 w 9107093"/>
                <a:gd name="connsiteY16" fmla="*/ 2541153 h 4875370"/>
                <a:gd name="connsiteX17" fmla="*/ 7260535 w 9107093"/>
                <a:gd name="connsiteY17" fmla="*/ 2312553 h 4875370"/>
                <a:gd name="connsiteX18" fmla="*/ 6841435 w 9107093"/>
                <a:gd name="connsiteY18" fmla="*/ 2198253 h 4875370"/>
                <a:gd name="connsiteX19" fmla="*/ 6421319 w 9107093"/>
                <a:gd name="connsiteY19" fmla="*/ 2222708 h 4875370"/>
                <a:gd name="connsiteX20" fmla="*/ 5941812 w 9107093"/>
                <a:gd name="connsiteY20" fmla="*/ 2288765 h 4875370"/>
                <a:gd name="connsiteX21" fmla="*/ 5255401 w 9107093"/>
                <a:gd name="connsiteY21" fmla="*/ 2451244 h 4875370"/>
                <a:gd name="connsiteX22" fmla="*/ 4155385 w 9107093"/>
                <a:gd name="connsiteY22" fmla="*/ 2817378 h 4875370"/>
                <a:gd name="connsiteX23" fmla="*/ 2894314 w 9107093"/>
                <a:gd name="connsiteY23" fmla="*/ 3469394 h 4875370"/>
                <a:gd name="connsiteX24" fmla="*/ 2644515 w 9107093"/>
                <a:gd name="connsiteY24" fmla="*/ 3575743 h 4875370"/>
                <a:gd name="connsiteX25" fmla="*/ 2461389 w 9107093"/>
                <a:gd name="connsiteY25" fmla="*/ 3575745 h 4875370"/>
                <a:gd name="connsiteX26" fmla="*/ 2108219 w 9107093"/>
                <a:gd name="connsiteY26" fmla="*/ 3693468 h 4875370"/>
                <a:gd name="connsiteX27" fmla="*/ 1892391 w 9107093"/>
                <a:gd name="connsiteY27" fmla="*/ 3794840 h 4875370"/>
                <a:gd name="connsiteX28" fmla="*/ 1562111 w 9107093"/>
                <a:gd name="connsiteY28" fmla="*/ 3912563 h 4875370"/>
                <a:gd name="connsiteX29" fmla="*/ 323356 w 9107093"/>
                <a:gd name="connsiteY29" fmla="*/ 4285842 h 4875370"/>
                <a:gd name="connsiteX30" fmla="*/ 30194 w 9107093"/>
                <a:gd name="connsiteY30" fmla="*/ 4337183 h 4875370"/>
                <a:gd name="connsiteX31" fmla="*/ 26364 w 9107093"/>
                <a:gd name="connsiteY31" fmla="*/ 4146710 h 4875370"/>
                <a:gd name="connsiteX32" fmla="*/ 527843 w 9107093"/>
                <a:gd name="connsiteY32" fmla="*/ 4017395 h 4875370"/>
                <a:gd name="connsiteX33" fmla="*/ 2382100 w 9107093"/>
                <a:gd name="connsiteY33" fmla="*/ 3458698 h 4875370"/>
                <a:gd name="connsiteX34" fmla="*/ 1246439 w 9107093"/>
                <a:gd name="connsiteY34" fmla="*/ 3083274 h 4875370"/>
                <a:gd name="connsiteX35" fmla="*/ 2785225 w 9107093"/>
                <a:gd name="connsiteY35" fmla="*/ 3283986 h 4875370"/>
                <a:gd name="connsiteX36" fmla="*/ 3669610 w 9107093"/>
                <a:gd name="connsiteY36" fmla="*/ 2865003 h 4875370"/>
                <a:gd name="connsiteX37" fmla="*/ 4688297 w 9107093"/>
                <a:gd name="connsiteY37" fmla="*/ 2312495 h 4875370"/>
                <a:gd name="connsiteX38" fmla="*/ 2659960 w 9107093"/>
                <a:gd name="connsiteY38" fmla="*/ 2341128 h 4875370"/>
                <a:gd name="connsiteX39" fmla="*/ 907360 w 9107093"/>
                <a:gd name="connsiteY39" fmla="*/ 2226828 h 4875370"/>
                <a:gd name="connsiteX40" fmla="*/ 35823 w 9107093"/>
                <a:gd name="connsiteY40" fmla="*/ 2698315 h 4875370"/>
                <a:gd name="connsiteX41" fmla="*/ 31060 w 9107093"/>
                <a:gd name="connsiteY41" fmla="*/ 2464953 h 4875370"/>
                <a:gd name="connsiteX42" fmla="*/ 602560 w 9107093"/>
                <a:gd name="connsiteY42" fmla="*/ 2064903 h 4875370"/>
                <a:gd name="connsiteX43" fmla="*/ 7248 w 9107093"/>
                <a:gd name="connsiteY43" fmla="*/ 1879166 h 4875370"/>
                <a:gd name="connsiteX44" fmla="*/ 35822 w 9107093"/>
                <a:gd name="connsiteY44" fmla="*/ 1662471 h 4875370"/>
                <a:gd name="connsiteX45" fmla="*/ 288235 w 9107093"/>
                <a:gd name="connsiteY45" fmla="*/ 1741053 h 4875370"/>
                <a:gd name="connsiteX0" fmla="*/ 288235 w 9087187"/>
                <a:gd name="connsiteY0" fmla="*/ 1741053 h 5074725"/>
                <a:gd name="connsiteX1" fmla="*/ 1078670 w 9087187"/>
                <a:gd name="connsiteY1" fmla="*/ 1885096 h 5074725"/>
                <a:gd name="connsiteX2" fmla="*/ 1248632 w 9087187"/>
                <a:gd name="connsiteY2" fmla="*/ 1956481 h 5074725"/>
                <a:gd name="connsiteX3" fmla="*/ 1745382 w 9087187"/>
                <a:gd name="connsiteY3" fmla="*/ 1977124 h 5074725"/>
                <a:gd name="connsiteX4" fmla="*/ 1948879 w 9087187"/>
                <a:gd name="connsiteY4" fmla="*/ 1932686 h 5074725"/>
                <a:gd name="connsiteX5" fmla="*/ 3469585 w 9087187"/>
                <a:gd name="connsiteY5" fmla="*/ 1941078 h 5074725"/>
                <a:gd name="connsiteX6" fmla="*/ 5917510 w 9087187"/>
                <a:gd name="connsiteY6" fmla="*/ 1750578 h 5074725"/>
                <a:gd name="connsiteX7" fmla="*/ 7660585 w 9087187"/>
                <a:gd name="connsiteY7" fmla="*/ 1207653 h 5074725"/>
                <a:gd name="connsiteX8" fmla="*/ 8470210 w 9087187"/>
                <a:gd name="connsiteY8" fmla="*/ 293253 h 5074725"/>
                <a:gd name="connsiteX9" fmla="*/ 8994085 w 9087187"/>
                <a:gd name="connsiteY9" fmla="*/ 17028 h 5074725"/>
                <a:gd name="connsiteX10" fmla="*/ 9079810 w 9087187"/>
                <a:gd name="connsiteY10" fmla="*/ 702828 h 5074725"/>
                <a:gd name="connsiteX11" fmla="*/ 9079810 w 9087187"/>
                <a:gd name="connsiteY11" fmla="*/ 2798328 h 5074725"/>
                <a:gd name="connsiteX12" fmla="*/ 9079810 w 9087187"/>
                <a:gd name="connsiteY12" fmla="*/ 3484128 h 5074725"/>
                <a:gd name="connsiteX13" fmla="*/ 8975616 w 9087187"/>
                <a:gd name="connsiteY13" fmla="*/ 4983888 h 5074725"/>
                <a:gd name="connsiteX14" fmla="*/ 8178105 w 9087187"/>
                <a:gd name="connsiteY14" fmla="*/ 4834481 h 5074725"/>
                <a:gd name="connsiteX15" fmla="*/ 7337106 w 9087187"/>
                <a:gd name="connsiteY15" fmla="*/ 4228897 h 5074725"/>
                <a:gd name="connsiteX16" fmla="*/ 7251010 w 9087187"/>
                <a:gd name="connsiteY16" fmla="*/ 2541153 h 5074725"/>
                <a:gd name="connsiteX17" fmla="*/ 7260535 w 9087187"/>
                <a:gd name="connsiteY17" fmla="*/ 2312553 h 5074725"/>
                <a:gd name="connsiteX18" fmla="*/ 6841435 w 9087187"/>
                <a:gd name="connsiteY18" fmla="*/ 2198253 h 5074725"/>
                <a:gd name="connsiteX19" fmla="*/ 6421319 w 9087187"/>
                <a:gd name="connsiteY19" fmla="*/ 2222708 h 5074725"/>
                <a:gd name="connsiteX20" fmla="*/ 5941812 w 9087187"/>
                <a:gd name="connsiteY20" fmla="*/ 2288765 h 5074725"/>
                <a:gd name="connsiteX21" fmla="*/ 5255401 w 9087187"/>
                <a:gd name="connsiteY21" fmla="*/ 2451244 h 5074725"/>
                <a:gd name="connsiteX22" fmla="*/ 4155385 w 9087187"/>
                <a:gd name="connsiteY22" fmla="*/ 2817378 h 5074725"/>
                <a:gd name="connsiteX23" fmla="*/ 2894314 w 9087187"/>
                <a:gd name="connsiteY23" fmla="*/ 3469394 h 5074725"/>
                <a:gd name="connsiteX24" fmla="*/ 2644515 w 9087187"/>
                <a:gd name="connsiteY24" fmla="*/ 3575743 h 5074725"/>
                <a:gd name="connsiteX25" fmla="*/ 2461389 w 9087187"/>
                <a:gd name="connsiteY25" fmla="*/ 3575745 h 5074725"/>
                <a:gd name="connsiteX26" fmla="*/ 2108219 w 9087187"/>
                <a:gd name="connsiteY26" fmla="*/ 3693468 h 5074725"/>
                <a:gd name="connsiteX27" fmla="*/ 1892391 w 9087187"/>
                <a:gd name="connsiteY27" fmla="*/ 3794840 h 5074725"/>
                <a:gd name="connsiteX28" fmla="*/ 1562111 w 9087187"/>
                <a:gd name="connsiteY28" fmla="*/ 3912563 h 5074725"/>
                <a:gd name="connsiteX29" fmla="*/ 323356 w 9087187"/>
                <a:gd name="connsiteY29" fmla="*/ 4285842 h 5074725"/>
                <a:gd name="connsiteX30" fmla="*/ 30194 w 9087187"/>
                <a:gd name="connsiteY30" fmla="*/ 4337183 h 5074725"/>
                <a:gd name="connsiteX31" fmla="*/ 26364 w 9087187"/>
                <a:gd name="connsiteY31" fmla="*/ 4146710 h 5074725"/>
                <a:gd name="connsiteX32" fmla="*/ 527843 w 9087187"/>
                <a:gd name="connsiteY32" fmla="*/ 4017395 h 5074725"/>
                <a:gd name="connsiteX33" fmla="*/ 2382100 w 9087187"/>
                <a:gd name="connsiteY33" fmla="*/ 3458698 h 5074725"/>
                <a:gd name="connsiteX34" fmla="*/ 1246439 w 9087187"/>
                <a:gd name="connsiteY34" fmla="*/ 3083274 h 5074725"/>
                <a:gd name="connsiteX35" fmla="*/ 2785225 w 9087187"/>
                <a:gd name="connsiteY35" fmla="*/ 3283986 h 5074725"/>
                <a:gd name="connsiteX36" fmla="*/ 3669610 w 9087187"/>
                <a:gd name="connsiteY36" fmla="*/ 2865003 h 5074725"/>
                <a:gd name="connsiteX37" fmla="*/ 4688297 w 9087187"/>
                <a:gd name="connsiteY37" fmla="*/ 2312495 h 5074725"/>
                <a:gd name="connsiteX38" fmla="*/ 2659960 w 9087187"/>
                <a:gd name="connsiteY38" fmla="*/ 2341128 h 5074725"/>
                <a:gd name="connsiteX39" fmla="*/ 907360 w 9087187"/>
                <a:gd name="connsiteY39" fmla="*/ 2226828 h 5074725"/>
                <a:gd name="connsiteX40" fmla="*/ 35823 w 9087187"/>
                <a:gd name="connsiteY40" fmla="*/ 2698315 h 5074725"/>
                <a:gd name="connsiteX41" fmla="*/ 31060 w 9087187"/>
                <a:gd name="connsiteY41" fmla="*/ 2464953 h 5074725"/>
                <a:gd name="connsiteX42" fmla="*/ 602560 w 9087187"/>
                <a:gd name="connsiteY42" fmla="*/ 2064903 h 5074725"/>
                <a:gd name="connsiteX43" fmla="*/ 7248 w 9087187"/>
                <a:gd name="connsiteY43" fmla="*/ 1879166 h 5074725"/>
                <a:gd name="connsiteX44" fmla="*/ 35822 w 9087187"/>
                <a:gd name="connsiteY44" fmla="*/ 1662471 h 5074725"/>
                <a:gd name="connsiteX45" fmla="*/ 288235 w 9087187"/>
                <a:gd name="connsiteY45" fmla="*/ 1741053 h 5074725"/>
                <a:gd name="connsiteX0" fmla="*/ 288235 w 9087187"/>
                <a:gd name="connsiteY0" fmla="*/ 1741053 h 5015361"/>
                <a:gd name="connsiteX1" fmla="*/ 1078670 w 9087187"/>
                <a:gd name="connsiteY1" fmla="*/ 1885096 h 5015361"/>
                <a:gd name="connsiteX2" fmla="*/ 1248632 w 9087187"/>
                <a:gd name="connsiteY2" fmla="*/ 1956481 h 5015361"/>
                <a:gd name="connsiteX3" fmla="*/ 1745382 w 9087187"/>
                <a:gd name="connsiteY3" fmla="*/ 1977124 h 5015361"/>
                <a:gd name="connsiteX4" fmla="*/ 1948879 w 9087187"/>
                <a:gd name="connsiteY4" fmla="*/ 1932686 h 5015361"/>
                <a:gd name="connsiteX5" fmla="*/ 3469585 w 9087187"/>
                <a:gd name="connsiteY5" fmla="*/ 1941078 h 5015361"/>
                <a:gd name="connsiteX6" fmla="*/ 5917510 w 9087187"/>
                <a:gd name="connsiteY6" fmla="*/ 1750578 h 5015361"/>
                <a:gd name="connsiteX7" fmla="*/ 7660585 w 9087187"/>
                <a:gd name="connsiteY7" fmla="*/ 1207653 h 5015361"/>
                <a:gd name="connsiteX8" fmla="*/ 8470210 w 9087187"/>
                <a:gd name="connsiteY8" fmla="*/ 293253 h 5015361"/>
                <a:gd name="connsiteX9" fmla="*/ 8994085 w 9087187"/>
                <a:gd name="connsiteY9" fmla="*/ 17028 h 5015361"/>
                <a:gd name="connsiteX10" fmla="*/ 9079810 w 9087187"/>
                <a:gd name="connsiteY10" fmla="*/ 702828 h 5015361"/>
                <a:gd name="connsiteX11" fmla="*/ 9079810 w 9087187"/>
                <a:gd name="connsiteY11" fmla="*/ 2798328 h 5015361"/>
                <a:gd name="connsiteX12" fmla="*/ 9079810 w 9087187"/>
                <a:gd name="connsiteY12" fmla="*/ 3484128 h 5015361"/>
                <a:gd name="connsiteX13" fmla="*/ 8975616 w 9087187"/>
                <a:gd name="connsiteY13" fmla="*/ 4983888 h 5015361"/>
                <a:gd name="connsiteX14" fmla="*/ 8178105 w 9087187"/>
                <a:gd name="connsiteY14" fmla="*/ 4834481 h 5015361"/>
                <a:gd name="connsiteX15" fmla="*/ 7337106 w 9087187"/>
                <a:gd name="connsiteY15" fmla="*/ 4228897 h 5015361"/>
                <a:gd name="connsiteX16" fmla="*/ 7251010 w 9087187"/>
                <a:gd name="connsiteY16" fmla="*/ 2541153 h 5015361"/>
                <a:gd name="connsiteX17" fmla="*/ 7260535 w 9087187"/>
                <a:gd name="connsiteY17" fmla="*/ 2312553 h 5015361"/>
                <a:gd name="connsiteX18" fmla="*/ 6841435 w 9087187"/>
                <a:gd name="connsiteY18" fmla="*/ 2198253 h 5015361"/>
                <a:gd name="connsiteX19" fmla="*/ 6421319 w 9087187"/>
                <a:gd name="connsiteY19" fmla="*/ 2222708 h 5015361"/>
                <a:gd name="connsiteX20" fmla="*/ 5941812 w 9087187"/>
                <a:gd name="connsiteY20" fmla="*/ 2288765 h 5015361"/>
                <a:gd name="connsiteX21" fmla="*/ 5255401 w 9087187"/>
                <a:gd name="connsiteY21" fmla="*/ 2451244 h 5015361"/>
                <a:gd name="connsiteX22" fmla="*/ 4155385 w 9087187"/>
                <a:gd name="connsiteY22" fmla="*/ 2817378 h 5015361"/>
                <a:gd name="connsiteX23" fmla="*/ 2894314 w 9087187"/>
                <a:gd name="connsiteY23" fmla="*/ 3469394 h 5015361"/>
                <a:gd name="connsiteX24" fmla="*/ 2644515 w 9087187"/>
                <a:gd name="connsiteY24" fmla="*/ 3575743 h 5015361"/>
                <a:gd name="connsiteX25" fmla="*/ 2461389 w 9087187"/>
                <a:gd name="connsiteY25" fmla="*/ 3575745 h 5015361"/>
                <a:gd name="connsiteX26" fmla="*/ 2108219 w 9087187"/>
                <a:gd name="connsiteY26" fmla="*/ 3693468 h 5015361"/>
                <a:gd name="connsiteX27" fmla="*/ 1892391 w 9087187"/>
                <a:gd name="connsiteY27" fmla="*/ 3794840 h 5015361"/>
                <a:gd name="connsiteX28" fmla="*/ 1562111 w 9087187"/>
                <a:gd name="connsiteY28" fmla="*/ 3912563 h 5015361"/>
                <a:gd name="connsiteX29" fmla="*/ 323356 w 9087187"/>
                <a:gd name="connsiteY29" fmla="*/ 4285842 h 5015361"/>
                <a:gd name="connsiteX30" fmla="*/ 30194 w 9087187"/>
                <a:gd name="connsiteY30" fmla="*/ 4337183 h 5015361"/>
                <a:gd name="connsiteX31" fmla="*/ 26364 w 9087187"/>
                <a:gd name="connsiteY31" fmla="*/ 4146710 h 5015361"/>
                <a:gd name="connsiteX32" fmla="*/ 527843 w 9087187"/>
                <a:gd name="connsiteY32" fmla="*/ 4017395 h 5015361"/>
                <a:gd name="connsiteX33" fmla="*/ 2382100 w 9087187"/>
                <a:gd name="connsiteY33" fmla="*/ 3458698 h 5015361"/>
                <a:gd name="connsiteX34" fmla="*/ 1246439 w 9087187"/>
                <a:gd name="connsiteY34" fmla="*/ 3083274 h 5015361"/>
                <a:gd name="connsiteX35" fmla="*/ 2785225 w 9087187"/>
                <a:gd name="connsiteY35" fmla="*/ 3283986 h 5015361"/>
                <a:gd name="connsiteX36" fmla="*/ 3669610 w 9087187"/>
                <a:gd name="connsiteY36" fmla="*/ 2865003 h 5015361"/>
                <a:gd name="connsiteX37" fmla="*/ 4688297 w 9087187"/>
                <a:gd name="connsiteY37" fmla="*/ 2312495 h 5015361"/>
                <a:gd name="connsiteX38" fmla="*/ 2659960 w 9087187"/>
                <a:gd name="connsiteY38" fmla="*/ 2341128 h 5015361"/>
                <a:gd name="connsiteX39" fmla="*/ 907360 w 9087187"/>
                <a:gd name="connsiteY39" fmla="*/ 2226828 h 5015361"/>
                <a:gd name="connsiteX40" fmla="*/ 35823 w 9087187"/>
                <a:gd name="connsiteY40" fmla="*/ 2698315 h 5015361"/>
                <a:gd name="connsiteX41" fmla="*/ 31060 w 9087187"/>
                <a:gd name="connsiteY41" fmla="*/ 2464953 h 5015361"/>
                <a:gd name="connsiteX42" fmla="*/ 602560 w 9087187"/>
                <a:gd name="connsiteY42" fmla="*/ 2064903 h 5015361"/>
                <a:gd name="connsiteX43" fmla="*/ 7248 w 9087187"/>
                <a:gd name="connsiteY43" fmla="*/ 1879166 h 5015361"/>
                <a:gd name="connsiteX44" fmla="*/ 35822 w 9087187"/>
                <a:gd name="connsiteY44" fmla="*/ 1662471 h 5015361"/>
                <a:gd name="connsiteX45" fmla="*/ 288235 w 9087187"/>
                <a:gd name="connsiteY45" fmla="*/ 1741053 h 5015361"/>
                <a:gd name="connsiteX0" fmla="*/ 288235 w 9087187"/>
                <a:gd name="connsiteY0" fmla="*/ 1741053 h 5019507"/>
                <a:gd name="connsiteX1" fmla="*/ 1078670 w 9087187"/>
                <a:gd name="connsiteY1" fmla="*/ 1885096 h 5019507"/>
                <a:gd name="connsiteX2" fmla="*/ 1248632 w 9087187"/>
                <a:gd name="connsiteY2" fmla="*/ 1956481 h 5019507"/>
                <a:gd name="connsiteX3" fmla="*/ 1745382 w 9087187"/>
                <a:gd name="connsiteY3" fmla="*/ 1977124 h 5019507"/>
                <a:gd name="connsiteX4" fmla="*/ 1948879 w 9087187"/>
                <a:gd name="connsiteY4" fmla="*/ 1932686 h 5019507"/>
                <a:gd name="connsiteX5" fmla="*/ 3469585 w 9087187"/>
                <a:gd name="connsiteY5" fmla="*/ 1941078 h 5019507"/>
                <a:gd name="connsiteX6" fmla="*/ 5917510 w 9087187"/>
                <a:gd name="connsiteY6" fmla="*/ 1750578 h 5019507"/>
                <a:gd name="connsiteX7" fmla="*/ 7660585 w 9087187"/>
                <a:gd name="connsiteY7" fmla="*/ 1207653 h 5019507"/>
                <a:gd name="connsiteX8" fmla="*/ 8470210 w 9087187"/>
                <a:gd name="connsiteY8" fmla="*/ 293253 h 5019507"/>
                <a:gd name="connsiteX9" fmla="*/ 8994085 w 9087187"/>
                <a:gd name="connsiteY9" fmla="*/ 17028 h 5019507"/>
                <a:gd name="connsiteX10" fmla="*/ 9079810 w 9087187"/>
                <a:gd name="connsiteY10" fmla="*/ 702828 h 5019507"/>
                <a:gd name="connsiteX11" fmla="*/ 9079810 w 9087187"/>
                <a:gd name="connsiteY11" fmla="*/ 2798328 h 5019507"/>
                <a:gd name="connsiteX12" fmla="*/ 9079810 w 9087187"/>
                <a:gd name="connsiteY12" fmla="*/ 3484128 h 5019507"/>
                <a:gd name="connsiteX13" fmla="*/ 8975616 w 9087187"/>
                <a:gd name="connsiteY13" fmla="*/ 4983888 h 5019507"/>
                <a:gd name="connsiteX14" fmla="*/ 8178105 w 9087187"/>
                <a:gd name="connsiteY14" fmla="*/ 4834481 h 5019507"/>
                <a:gd name="connsiteX15" fmla="*/ 7424327 w 9087187"/>
                <a:gd name="connsiteY15" fmla="*/ 4066914 h 5019507"/>
                <a:gd name="connsiteX16" fmla="*/ 7251010 w 9087187"/>
                <a:gd name="connsiteY16" fmla="*/ 2541153 h 5019507"/>
                <a:gd name="connsiteX17" fmla="*/ 7260535 w 9087187"/>
                <a:gd name="connsiteY17" fmla="*/ 2312553 h 5019507"/>
                <a:gd name="connsiteX18" fmla="*/ 6841435 w 9087187"/>
                <a:gd name="connsiteY18" fmla="*/ 2198253 h 5019507"/>
                <a:gd name="connsiteX19" fmla="*/ 6421319 w 9087187"/>
                <a:gd name="connsiteY19" fmla="*/ 2222708 h 5019507"/>
                <a:gd name="connsiteX20" fmla="*/ 5941812 w 9087187"/>
                <a:gd name="connsiteY20" fmla="*/ 2288765 h 5019507"/>
                <a:gd name="connsiteX21" fmla="*/ 5255401 w 9087187"/>
                <a:gd name="connsiteY21" fmla="*/ 2451244 h 5019507"/>
                <a:gd name="connsiteX22" fmla="*/ 4155385 w 9087187"/>
                <a:gd name="connsiteY22" fmla="*/ 2817378 h 5019507"/>
                <a:gd name="connsiteX23" fmla="*/ 2894314 w 9087187"/>
                <a:gd name="connsiteY23" fmla="*/ 3469394 h 5019507"/>
                <a:gd name="connsiteX24" fmla="*/ 2644515 w 9087187"/>
                <a:gd name="connsiteY24" fmla="*/ 3575743 h 5019507"/>
                <a:gd name="connsiteX25" fmla="*/ 2461389 w 9087187"/>
                <a:gd name="connsiteY25" fmla="*/ 3575745 h 5019507"/>
                <a:gd name="connsiteX26" fmla="*/ 2108219 w 9087187"/>
                <a:gd name="connsiteY26" fmla="*/ 3693468 h 5019507"/>
                <a:gd name="connsiteX27" fmla="*/ 1892391 w 9087187"/>
                <a:gd name="connsiteY27" fmla="*/ 3794840 h 5019507"/>
                <a:gd name="connsiteX28" fmla="*/ 1562111 w 9087187"/>
                <a:gd name="connsiteY28" fmla="*/ 3912563 h 5019507"/>
                <a:gd name="connsiteX29" fmla="*/ 323356 w 9087187"/>
                <a:gd name="connsiteY29" fmla="*/ 4285842 h 5019507"/>
                <a:gd name="connsiteX30" fmla="*/ 30194 w 9087187"/>
                <a:gd name="connsiteY30" fmla="*/ 4337183 h 5019507"/>
                <a:gd name="connsiteX31" fmla="*/ 26364 w 9087187"/>
                <a:gd name="connsiteY31" fmla="*/ 4146710 h 5019507"/>
                <a:gd name="connsiteX32" fmla="*/ 527843 w 9087187"/>
                <a:gd name="connsiteY32" fmla="*/ 4017395 h 5019507"/>
                <a:gd name="connsiteX33" fmla="*/ 2382100 w 9087187"/>
                <a:gd name="connsiteY33" fmla="*/ 3458698 h 5019507"/>
                <a:gd name="connsiteX34" fmla="*/ 1246439 w 9087187"/>
                <a:gd name="connsiteY34" fmla="*/ 3083274 h 5019507"/>
                <a:gd name="connsiteX35" fmla="*/ 2785225 w 9087187"/>
                <a:gd name="connsiteY35" fmla="*/ 3283986 h 5019507"/>
                <a:gd name="connsiteX36" fmla="*/ 3669610 w 9087187"/>
                <a:gd name="connsiteY36" fmla="*/ 2865003 h 5019507"/>
                <a:gd name="connsiteX37" fmla="*/ 4688297 w 9087187"/>
                <a:gd name="connsiteY37" fmla="*/ 2312495 h 5019507"/>
                <a:gd name="connsiteX38" fmla="*/ 2659960 w 9087187"/>
                <a:gd name="connsiteY38" fmla="*/ 2341128 h 5019507"/>
                <a:gd name="connsiteX39" fmla="*/ 907360 w 9087187"/>
                <a:gd name="connsiteY39" fmla="*/ 2226828 h 5019507"/>
                <a:gd name="connsiteX40" fmla="*/ 35823 w 9087187"/>
                <a:gd name="connsiteY40" fmla="*/ 2698315 h 5019507"/>
                <a:gd name="connsiteX41" fmla="*/ 31060 w 9087187"/>
                <a:gd name="connsiteY41" fmla="*/ 2464953 h 5019507"/>
                <a:gd name="connsiteX42" fmla="*/ 602560 w 9087187"/>
                <a:gd name="connsiteY42" fmla="*/ 2064903 h 5019507"/>
                <a:gd name="connsiteX43" fmla="*/ 7248 w 9087187"/>
                <a:gd name="connsiteY43" fmla="*/ 1879166 h 5019507"/>
                <a:gd name="connsiteX44" fmla="*/ 35822 w 9087187"/>
                <a:gd name="connsiteY44" fmla="*/ 1662471 h 5019507"/>
                <a:gd name="connsiteX45" fmla="*/ 288235 w 9087187"/>
                <a:gd name="connsiteY45" fmla="*/ 1741053 h 5019507"/>
                <a:gd name="connsiteX0" fmla="*/ 288235 w 9087187"/>
                <a:gd name="connsiteY0" fmla="*/ 1741053 h 5036937"/>
                <a:gd name="connsiteX1" fmla="*/ 1078670 w 9087187"/>
                <a:gd name="connsiteY1" fmla="*/ 1885096 h 5036937"/>
                <a:gd name="connsiteX2" fmla="*/ 1248632 w 9087187"/>
                <a:gd name="connsiteY2" fmla="*/ 1956481 h 5036937"/>
                <a:gd name="connsiteX3" fmla="*/ 1745382 w 9087187"/>
                <a:gd name="connsiteY3" fmla="*/ 1977124 h 5036937"/>
                <a:gd name="connsiteX4" fmla="*/ 1948879 w 9087187"/>
                <a:gd name="connsiteY4" fmla="*/ 1932686 h 5036937"/>
                <a:gd name="connsiteX5" fmla="*/ 3469585 w 9087187"/>
                <a:gd name="connsiteY5" fmla="*/ 1941078 h 5036937"/>
                <a:gd name="connsiteX6" fmla="*/ 5917510 w 9087187"/>
                <a:gd name="connsiteY6" fmla="*/ 1750578 h 5036937"/>
                <a:gd name="connsiteX7" fmla="*/ 7660585 w 9087187"/>
                <a:gd name="connsiteY7" fmla="*/ 1207653 h 5036937"/>
                <a:gd name="connsiteX8" fmla="*/ 8470210 w 9087187"/>
                <a:gd name="connsiteY8" fmla="*/ 293253 h 5036937"/>
                <a:gd name="connsiteX9" fmla="*/ 8994085 w 9087187"/>
                <a:gd name="connsiteY9" fmla="*/ 17028 h 5036937"/>
                <a:gd name="connsiteX10" fmla="*/ 9079810 w 9087187"/>
                <a:gd name="connsiteY10" fmla="*/ 702828 h 5036937"/>
                <a:gd name="connsiteX11" fmla="*/ 9079810 w 9087187"/>
                <a:gd name="connsiteY11" fmla="*/ 2798328 h 5036937"/>
                <a:gd name="connsiteX12" fmla="*/ 9079810 w 9087187"/>
                <a:gd name="connsiteY12" fmla="*/ 3484128 h 5036937"/>
                <a:gd name="connsiteX13" fmla="*/ 8975616 w 9087187"/>
                <a:gd name="connsiteY13" fmla="*/ 4983888 h 5036937"/>
                <a:gd name="connsiteX14" fmla="*/ 8178105 w 9087187"/>
                <a:gd name="connsiteY14" fmla="*/ 4834481 h 5036937"/>
                <a:gd name="connsiteX15" fmla="*/ 7474168 w 9087187"/>
                <a:gd name="connsiteY15" fmla="*/ 3580964 h 5036937"/>
                <a:gd name="connsiteX16" fmla="*/ 7251010 w 9087187"/>
                <a:gd name="connsiteY16" fmla="*/ 2541153 h 5036937"/>
                <a:gd name="connsiteX17" fmla="*/ 7260535 w 9087187"/>
                <a:gd name="connsiteY17" fmla="*/ 2312553 h 5036937"/>
                <a:gd name="connsiteX18" fmla="*/ 6841435 w 9087187"/>
                <a:gd name="connsiteY18" fmla="*/ 2198253 h 5036937"/>
                <a:gd name="connsiteX19" fmla="*/ 6421319 w 9087187"/>
                <a:gd name="connsiteY19" fmla="*/ 2222708 h 5036937"/>
                <a:gd name="connsiteX20" fmla="*/ 5941812 w 9087187"/>
                <a:gd name="connsiteY20" fmla="*/ 2288765 h 5036937"/>
                <a:gd name="connsiteX21" fmla="*/ 5255401 w 9087187"/>
                <a:gd name="connsiteY21" fmla="*/ 2451244 h 5036937"/>
                <a:gd name="connsiteX22" fmla="*/ 4155385 w 9087187"/>
                <a:gd name="connsiteY22" fmla="*/ 2817378 h 5036937"/>
                <a:gd name="connsiteX23" fmla="*/ 2894314 w 9087187"/>
                <a:gd name="connsiteY23" fmla="*/ 3469394 h 5036937"/>
                <a:gd name="connsiteX24" fmla="*/ 2644515 w 9087187"/>
                <a:gd name="connsiteY24" fmla="*/ 3575743 h 5036937"/>
                <a:gd name="connsiteX25" fmla="*/ 2461389 w 9087187"/>
                <a:gd name="connsiteY25" fmla="*/ 3575745 h 5036937"/>
                <a:gd name="connsiteX26" fmla="*/ 2108219 w 9087187"/>
                <a:gd name="connsiteY26" fmla="*/ 3693468 h 5036937"/>
                <a:gd name="connsiteX27" fmla="*/ 1892391 w 9087187"/>
                <a:gd name="connsiteY27" fmla="*/ 3794840 h 5036937"/>
                <a:gd name="connsiteX28" fmla="*/ 1562111 w 9087187"/>
                <a:gd name="connsiteY28" fmla="*/ 3912563 h 5036937"/>
                <a:gd name="connsiteX29" fmla="*/ 323356 w 9087187"/>
                <a:gd name="connsiteY29" fmla="*/ 4285842 h 5036937"/>
                <a:gd name="connsiteX30" fmla="*/ 30194 w 9087187"/>
                <a:gd name="connsiteY30" fmla="*/ 4337183 h 5036937"/>
                <a:gd name="connsiteX31" fmla="*/ 26364 w 9087187"/>
                <a:gd name="connsiteY31" fmla="*/ 4146710 h 5036937"/>
                <a:gd name="connsiteX32" fmla="*/ 527843 w 9087187"/>
                <a:gd name="connsiteY32" fmla="*/ 4017395 h 5036937"/>
                <a:gd name="connsiteX33" fmla="*/ 2382100 w 9087187"/>
                <a:gd name="connsiteY33" fmla="*/ 3458698 h 5036937"/>
                <a:gd name="connsiteX34" fmla="*/ 1246439 w 9087187"/>
                <a:gd name="connsiteY34" fmla="*/ 3083274 h 5036937"/>
                <a:gd name="connsiteX35" fmla="*/ 2785225 w 9087187"/>
                <a:gd name="connsiteY35" fmla="*/ 3283986 h 5036937"/>
                <a:gd name="connsiteX36" fmla="*/ 3669610 w 9087187"/>
                <a:gd name="connsiteY36" fmla="*/ 2865003 h 5036937"/>
                <a:gd name="connsiteX37" fmla="*/ 4688297 w 9087187"/>
                <a:gd name="connsiteY37" fmla="*/ 2312495 h 5036937"/>
                <a:gd name="connsiteX38" fmla="*/ 2659960 w 9087187"/>
                <a:gd name="connsiteY38" fmla="*/ 2341128 h 5036937"/>
                <a:gd name="connsiteX39" fmla="*/ 907360 w 9087187"/>
                <a:gd name="connsiteY39" fmla="*/ 2226828 h 5036937"/>
                <a:gd name="connsiteX40" fmla="*/ 35823 w 9087187"/>
                <a:gd name="connsiteY40" fmla="*/ 2698315 h 5036937"/>
                <a:gd name="connsiteX41" fmla="*/ 31060 w 9087187"/>
                <a:gd name="connsiteY41" fmla="*/ 2464953 h 5036937"/>
                <a:gd name="connsiteX42" fmla="*/ 602560 w 9087187"/>
                <a:gd name="connsiteY42" fmla="*/ 2064903 h 5036937"/>
                <a:gd name="connsiteX43" fmla="*/ 7248 w 9087187"/>
                <a:gd name="connsiteY43" fmla="*/ 1879166 h 5036937"/>
                <a:gd name="connsiteX44" fmla="*/ 35822 w 9087187"/>
                <a:gd name="connsiteY44" fmla="*/ 1662471 h 5036937"/>
                <a:gd name="connsiteX45" fmla="*/ 288235 w 9087187"/>
                <a:gd name="connsiteY45" fmla="*/ 1741053 h 5036937"/>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474168 w 9087187"/>
                <a:gd name="connsiteY15" fmla="*/ 3580964 h 5046611"/>
                <a:gd name="connsiteX16" fmla="*/ 7251010 w 9087187"/>
                <a:gd name="connsiteY16" fmla="*/ 2541153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561389 w 9087187"/>
                <a:gd name="connsiteY15" fmla="*/ 3580964 h 5046611"/>
                <a:gd name="connsiteX16" fmla="*/ 7251010 w 9087187"/>
                <a:gd name="connsiteY16" fmla="*/ 2541153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561389 w 9087187"/>
                <a:gd name="connsiteY15" fmla="*/ 3580964 h 5046611"/>
                <a:gd name="connsiteX16" fmla="*/ 7288390 w 9087187"/>
                <a:gd name="connsiteY16" fmla="*/ 2578535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087187" h="5046611">
                  <a:moveTo>
                    <a:pt x="288235" y="1741053"/>
                  </a:moveTo>
                  <a:cubicBezTo>
                    <a:pt x="462043" y="1778157"/>
                    <a:pt x="875470" y="1848583"/>
                    <a:pt x="1078670" y="1885096"/>
                  </a:cubicBezTo>
                  <a:cubicBezTo>
                    <a:pt x="1239869" y="1940264"/>
                    <a:pt x="1172072" y="1937177"/>
                    <a:pt x="1248632" y="1956481"/>
                  </a:cubicBezTo>
                  <a:cubicBezTo>
                    <a:pt x="1314994" y="1979184"/>
                    <a:pt x="1628674" y="1981090"/>
                    <a:pt x="1745382" y="1977124"/>
                  </a:cubicBezTo>
                  <a:cubicBezTo>
                    <a:pt x="1862090" y="1973158"/>
                    <a:pt x="1858669" y="1960789"/>
                    <a:pt x="1948879" y="1932686"/>
                  </a:cubicBezTo>
                  <a:cubicBezTo>
                    <a:pt x="2266839" y="1924979"/>
                    <a:pt x="2808146" y="1971429"/>
                    <a:pt x="3469585" y="1941078"/>
                  </a:cubicBezTo>
                  <a:cubicBezTo>
                    <a:pt x="4131024" y="1910727"/>
                    <a:pt x="5219010" y="1872816"/>
                    <a:pt x="5917510" y="1750578"/>
                  </a:cubicBezTo>
                  <a:cubicBezTo>
                    <a:pt x="6616010" y="1628340"/>
                    <a:pt x="7235135" y="1450540"/>
                    <a:pt x="7660585" y="1207653"/>
                  </a:cubicBezTo>
                  <a:cubicBezTo>
                    <a:pt x="8086035" y="964766"/>
                    <a:pt x="8247960" y="491690"/>
                    <a:pt x="8470210" y="293253"/>
                  </a:cubicBezTo>
                  <a:cubicBezTo>
                    <a:pt x="8692460" y="94816"/>
                    <a:pt x="8892485" y="-51235"/>
                    <a:pt x="8994085" y="17028"/>
                  </a:cubicBezTo>
                  <a:cubicBezTo>
                    <a:pt x="9095685" y="85291"/>
                    <a:pt x="9078223" y="242453"/>
                    <a:pt x="9079810" y="702828"/>
                  </a:cubicBezTo>
                  <a:cubicBezTo>
                    <a:pt x="9081398" y="1163203"/>
                    <a:pt x="9081398" y="2334778"/>
                    <a:pt x="9079810" y="2798328"/>
                  </a:cubicBezTo>
                  <a:cubicBezTo>
                    <a:pt x="9078223" y="3261878"/>
                    <a:pt x="9097176" y="3119868"/>
                    <a:pt x="9079810" y="3484128"/>
                  </a:cubicBezTo>
                  <a:cubicBezTo>
                    <a:pt x="9062444" y="3848388"/>
                    <a:pt x="9109286" y="4789980"/>
                    <a:pt x="8975616" y="4983888"/>
                  </a:cubicBezTo>
                  <a:cubicBezTo>
                    <a:pt x="8841946" y="5177796"/>
                    <a:pt x="8513491" y="4881398"/>
                    <a:pt x="8277787" y="4647577"/>
                  </a:cubicBezTo>
                  <a:cubicBezTo>
                    <a:pt x="8042083" y="4413756"/>
                    <a:pt x="7726289" y="3925804"/>
                    <a:pt x="7561389" y="3580964"/>
                  </a:cubicBezTo>
                  <a:cubicBezTo>
                    <a:pt x="7396490" y="3236124"/>
                    <a:pt x="7338532" y="2789937"/>
                    <a:pt x="7288390" y="2578535"/>
                  </a:cubicBezTo>
                  <a:cubicBezTo>
                    <a:pt x="7238248" y="2367133"/>
                    <a:pt x="7335027" y="2375933"/>
                    <a:pt x="7260535" y="2312553"/>
                  </a:cubicBezTo>
                  <a:cubicBezTo>
                    <a:pt x="7186043" y="2249173"/>
                    <a:pt x="6981304" y="2213227"/>
                    <a:pt x="6841435" y="2198253"/>
                  </a:cubicBezTo>
                  <a:cubicBezTo>
                    <a:pt x="6701566" y="2183279"/>
                    <a:pt x="6621344" y="2210008"/>
                    <a:pt x="6421319" y="2222708"/>
                  </a:cubicBezTo>
                  <a:cubicBezTo>
                    <a:pt x="6300838" y="2253075"/>
                    <a:pt x="6136132" y="2250676"/>
                    <a:pt x="5941812" y="2288765"/>
                  </a:cubicBezTo>
                  <a:cubicBezTo>
                    <a:pt x="5747492" y="2326854"/>
                    <a:pt x="5553139" y="2363142"/>
                    <a:pt x="5255401" y="2451244"/>
                  </a:cubicBezTo>
                  <a:cubicBezTo>
                    <a:pt x="4957663" y="2539346"/>
                    <a:pt x="4548900" y="2647686"/>
                    <a:pt x="4155385" y="2817378"/>
                  </a:cubicBezTo>
                  <a:cubicBezTo>
                    <a:pt x="3761871" y="2987070"/>
                    <a:pt x="3146126" y="3343000"/>
                    <a:pt x="2894314" y="3469394"/>
                  </a:cubicBezTo>
                  <a:cubicBezTo>
                    <a:pt x="2642502" y="3595788"/>
                    <a:pt x="2715034" y="3558563"/>
                    <a:pt x="2644515" y="3575743"/>
                  </a:cubicBezTo>
                  <a:cubicBezTo>
                    <a:pt x="2573996" y="3592923"/>
                    <a:pt x="2537146" y="3558304"/>
                    <a:pt x="2461389" y="3575745"/>
                  </a:cubicBezTo>
                  <a:cubicBezTo>
                    <a:pt x="2385632" y="3593186"/>
                    <a:pt x="2200872" y="3661312"/>
                    <a:pt x="2108219" y="3693468"/>
                  </a:cubicBezTo>
                  <a:cubicBezTo>
                    <a:pt x="2015566" y="3725624"/>
                    <a:pt x="1950163" y="3769769"/>
                    <a:pt x="1892391" y="3794840"/>
                  </a:cubicBezTo>
                  <a:cubicBezTo>
                    <a:pt x="1834619" y="3819911"/>
                    <a:pt x="1830702" y="3826369"/>
                    <a:pt x="1562111" y="3912563"/>
                  </a:cubicBezTo>
                  <a:lnTo>
                    <a:pt x="323356" y="4285842"/>
                  </a:lnTo>
                  <a:cubicBezTo>
                    <a:pt x="68037" y="4356612"/>
                    <a:pt x="37034" y="4367585"/>
                    <a:pt x="30194" y="4337183"/>
                  </a:cubicBezTo>
                  <a:cubicBezTo>
                    <a:pt x="15827" y="4297370"/>
                    <a:pt x="5216" y="4196557"/>
                    <a:pt x="26364" y="4146710"/>
                  </a:cubicBezTo>
                  <a:cubicBezTo>
                    <a:pt x="93695" y="4128631"/>
                    <a:pt x="135220" y="4132064"/>
                    <a:pt x="527843" y="4017395"/>
                  </a:cubicBezTo>
                  <a:cubicBezTo>
                    <a:pt x="920466" y="3902726"/>
                    <a:pt x="2124678" y="3589356"/>
                    <a:pt x="2382100" y="3458698"/>
                  </a:cubicBezTo>
                  <a:cubicBezTo>
                    <a:pt x="2639522" y="3328040"/>
                    <a:pt x="1049417" y="3110828"/>
                    <a:pt x="1246439" y="3083274"/>
                  </a:cubicBezTo>
                  <a:cubicBezTo>
                    <a:pt x="1443461" y="3055720"/>
                    <a:pt x="2381363" y="3320365"/>
                    <a:pt x="2785225" y="3283986"/>
                  </a:cubicBezTo>
                  <a:cubicBezTo>
                    <a:pt x="3189087" y="3247607"/>
                    <a:pt x="3352431" y="3026918"/>
                    <a:pt x="3669610" y="2865003"/>
                  </a:cubicBezTo>
                  <a:cubicBezTo>
                    <a:pt x="3986789" y="2703088"/>
                    <a:pt x="4856572" y="2399808"/>
                    <a:pt x="4688297" y="2312495"/>
                  </a:cubicBezTo>
                  <a:cubicBezTo>
                    <a:pt x="4520022" y="2225183"/>
                    <a:pt x="3290116" y="2355406"/>
                    <a:pt x="2659960" y="2341128"/>
                  </a:cubicBezTo>
                  <a:cubicBezTo>
                    <a:pt x="2029804" y="2326850"/>
                    <a:pt x="1344716" y="2167297"/>
                    <a:pt x="907360" y="2226828"/>
                  </a:cubicBezTo>
                  <a:cubicBezTo>
                    <a:pt x="470004" y="2286359"/>
                    <a:pt x="67573" y="2696728"/>
                    <a:pt x="35823" y="2698315"/>
                  </a:cubicBezTo>
                  <a:cubicBezTo>
                    <a:pt x="4073" y="2699902"/>
                    <a:pt x="19948" y="2491940"/>
                    <a:pt x="31060" y="2464953"/>
                  </a:cubicBezTo>
                  <a:cubicBezTo>
                    <a:pt x="42172" y="2437966"/>
                    <a:pt x="606529" y="2162534"/>
                    <a:pt x="602560" y="2064903"/>
                  </a:cubicBezTo>
                  <a:cubicBezTo>
                    <a:pt x="598591" y="1967272"/>
                    <a:pt x="24710" y="1845828"/>
                    <a:pt x="7248" y="1879166"/>
                  </a:cubicBezTo>
                  <a:cubicBezTo>
                    <a:pt x="-10214" y="1864879"/>
                    <a:pt x="5660" y="1678347"/>
                    <a:pt x="35822" y="1662471"/>
                  </a:cubicBezTo>
                  <a:cubicBezTo>
                    <a:pt x="65984" y="1646595"/>
                    <a:pt x="114427" y="1703949"/>
                    <a:pt x="288235" y="17410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a:p>
          </p:txBody>
        </p:sp>
        <p:sp>
          <p:nvSpPr>
            <p:cNvPr id="5" name="TextovéPole 4"/>
            <p:cNvSpPr txBox="1">
              <a:spLocks/>
            </p:cNvSpPr>
            <p:nvPr/>
          </p:nvSpPr>
          <p:spPr>
            <a:xfrm>
              <a:off x="3682365" y="4263676"/>
              <a:ext cx="2387127" cy="595398"/>
            </a:xfrm>
            <a:prstGeom prst="rect">
              <a:avLst/>
            </a:prstGeom>
            <a:noFill/>
          </p:spPr>
          <p:txBody>
            <a:bodyPr wrap="square" lIns="91433" tIns="45718" rIns="91433" bIns="45718" rtlCol="0">
              <a:spAutoFit/>
            </a:bodyPr>
            <a:lstStyle/>
            <a:p>
              <a:r>
                <a:rPr lang="cs-CZ" dirty="0">
                  <a:solidFill>
                    <a:schemeClr val="bg1"/>
                  </a:solidFill>
                </a:rPr>
                <a:t>dendrit</a:t>
              </a:r>
            </a:p>
          </p:txBody>
        </p:sp>
        <p:sp>
          <p:nvSpPr>
            <p:cNvPr id="6" name="TextovéPole 5"/>
            <p:cNvSpPr txBox="1">
              <a:spLocks/>
            </p:cNvSpPr>
            <p:nvPr/>
          </p:nvSpPr>
          <p:spPr>
            <a:xfrm>
              <a:off x="9605073" y="3948299"/>
              <a:ext cx="1931579" cy="595398"/>
            </a:xfrm>
            <a:prstGeom prst="rect">
              <a:avLst/>
            </a:prstGeom>
            <a:noFill/>
          </p:spPr>
          <p:txBody>
            <a:bodyPr wrap="square" lIns="91433" tIns="45718" rIns="91433" bIns="45718" rtlCol="0">
              <a:spAutoFit/>
            </a:bodyPr>
            <a:lstStyle/>
            <a:p>
              <a:r>
                <a:rPr lang="cs-CZ" dirty="0">
                  <a:solidFill>
                    <a:schemeClr val="bg1"/>
                  </a:solidFill>
                </a:rPr>
                <a:t>neuron</a:t>
              </a:r>
            </a:p>
          </p:txBody>
        </p:sp>
        <p:sp>
          <p:nvSpPr>
            <p:cNvPr id="7" name="TextovéPole 6"/>
            <p:cNvSpPr txBox="1">
              <a:spLocks/>
            </p:cNvSpPr>
            <p:nvPr/>
          </p:nvSpPr>
          <p:spPr>
            <a:xfrm>
              <a:off x="2315727" y="2426331"/>
              <a:ext cx="1138834" cy="595398"/>
            </a:xfrm>
            <a:prstGeom prst="rect">
              <a:avLst/>
            </a:prstGeom>
            <a:noFill/>
          </p:spPr>
          <p:txBody>
            <a:bodyPr wrap="square" lIns="91433" tIns="45718" rIns="91433" bIns="45718" rtlCol="0">
              <a:spAutoFit/>
            </a:bodyPr>
            <a:lstStyle/>
            <a:p>
              <a:r>
                <a:rPr lang="cs-CZ" dirty="0"/>
                <a:t>axon</a:t>
              </a:r>
            </a:p>
          </p:txBody>
        </p:sp>
        <p:sp>
          <p:nvSpPr>
            <p:cNvPr id="8" name="Volný tvar 7"/>
            <p:cNvSpPr>
              <a:spLocks/>
            </p:cNvSpPr>
            <p:nvPr/>
          </p:nvSpPr>
          <p:spPr>
            <a:xfrm flipH="1">
              <a:off x="2602700" y="3278556"/>
              <a:ext cx="2159328" cy="773857"/>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 name="Volný tvar 8"/>
            <p:cNvSpPr>
              <a:spLocks/>
            </p:cNvSpPr>
            <p:nvPr/>
          </p:nvSpPr>
          <p:spPr>
            <a:xfrm flipH="1">
              <a:off x="5083650" y="3430030"/>
              <a:ext cx="1514214" cy="54266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0" name="Volný tvar 9"/>
            <p:cNvSpPr>
              <a:spLocks/>
            </p:cNvSpPr>
            <p:nvPr/>
          </p:nvSpPr>
          <p:spPr>
            <a:xfrm flipH="1">
              <a:off x="6882376" y="3458005"/>
              <a:ext cx="1044824" cy="374444"/>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1" name="Volný tvar 10"/>
            <p:cNvSpPr>
              <a:spLocks/>
            </p:cNvSpPr>
            <p:nvPr/>
          </p:nvSpPr>
          <p:spPr>
            <a:xfrm flipH="1">
              <a:off x="8226286" y="3326920"/>
              <a:ext cx="724891" cy="259785"/>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2" name="TextovéPole 11"/>
            <p:cNvSpPr txBox="1">
              <a:spLocks/>
            </p:cNvSpPr>
            <p:nvPr/>
          </p:nvSpPr>
          <p:spPr>
            <a:xfrm>
              <a:off x="3564289" y="2671917"/>
              <a:ext cx="4035777" cy="1071720"/>
            </a:xfrm>
            <a:prstGeom prst="rect">
              <a:avLst/>
            </a:prstGeom>
            <a:noFill/>
          </p:spPr>
          <p:txBody>
            <a:bodyPr wrap="square" lIns="91433" tIns="45718" rIns="91433" bIns="45718" rtlCol="0">
              <a:spAutoFit/>
            </a:bodyPr>
            <a:lstStyle/>
            <a:p>
              <a:r>
                <a:rPr lang="cs-CZ" dirty="0"/>
                <a:t>EPSP </a:t>
              </a:r>
              <a:r>
                <a:rPr lang="cs-CZ" dirty="0" err="1"/>
                <a:t>spreading</a:t>
              </a:r>
              <a:r>
                <a:rPr lang="cs-CZ" dirty="0"/>
                <a:t> </a:t>
              </a:r>
              <a:r>
                <a:rPr lang="cs-CZ" dirty="0" err="1"/>
                <a:t>after</a:t>
              </a:r>
              <a:r>
                <a:rPr lang="cs-CZ" dirty="0"/>
                <a:t> dendrit</a:t>
              </a:r>
            </a:p>
          </p:txBody>
        </p:sp>
        <p:grpSp>
          <p:nvGrpSpPr>
            <p:cNvPr id="13" name="Skupina 12"/>
            <p:cNvGrpSpPr/>
            <p:nvPr/>
          </p:nvGrpSpPr>
          <p:grpSpPr>
            <a:xfrm>
              <a:off x="1609384" y="2684484"/>
              <a:ext cx="859307" cy="1570084"/>
              <a:chOff x="1609383" y="294066"/>
              <a:chExt cx="859307" cy="2140189"/>
            </a:xfrm>
          </p:grpSpPr>
          <p:sp>
            <p:nvSpPr>
              <p:cNvPr id="32" name="Volný tvar 31"/>
              <p:cNvSpPr/>
              <p:nvPr/>
            </p:nvSpPr>
            <p:spPr>
              <a:xfrm rot="171859">
                <a:off x="1609403" y="325032"/>
                <a:ext cx="845504" cy="2105676"/>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3" name="Volný tvar 32"/>
              <p:cNvSpPr/>
              <p:nvPr/>
            </p:nvSpPr>
            <p:spPr>
              <a:xfrm rot="171859">
                <a:off x="1609383" y="294066"/>
                <a:ext cx="859307" cy="2140189"/>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cxnSp>
          <p:nvCxnSpPr>
            <p:cNvPr id="14" name="Přímá spojnice 13"/>
            <p:cNvCxnSpPr/>
            <p:nvPr/>
          </p:nvCxnSpPr>
          <p:spPr>
            <a:xfrm flipV="1">
              <a:off x="2032159" y="2893634"/>
              <a:ext cx="570545" cy="170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Šipka doprava 14"/>
            <p:cNvSpPr/>
            <p:nvPr/>
          </p:nvSpPr>
          <p:spPr>
            <a:xfrm rot="5400000">
              <a:off x="1629939" y="2323522"/>
              <a:ext cx="627968" cy="285559"/>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a:p>
          </p:txBody>
        </p:sp>
        <p:sp>
          <p:nvSpPr>
            <p:cNvPr id="16" name="TextovéPole 15"/>
            <p:cNvSpPr txBox="1"/>
            <p:nvPr/>
          </p:nvSpPr>
          <p:spPr>
            <a:xfrm>
              <a:off x="515424" y="1802583"/>
              <a:ext cx="3874443" cy="595398"/>
            </a:xfrm>
            <a:prstGeom prst="rect">
              <a:avLst/>
            </a:prstGeom>
            <a:noFill/>
          </p:spPr>
          <p:txBody>
            <a:bodyPr wrap="square" lIns="91433" tIns="45718" rIns="91433" bIns="45718" rtlCol="0">
              <a:spAutoFit/>
            </a:bodyPr>
            <a:lstStyle/>
            <a:p>
              <a:r>
                <a:rPr lang="cs-CZ" dirty="0"/>
                <a:t>Incoming AP</a:t>
              </a:r>
            </a:p>
          </p:txBody>
        </p:sp>
        <p:sp>
          <p:nvSpPr>
            <p:cNvPr id="17" name="TextovéPole 16"/>
            <p:cNvSpPr txBox="1"/>
            <p:nvPr/>
          </p:nvSpPr>
          <p:spPr>
            <a:xfrm>
              <a:off x="-256904" y="3098308"/>
              <a:ext cx="2409889" cy="1071720"/>
            </a:xfrm>
            <a:prstGeom prst="rect">
              <a:avLst/>
            </a:prstGeom>
            <a:noFill/>
          </p:spPr>
          <p:txBody>
            <a:bodyPr wrap="square" lIns="91433" tIns="45718" rIns="91433" bIns="45718" rtlCol="0">
              <a:spAutoFit/>
            </a:bodyPr>
            <a:lstStyle/>
            <a:p>
              <a:r>
                <a:rPr lang="cs-CZ" dirty="0" err="1"/>
                <a:t>Excitatory</a:t>
              </a:r>
              <a:r>
                <a:rPr lang="cs-CZ" dirty="0"/>
                <a:t> synapse</a:t>
              </a:r>
            </a:p>
          </p:txBody>
        </p:sp>
        <p:sp>
          <p:nvSpPr>
            <p:cNvPr id="18" name="Plus 17"/>
            <p:cNvSpPr/>
            <p:nvPr/>
          </p:nvSpPr>
          <p:spPr>
            <a:xfrm flipH="1">
              <a:off x="2087732" y="3676984"/>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a:p>
          </p:txBody>
        </p:sp>
        <p:cxnSp>
          <p:nvCxnSpPr>
            <p:cNvPr id="19" name="Přímá spojnice se šipkou 18"/>
            <p:cNvCxnSpPr>
              <a:cxnSpLocks/>
            </p:cNvCxnSpPr>
            <p:nvPr/>
          </p:nvCxnSpPr>
          <p:spPr>
            <a:xfrm flipV="1">
              <a:off x="6324537" y="4342508"/>
              <a:ext cx="1602663" cy="8823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0" name="Přímá spojnice se šipkou 19"/>
            <p:cNvCxnSpPr>
              <a:cxnSpLocks/>
            </p:cNvCxnSpPr>
            <p:nvPr/>
          </p:nvCxnSpPr>
          <p:spPr>
            <a:xfrm flipV="1">
              <a:off x="6300884" y="4430738"/>
              <a:ext cx="1103904" cy="88856"/>
            </a:xfrm>
            <a:prstGeom prst="straightConnector1">
              <a:avLst/>
            </a:prstGeom>
            <a:ln w="5715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21" name="Volný tvar 20"/>
            <p:cNvSpPr>
              <a:spLocks/>
            </p:cNvSpPr>
            <p:nvPr/>
          </p:nvSpPr>
          <p:spPr>
            <a:xfrm flipH="1" flipV="1">
              <a:off x="3871771" y="6176770"/>
              <a:ext cx="1419863" cy="357738"/>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22" name="Volný tvar 21"/>
            <p:cNvSpPr>
              <a:spLocks/>
            </p:cNvSpPr>
            <p:nvPr/>
          </p:nvSpPr>
          <p:spPr>
            <a:xfrm flipH="1" flipV="1">
              <a:off x="5348363" y="5483158"/>
              <a:ext cx="976174" cy="238302"/>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23" name="Volný tvar 22"/>
            <p:cNvSpPr>
              <a:spLocks/>
            </p:cNvSpPr>
            <p:nvPr/>
          </p:nvSpPr>
          <p:spPr>
            <a:xfrm flipH="1" flipV="1">
              <a:off x="6498423" y="5063049"/>
              <a:ext cx="768145" cy="13764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24" name="TextovéPole 23"/>
            <p:cNvSpPr txBox="1">
              <a:spLocks/>
            </p:cNvSpPr>
            <p:nvPr/>
          </p:nvSpPr>
          <p:spPr>
            <a:xfrm>
              <a:off x="4076346" y="6648382"/>
              <a:ext cx="4035777" cy="1071720"/>
            </a:xfrm>
            <a:prstGeom prst="rect">
              <a:avLst/>
            </a:prstGeom>
            <a:noFill/>
          </p:spPr>
          <p:txBody>
            <a:bodyPr wrap="square" lIns="91433" tIns="45718" rIns="91433" bIns="45718" rtlCol="0">
              <a:spAutoFit/>
            </a:bodyPr>
            <a:lstStyle/>
            <a:p>
              <a:r>
                <a:rPr lang="cs-CZ" dirty="0"/>
                <a:t>IPSP </a:t>
              </a:r>
              <a:r>
                <a:rPr lang="cs-CZ" dirty="0" err="1"/>
                <a:t>spreading</a:t>
              </a:r>
              <a:r>
                <a:rPr lang="cs-CZ" dirty="0"/>
                <a:t> </a:t>
              </a:r>
              <a:r>
                <a:rPr lang="cs-CZ" dirty="0" err="1"/>
                <a:t>after</a:t>
              </a:r>
              <a:r>
                <a:rPr lang="cs-CZ" dirty="0"/>
                <a:t> dendrit</a:t>
              </a:r>
            </a:p>
          </p:txBody>
        </p:sp>
        <p:sp>
          <p:nvSpPr>
            <p:cNvPr id="25" name="TextovéPole 24"/>
            <p:cNvSpPr txBox="1"/>
            <p:nvPr/>
          </p:nvSpPr>
          <p:spPr>
            <a:xfrm>
              <a:off x="664663" y="6825321"/>
              <a:ext cx="2211626" cy="1071720"/>
            </a:xfrm>
            <a:prstGeom prst="rect">
              <a:avLst/>
            </a:prstGeom>
            <a:noFill/>
          </p:spPr>
          <p:txBody>
            <a:bodyPr wrap="square" lIns="91433" tIns="45718" rIns="91433" bIns="45718" rtlCol="0">
              <a:spAutoFit/>
            </a:bodyPr>
            <a:lstStyle/>
            <a:p>
              <a:r>
                <a:rPr lang="cs-CZ" dirty="0"/>
                <a:t>inhibitory synapse</a:t>
              </a:r>
            </a:p>
          </p:txBody>
        </p:sp>
        <p:sp>
          <p:nvSpPr>
            <p:cNvPr id="26" name="Minus 25"/>
            <p:cNvSpPr/>
            <p:nvPr/>
          </p:nvSpPr>
          <p:spPr>
            <a:xfrm flipH="1">
              <a:off x="3163612" y="6534508"/>
              <a:ext cx="318848" cy="227748"/>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a:p>
          </p:txBody>
        </p:sp>
        <p:grpSp>
          <p:nvGrpSpPr>
            <p:cNvPr id="27" name="Skupina 26"/>
            <p:cNvGrpSpPr/>
            <p:nvPr/>
          </p:nvGrpSpPr>
          <p:grpSpPr>
            <a:xfrm rot="9457764">
              <a:off x="2599109" y="6475262"/>
              <a:ext cx="802885" cy="1015264"/>
              <a:chOff x="1609383" y="294066"/>
              <a:chExt cx="859307" cy="2140189"/>
            </a:xfrm>
            <a:solidFill>
              <a:schemeClr val="accent2">
                <a:lumMod val="40000"/>
                <a:lumOff val="60000"/>
              </a:schemeClr>
            </a:solidFill>
          </p:grpSpPr>
          <p:sp>
            <p:nvSpPr>
              <p:cNvPr id="30" name="Volný tvar 29"/>
              <p:cNvSpPr/>
              <p:nvPr/>
            </p:nvSpPr>
            <p:spPr>
              <a:xfrm rot="171859">
                <a:off x="1609403" y="325032"/>
                <a:ext cx="845504" cy="2105676"/>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1" name="Volný tvar 30"/>
              <p:cNvSpPr/>
              <p:nvPr/>
            </p:nvSpPr>
            <p:spPr>
              <a:xfrm rot="171859">
                <a:off x="1609383" y="294066"/>
                <a:ext cx="859307" cy="2140189"/>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28" name="Šipka doprava 27"/>
            <p:cNvSpPr/>
            <p:nvPr/>
          </p:nvSpPr>
          <p:spPr>
            <a:xfrm rot="15004261">
              <a:off x="3009052" y="7434327"/>
              <a:ext cx="627968" cy="285559"/>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a:p>
          </p:txBody>
        </p:sp>
        <p:sp>
          <p:nvSpPr>
            <p:cNvPr id="29" name="Volný tvar 28"/>
            <p:cNvSpPr>
              <a:spLocks/>
            </p:cNvSpPr>
            <p:nvPr/>
          </p:nvSpPr>
          <p:spPr>
            <a:xfrm flipH="1">
              <a:off x="9217124" y="2921682"/>
              <a:ext cx="724891" cy="12989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spTree>
    <p:extLst>
      <p:ext uri="{BB962C8B-B14F-4D97-AF65-F5344CB8AC3E}">
        <p14:creationId xmlns:p14="http://schemas.microsoft.com/office/powerpoint/2010/main" val="20648141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ovéPole 2"/>
          <p:cNvSpPr txBox="1"/>
          <p:nvPr/>
        </p:nvSpPr>
        <p:spPr>
          <a:xfrm>
            <a:off x="763797" y="836712"/>
            <a:ext cx="4835464" cy="1569660"/>
          </a:xfrm>
          <a:prstGeom prst="rect">
            <a:avLst/>
          </a:prstGeom>
          <a:noFill/>
        </p:spPr>
        <p:txBody>
          <a:bodyPr wrap="square" rtlCol="0">
            <a:spAutoFit/>
          </a:bodyPr>
          <a:lstStyle/>
          <a:p>
            <a:r>
              <a:rPr lang="en-US" dirty="0"/>
              <a:t>There may be both excitatory and inhibitory synapses on the neuron's body</a:t>
            </a:r>
            <a:r>
              <a:rPr lang="cs-CZ" dirty="0"/>
              <a:t> - </a:t>
            </a:r>
            <a:r>
              <a:rPr lang="en-US" dirty="0"/>
              <a:t>EPSP and IPSP</a:t>
            </a:r>
            <a:r>
              <a:rPr lang="cs-CZ" dirty="0"/>
              <a:t> -</a:t>
            </a:r>
            <a:r>
              <a:rPr lang="en-US" dirty="0"/>
              <a:t> add up </a:t>
            </a:r>
            <a:endParaRPr lang="cs-CZ" b="1" dirty="0"/>
          </a:p>
        </p:txBody>
      </p:sp>
      <p:grpSp>
        <p:nvGrpSpPr>
          <p:cNvPr id="9" name="Skupina 8"/>
          <p:cNvGrpSpPr/>
          <p:nvPr/>
        </p:nvGrpSpPr>
        <p:grpSpPr>
          <a:xfrm rot="171859">
            <a:off x="2801442" y="3182449"/>
            <a:ext cx="679151" cy="1691492"/>
            <a:chOff x="6218627" y="-164582"/>
            <a:chExt cx="633009" cy="1794063"/>
          </a:xfrm>
        </p:grpSpPr>
        <p:sp>
          <p:nvSpPr>
            <p:cNvPr id="16" name="Volný tvar 1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17" name="Volný tvar 16"/>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22" name="Volný tvar 21"/>
          <p:cNvSpPr/>
          <p:nvPr/>
        </p:nvSpPr>
        <p:spPr>
          <a:xfrm>
            <a:off x="1550090" y="2945248"/>
            <a:ext cx="9085271" cy="3891357"/>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085271" h="3891357">
                <a:moveTo>
                  <a:pt x="288235" y="1741053"/>
                </a:moveTo>
                <a:cubicBezTo>
                  <a:pt x="462043" y="1778157"/>
                  <a:pt x="875470" y="1848583"/>
                  <a:pt x="1078670" y="1885096"/>
                </a:cubicBezTo>
                <a:cubicBezTo>
                  <a:pt x="1239869" y="1940264"/>
                  <a:pt x="1172072" y="1937177"/>
                  <a:pt x="1248632" y="1956481"/>
                </a:cubicBezTo>
                <a:cubicBezTo>
                  <a:pt x="1314994" y="1979184"/>
                  <a:pt x="1628674" y="1981090"/>
                  <a:pt x="1745382" y="1977124"/>
                </a:cubicBezTo>
                <a:cubicBezTo>
                  <a:pt x="1862090" y="1973158"/>
                  <a:pt x="1858669" y="1960789"/>
                  <a:pt x="1948879" y="1932686"/>
                </a:cubicBezTo>
                <a:cubicBezTo>
                  <a:pt x="2266839" y="1924979"/>
                  <a:pt x="2808146" y="1971429"/>
                  <a:pt x="3469585" y="1941078"/>
                </a:cubicBezTo>
                <a:cubicBezTo>
                  <a:pt x="4131024" y="1910727"/>
                  <a:pt x="5219010" y="1872816"/>
                  <a:pt x="5917510" y="1750578"/>
                </a:cubicBezTo>
                <a:cubicBezTo>
                  <a:pt x="6616010" y="1628340"/>
                  <a:pt x="7235135" y="1450540"/>
                  <a:pt x="7660585" y="1207653"/>
                </a:cubicBezTo>
                <a:cubicBezTo>
                  <a:pt x="8086035" y="964766"/>
                  <a:pt x="8247960" y="491690"/>
                  <a:pt x="8470210" y="293253"/>
                </a:cubicBezTo>
                <a:cubicBezTo>
                  <a:pt x="8692460" y="94816"/>
                  <a:pt x="8892485" y="-51235"/>
                  <a:pt x="8994085" y="17028"/>
                </a:cubicBezTo>
                <a:cubicBezTo>
                  <a:pt x="9095685" y="85291"/>
                  <a:pt x="9078223" y="242453"/>
                  <a:pt x="9079810" y="702828"/>
                </a:cubicBezTo>
                <a:cubicBezTo>
                  <a:pt x="9081398" y="1163203"/>
                  <a:pt x="9081398" y="2334778"/>
                  <a:pt x="9079810" y="2798328"/>
                </a:cubicBezTo>
                <a:cubicBezTo>
                  <a:pt x="9078223" y="3261878"/>
                  <a:pt x="9092510" y="3312678"/>
                  <a:pt x="9079810" y="3484128"/>
                </a:cubicBezTo>
                <a:cubicBezTo>
                  <a:pt x="9067110" y="3655578"/>
                  <a:pt x="9132197" y="3820678"/>
                  <a:pt x="9003610" y="3827028"/>
                </a:cubicBezTo>
                <a:cubicBezTo>
                  <a:pt x="8875023" y="3833378"/>
                  <a:pt x="8530535" y="3850841"/>
                  <a:pt x="8203510" y="3846078"/>
                </a:cubicBezTo>
                <a:cubicBezTo>
                  <a:pt x="7876485" y="3841316"/>
                  <a:pt x="7095435" y="3892115"/>
                  <a:pt x="7041460" y="3798453"/>
                </a:cubicBezTo>
                <a:cubicBezTo>
                  <a:pt x="6987485" y="3704791"/>
                  <a:pt x="7214497" y="2788803"/>
                  <a:pt x="7251010" y="2541153"/>
                </a:cubicBezTo>
                <a:cubicBezTo>
                  <a:pt x="7287523" y="2293503"/>
                  <a:pt x="7328797" y="2369703"/>
                  <a:pt x="7260535" y="2312553"/>
                </a:cubicBezTo>
                <a:cubicBezTo>
                  <a:pt x="7192273" y="2255403"/>
                  <a:pt x="7111310" y="2204603"/>
                  <a:pt x="6841435" y="2198253"/>
                </a:cubicBezTo>
                <a:cubicBezTo>
                  <a:pt x="6571560" y="2191903"/>
                  <a:pt x="5985772" y="2253816"/>
                  <a:pt x="5641285" y="2274453"/>
                </a:cubicBezTo>
                <a:cubicBezTo>
                  <a:pt x="5296798" y="2295090"/>
                  <a:pt x="5022160" y="2231591"/>
                  <a:pt x="4774510" y="2322078"/>
                </a:cubicBezTo>
                <a:cubicBezTo>
                  <a:pt x="4526860" y="2412565"/>
                  <a:pt x="4418910" y="2588778"/>
                  <a:pt x="4155385" y="2817378"/>
                </a:cubicBezTo>
                <a:cubicBezTo>
                  <a:pt x="3891860" y="3045978"/>
                  <a:pt x="3383463" y="3517465"/>
                  <a:pt x="3193360" y="3693678"/>
                </a:cubicBezTo>
                <a:cubicBezTo>
                  <a:pt x="3003257" y="3869891"/>
                  <a:pt x="3094141" y="3858780"/>
                  <a:pt x="3014766" y="3874655"/>
                </a:cubicBezTo>
                <a:cubicBezTo>
                  <a:pt x="2935391" y="3890530"/>
                  <a:pt x="2638132" y="3907196"/>
                  <a:pt x="2612335" y="3862746"/>
                </a:cubicBezTo>
                <a:cubicBezTo>
                  <a:pt x="2586538" y="3818296"/>
                  <a:pt x="2691711" y="3763528"/>
                  <a:pt x="2859986" y="3607953"/>
                </a:cubicBezTo>
                <a:cubicBezTo>
                  <a:pt x="3028261" y="3452378"/>
                  <a:pt x="3479110" y="3053915"/>
                  <a:pt x="3669610" y="2865003"/>
                </a:cubicBezTo>
                <a:cubicBezTo>
                  <a:pt x="3860110" y="2676091"/>
                  <a:pt x="4171260" y="2561791"/>
                  <a:pt x="4002985" y="2474478"/>
                </a:cubicBezTo>
                <a:cubicBezTo>
                  <a:pt x="3834710" y="2387166"/>
                  <a:pt x="3175898" y="2382403"/>
                  <a:pt x="2659960" y="2341128"/>
                </a:cubicBezTo>
                <a:cubicBezTo>
                  <a:pt x="2144023" y="2299853"/>
                  <a:pt x="1344716" y="2167297"/>
                  <a:pt x="907360" y="2226828"/>
                </a:cubicBezTo>
                <a:cubicBezTo>
                  <a:pt x="470004" y="2286359"/>
                  <a:pt x="67573" y="2696728"/>
                  <a:pt x="35823" y="2698315"/>
                </a:cubicBezTo>
                <a:cubicBezTo>
                  <a:pt x="4073" y="2699902"/>
                  <a:pt x="19948" y="2491940"/>
                  <a:pt x="31060" y="2464953"/>
                </a:cubicBezTo>
                <a:cubicBezTo>
                  <a:pt x="42172" y="2437966"/>
                  <a:pt x="606529" y="2162534"/>
                  <a:pt x="602560" y="2064903"/>
                </a:cubicBezTo>
                <a:cubicBezTo>
                  <a:pt x="598591" y="1967272"/>
                  <a:pt x="24710" y="1845828"/>
                  <a:pt x="7248" y="1879166"/>
                </a:cubicBezTo>
                <a:cubicBezTo>
                  <a:pt x="-10214" y="1864879"/>
                  <a:pt x="5660" y="1678347"/>
                  <a:pt x="35822" y="1662471"/>
                </a:cubicBezTo>
                <a:cubicBezTo>
                  <a:pt x="65984" y="1646595"/>
                  <a:pt x="114427" y="1703949"/>
                  <a:pt x="288235" y="174105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TextovéPole 22"/>
          <p:cNvSpPr txBox="1"/>
          <p:nvPr/>
        </p:nvSpPr>
        <p:spPr>
          <a:xfrm>
            <a:off x="4439816" y="4943445"/>
            <a:ext cx="1886658" cy="461665"/>
          </a:xfrm>
          <a:prstGeom prst="rect">
            <a:avLst/>
          </a:prstGeom>
          <a:noFill/>
        </p:spPr>
        <p:txBody>
          <a:bodyPr wrap="square" rtlCol="0">
            <a:spAutoFit/>
          </a:bodyPr>
          <a:lstStyle/>
          <a:p>
            <a:r>
              <a:rPr lang="cs-CZ" dirty="0">
                <a:solidFill>
                  <a:schemeClr val="bg1"/>
                </a:solidFill>
              </a:rPr>
              <a:t>dendrit</a:t>
            </a:r>
          </a:p>
        </p:txBody>
      </p:sp>
      <p:cxnSp>
        <p:nvCxnSpPr>
          <p:cNvPr id="24" name="Přímá spojnice 23"/>
          <p:cNvCxnSpPr/>
          <p:nvPr/>
        </p:nvCxnSpPr>
        <p:spPr>
          <a:xfrm flipV="1">
            <a:off x="3135579" y="3798332"/>
            <a:ext cx="450929" cy="1347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ovéPole 24"/>
          <p:cNvSpPr txBox="1"/>
          <p:nvPr/>
        </p:nvSpPr>
        <p:spPr>
          <a:xfrm>
            <a:off x="8904312" y="6093297"/>
            <a:ext cx="1526618" cy="461665"/>
          </a:xfrm>
          <a:prstGeom prst="rect">
            <a:avLst/>
          </a:prstGeom>
          <a:noFill/>
        </p:spPr>
        <p:txBody>
          <a:bodyPr wrap="square" rtlCol="0">
            <a:spAutoFit/>
          </a:bodyPr>
          <a:lstStyle/>
          <a:p>
            <a:r>
              <a:rPr lang="cs-CZ" b="1" dirty="0">
                <a:solidFill>
                  <a:schemeClr val="bg1"/>
                </a:solidFill>
              </a:rPr>
              <a:t>neuron</a:t>
            </a:r>
          </a:p>
        </p:txBody>
      </p:sp>
      <p:sp>
        <p:nvSpPr>
          <p:cNvPr id="26" name="TextovéPole 25"/>
          <p:cNvSpPr txBox="1"/>
          <p:nvPr/>
        </p:nvSpPr>
        <p:spPr>
          <a:xfrm>
            <a:off x="3359696" y="3429001"/>
            <a:ext cx="720080" cy="830997"/>
          </a:xfrm>
          <a:prstGeom prst="rect">
            <a:avLst/>
          </a:prstGeom>
          <a:noFill/>
        </p:spPr>
        <p:txBody>
          <a:bodyPr wrap="square" rtlCol="0">
            <a:spAutoFit/>
          </a:bodyPr>
          <a:lstStyle/>
          <a:p>
            <a:r>
              <a:rPr lang="cs-CZ" dirty="0"/>
              <a:t>axon</a:t>
            </a:r>
          </a:p>
        </p:txBody>
      </p:sp>
      <p:sp>
        <p:nvSpPr>
          <p:cNvPr id="27" name="Šipka doprava 26"/>
          <p:cNvSpPr/>
          <p:nvPr/>
        </p:nvSpPr>
        <p:spPr>
          <a:xfrm rot="5400000">
            <a:off x="2826362" y="3139560"/>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TextovéPole 27"/>
          <p:cNvSpPr txBox="1"/>
          <p:nvPr/>
        </p:nvSpPr>
        <p:spPr>
          <a:xfrm>
            <a:off x="1911672" y="2665539"/>
            <a:ext cx="2434823" cy="461665"/>
          </a:xfrm>
          <a:prstGeom prst="rect">
            <a:avLst/>
          </a:prstGeom>
          <a:noFill/>
        </p:spPr>
        <p:txBody>
          <a:bodyPr wrap="square" rtlCol="0">
            <a:spAutoFit/>
          </a:bodyPr>
          <a:lstStyle/>
          <a:p>
            <a:r>
              <a:rPr lang="cs-CZ" dirty="0" err="1"/>
              <a:t>Action</a:t>
            </a:r>
            <a:r>
              <a:rPr lang="cs-CZ" dirty="0"/>
              <a:t> </a:t>
            </a:r>
            <a:r>
              <a:rPr lang="cs-CZ" dirty="0" err="1"/>
              <a:t>potencial</a:t>
            </a:r>
            <a:endParaRPr lang="cs-CZ" dirty="0"/>
          </a:p>
        </p:txBody>
      </p:sp>
      <p:sp>
        <p:nvSpPr>
          <p:cNvPr id="29" name="TextovéPole 28"/>
          <p:cNvSpPr txBox="1"/>
          <p:nvPr/>
        </p:nvSpPr>
        <p:spPr>
          <a:xfrm>
            <a:off x="1335291" y="4039031"/>
            <a:ext cx="1626381" cy="830997"/>
          </a:xfrm>
          <a:prstGeom prst="rect">
            <a:avLst/>
          </a:prstGeom>
          <a:noFill/>
        </p:spPr>
        <p:txBody>
          <a:bodyPr wrap="square" rtlCol="0">
            <a:spAutoFit/>
          </a:bodyPr>
          <a:lstStyle/>
          <a:p>
            <a:r>
              <a:rPr lang="cs-CZ" dirty="0" err="1"/>
              <a:t>Excitatory</a:t>
            </a:r>
            <a:r>
              <a:rPr lang="cs-CZ" dirty="0"/>
              <a:t> synapse</a:t>
            </a:r>
          </a:p>
        </p:txBody>
      </p:sp>
      <p:sp>
        <p:nvSpPr>
          <p:cNvPr id="30" name="Volný tvar 29"/>
          <p:cNvSpPr>
            <a:spLocks noChangeAspect="1"/>
          </p:cNvSpPr>
          <p:nvPr/>
        </p:nvSpPr>
        <p:spPr>
          <a:xfrm>
            <a:off x="3586507" y="4102554"/>
            <a:ext cx="1706619" cy="61161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36" name="TextovéPole 35"/>
          <p:cNvSpPr txBox="1"/>
          <p:nvPr/>
        </p:nvSpPr>
        <p:spPr>
          <a:xfrm>
            <a:off x="4373317" y="3865695"/>
            <a:ext cx="899860" cy="461665"/>
          </a:xfrm>
          <a:prstGeom prst="rect">
            <a:avLst/>
          </a:prstGeom>
          <a:noFill/>
        </p:spPr>
        <p:txBody>
          <a:bodyPr wrap="square" rtlCol="0">
            <a:spAutoFit/>
          </a:bodyPr>
          <a:lstStyle/>
          <a:p>
            <a:r>
              <a:rPr lang="cs-CZ" dirty="0"/>
              <a:t>EPSP</a:t>
            </a:r>
          </a:p>
        </p:txBody>
      </p:sp>
      <p:grpSp>
        <p:nvGrpSpPr>
          <p:cNvPr id="20" name="Skupina 19"/>
          <p:cNvGrpSpPr/>
          <p:nvPr/>
        </p:nvGrpSpPr>
        <p:grpSpPr>
          <a:xfrm flipV="1">
            <a:off x="2951247" y="5215943"/>
            <a:ext cx="679151" cy="1587618"/>
            <a:chOff x="6218627" y="-164582"/>
            <a:chExt cx="633009" cy="1794063"/>
          </a:xfrm>
        </p:grpSpPr>
        <p:sp>
          <p:nvSpPr>
            <p:cNvPr id="21" name="Volný tvar 20"/>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4" name="Volný tvar 33"/>
            <p:cNvSpPr/>
            <p:nvPr/>
          </p:nvSpPr>
          <p:spPr>
            <a:xfrm>
              <a:off x="6218627" y="-164582"/>
              <a:ext cx="633009"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22736" y="991093"/>
                    <a:pt x="229630" y="1257839"/>
                  </a:cubicBezTo>
                  <a:cubicBezTo>
                    <a:pt x="236524" y="1524585"/>
                    <a:pt x="202782" y="1535830"/>
                    <a:pt x="182173" y="1600477"/>
                  </a:cubicBezTo>
                  <a:cubicBezTo>
                    <a:pt x="161564" y="1665124"/>
                    <a:pt x="129786" y="1631037"/>
                    <a:pt x="105973" y="1645721"/>
                  </a:cubicBezTo>
                  <a:cubicBezTo>
                    <a:pt x="82160" y="1660405"/>
                    <a:pt x="55967" y="1673899"/>
                    <a:pt x="39298" y="1688583"/>
                  </a:cubicBezTo>
                  <a:cubicBezTo>
                    <a:pt x="22629" y="1703267"/>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8" name="Šipka doprava 37"/>
          <p:cNvSpPr/>
          <p:nvPr/>
        </p:nvSpPr>
        <p:spPr>
          <a:xfrm rot="16200000">
            <a:off x="2963658" y="6397552"/>
            <a:ext cx="496313" cy="225690"/>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9" name="TextovéPole 38"/>
          <p:cNvSpPr txBox="1"/>
          <p:nvPr/>
        </p:nvSpPr>
        <p:spPr>
          <a:xfrm>
            <a:off x="1550090" y="5292689"/>
            <a:ext cx="1572629" cy="830997"/>
          </a:xfrm>
          <a:prstGeom prst="rect">
            <a:avLst/>
          </a:prstGeom>
          <a:noFill/>
        </p:spPr>
        <p:txBody>
          <a:bodyPr wrap="square" rtlCol="0">
            <a:spAutoFit/>
          </a:bodyPr>
          <a:lstStyle/>
          <a:p>
            <a:r>
              <a:rPr lang="cs-CZ" dirty="0" err="1"/>
              <a:t>Excitatory</a:t>
            </a:r>
            <a:r>
              <a:rPr lang="cs-CZ" dirty="0"/>
              <a:t> synapse</a:t>
            </a:r>
          </a:p>
        </p:txBody>
      </p:sp>
      <p:sp>
        <p:nvSpPr>
          <p:cNvPr id="40" name="TextovéPole 39"/>
          <p:cNvSpPr txBox="1"/>
          <p:nvPr/>
        </p:nvSpPr>
        <p:spPr>
          <a:xfrm>
            <a:off x="3359695" y="6203116"/>
            <a:ext cx="2581631" cy="461665"/>
          </a:xfrm>
          <a:prstGeom prst="rect">
            <a:avLst/>
          </a:prstGeom>
          <a:noFill/>
        </p:spPr>
        <p:txBody>
          <a:bodyPr wrap="square" rtlCol="0">
            <a:spAutoFit/>
          </a:bodyPr>
          <a:lstStyle/>
          <a:p>
            <a:r>
              <a:rPr lang="cs-CZ" dirty="0" err="1"/>
              <a:t>Action</a:t>
            </a:r>
            <a:r>
              <a:rPr lang="cs-CZ" dirty="0"/>
              <a:t> </a:t>
            </a:r>
            <a:r>
              <a:rPr lang="cs-CZ" dirty="0" err="1"/>
              <a:t>potencial</a:t>
            </a:r>
            <a:endParaRPr lang="cs-CZ" dirty="0"/>
          </a:p>
        </p:txBody>
      </p:sp>
      <p:grpSp>
        <p:nvGrpSpPr>
          <p:cNvPr id="44" name="Skupina 43"/>
          <p:cNvGrpSpPr/>
          <p:nvPr/>
        </p:nvGrpSpPr>
        <p:grpSpPr>
          <a:xfrm>
            <a:off x="5941327" y="1311288"/>
            <a:ext cx="3903133" cy="2261728"/>
            <a:chOff x="536963" y="3861048"/>
            <a:chExt cx="3903133" cy="2261728"/>
          </a:xfrm>
        </p:grpSpPr>
        <p:sp>
          <p:nvSpPr>
            <p:cNvPr id="45" name="TextovéPole 44"/>
            <p:cNvSpPr txBox="1"/>
            <p:nvPr/>
          </p:nvSpPr>
          <p:spPr>
            <a:xfrm>
              <a:off x="3215960" y="5780112"/>
              <a:ext cx="1224136" cy="338554"/>
            </a:xfrm>
            <a:prstGeom prst="rect">
              <a:avLst/>
            </a:prstGeom>
            <a:noFill/>
          </p:spPr>
          <p:txBody>
            <a:bodyPr wrap="square" rtlCol="0">
              <a:spAutoFit/>
            </a:bodyPr>
            <a:lstStyle/>
            <a:p>
              <a:r>
                <a:rPr lang="cs-CZ" sz="1600" dirty="0"/>
                <a:t>čas (</a:t>
              </a:r>
              <a:r>
                <a:rPr lang="cs-CZ" sz="1600" dirty="0" err="1"/>
                <a:t>ms</a:t>
              </a:r>
              <a:r>
                <a:rPr lang="cs-CZ" sz="1600" dirty="0"/>
                <a:t>)</a:t>
              </a:r>
            </a:p>
          </p:txBody>
        </p:sp>
        <p:grpSp>
          <p:nvGrpSpPr>
            <p:cNvPr id="46" name="Skupina 45"/>
            <p:cNvGrpSpPr/>
            <p:nvPr/>
          </p:nvGrpSpPr>
          <p:grpSpPr>
            <a:xfrm>
              <a:off x="536963" y="3861048"/>
              <a:ext cx="3386965" cy="2261728"/>
              <a:chOff x="536963" y="3861048"/>
              <a:chExt cx="3386965" cy="2261728"/>
            </a:xfrm>
          </p:grpSpPr>
          <p:cxnSp>
            <p:nvCxnSpPr>
              <p:cNvPr id="47" name="Přímá spojnice 46"/>
              <p:cNvCxnSpPr/>
              <p:nvPr/>
            </p:nvCxnSpPr>
            <p:spPr>
              <a:xfrm>
                <a:off x="1106091" y="4237021"/>
                <a:ext cx="0" cy="158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Přímá spojnice 47"/>
              <p:cNvCxnSpPr/>
              <p:nvPr/>
            </p:nvCxnSpPr>
            <p:spPr>
              <a:xfrm flipH="1">
                <a:off x="1115616" y="5814643"/>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Volný tvar 48"/>
              <p:cNvSpPr/>
              <p:nvPr/>
            </p:nvSpPr>
            <p:spPr>
              <a:xfrm>
                <a:off x="1119560" y="4445823"/>
                <a:ext cx="2782075" cy="84157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50" name="TextovéPole 49"/>
              <p:cNvSpPr txBox="1"/>
              <p:nvPr/>
            </p:nvSpPr>
            <p:spPr>
              <a:xfrm>
                <a:off x="536963" y="3861048"/>
                <a:ext cx="854432" cy="584775"/>
              </a:xfrm>
              <a:prstGeom prst="rect">
                <a:avLst/>
              </a:prstGeom>
              <a:noFill/>
            </p:spPr>
            <p:txBody>
              <a:bodyPr wrap="square" rtlCol="0">
                <a:spAutoFit/>
              </a:bodyPr>
              <a:lstStyle/>
              <a:p>
                <a:r>
                  <a:rPr lang="cs-CZ" sz="1600" dirty="0"/>
                  <a:t>napětí (</a:t>
                </a:r>
                <a:r>
                  <a:rPr lang="cs-CZ" sz="1600" dirty="0" err="1"/>
                  <a:t>mV</a:t>
                </a:r>
                <a:r>
                  <a:rPr lang="cs-CZ" sz="1600" dirty="0"/>
                  <a:t>)</a:t>
                </a:r>
              </a:p>
            </p:txBody>
          </p:sp>
          <p:sp>
            <p:nvSpPr>
              <p:cNvPr id="51" name="TextovéPole 50"/>
              <p:cNvSpPr txBox="1"/>
              <p:nvPr/>
            </p:nvSpPr>
            <p:spPr>
              <a:xfrm>
                <a:off x="632213" y="5302030"/>
                <a:ext cx="854432" cy="338554"/>
              </a:xfrm>
              <a:prstGeom prst="rect">
                <a:avLst/>
              </a:prstGeom>
              <a:noFill/>
            </p:spPr>
            <p:txBody>
              <a:bodyPr wrap="square" rtlCol="0">
                <a:spAutoFit/>
              </a:bodyPr>
              <a:lstStyle/>
              <a:p>
                <a:r>
                  <a:rPr lang="cs-CZ" sz="1600" dirty="0"/>
                  <a:t>-90</a:t>
                </a:r>
              </a:p>
            </p:txBody>
          </p:sp>
          <p:sp>
            <p:nvSpPr>
              <p:cNvPr id="52" name="TextovéPole 51"/>
              <p:cNvSpPr txBox="1"/>
              <p:nvPr/>
            </p:nvSpPr>
            <p:spPr>
              <a:xfrm>
                <a:off x="1290757" y="5784222"/>
                <a:ext cx="572120" cy="338554"/>
              </a:xfrm>
              <a:prstGeom prst="rect">
                <a:avLst/>
              </a:prstGeom>
              <a:noFill/>
            </p:spPr>
            <p:txBody>
              <a:bodyPr wrap="square" rtlCol="0">
                <a:spAutoFit/>
              </a:bodyPr>
              <a:lstStyle/>
              <a:p>
                <a:pPr algn="ctr"/>
                <a:r>
                  <a:rPr lang="cs-CZ" sz="1600" dirty="0"/>
                  <a:t>0</a:t>
                </a:r>
              </a:p>
            </p:txBody>
          </p:sp>
          <p:sp>
            <p:nvSpPr>
              <p:cNvPr id="53" name="TextovéPole 52"/>
              <p:cNvSpPr txBox="1"/>
              <p:nvPr/>
            </p:nvSpPr>
            <p:spPr>
              <a:xfrm>
                <a:off x="1806436" y="5784222"/>
                <a:ext cx="572120" cy="338554"/>
              </a:xfrm>
              <a:prstGeom prst="rect">
                <a:avLst/>
              </a:prstGeom>
              <a:noFill/>
            </p:spPr>
            <p:txBody>
              <a:bodyPr wrap="square" rtlCol="0">
                <a:spAutoFit/>
              </a:bodyPr>
              <a:lstStyle/>
              <a:p>
                <a:pPr algn="ctr"/>
                <a:r>
                  <a:rPr lang="cs-CZ" sz="1600" dirty="0"/>
                  <a:t>2</a:t>
                </a:r>
              </a:p>
            </p:txBody>
          </p:sp>
          <p:sp>
            <p:nvSpPr>
              <p:cNvPr id="54" name="TextovéPole 53"/>
              <p:cNvSpPr txBox="1"/>
              <p:nvPr/>
            </p:nvSpPr>
            <p:spPr>
              <a:xfrm>
                <a:off x="2322115" y="5784222"/>
                <a:ext cx="572120" cy="338554"/>
              </a:xfrm>
              <a:prstGeom prst="rect">
                <a:avLst/>
              </a:prstGeom>
              <a:noFill/>
            </p:spPr>
            <p:txBody>
              <a:bodyPr wrap="square" rtlCol="0">
                <a:spAutoFit/>
              </a:bodyPr>
              <a:lstStyle/>
              <a:p>
                <a:pPr algn="ctr"/>
                <a:r>
                  <a:rPr lang="cs-CZ" sz="1600" dirty="0"/>
                  <a:t>4</a:t>
                </a:r>
              </a:p>
            </p:txBody>
          </p:sp>
          <p:sp>
            <p:nvSpPr>
              <p:cNvPr id="55" name="TextovéPole 54"/>
              <p:cNvSpPr txBox="1"/>
              <p:nvPr/>
            </p:nvSpPr>
            <p:spPr>
              <a:xfrm>
                <a:off x="2837793" y="5784222"/>
                <a:ext cx="572120" cy="338554"/>
              </a:xfrm>
              <a:prstGeom prst="rect">
                <a:avLst/>
              </a:prstGeom>
              <a:noFill/>
            </p:spPr>
            <p:txBody>
              <a:bodyPr wrap="square" rtlCol="0">
                <a:spAutoFit/>
              </a:bodyPr>
              <a:lstStyle/>
              <a:p>
                <a:pPr algn="ctr"/>
                <a:r>
                  <a:rPr lang="cs-CZ" sz="1600" dirty="0"/>
                  <a:t>6</a:t>
                </a:r>
              </a:p>
            </p:txBody>
          </p:sp>
          <p:sp>
            <p:nvSpPr>
              <p:cNvPr id="56" name="TextovéPole 55"/>
              <p:cNvSpPr txBox="1"/>
              <p:nvPr/>
            </p:nvSpPr>
            <p:spPr>
              <a:xfrm>
                <a:off x="632213" y="4324678"/>
                <a:ext cx="854432" cy="338554"/>
              </a:xfrm>
              <a:prstGeom prst="rect">
                <a:avLst/>
              </a:prstGeom>
              <a:noFill/>
            </p:spPr>
            <p:txBody>
              <a:bodyPr wrap="square" rtlCol="0">
                <a:spAutoFit/>
              </a:bodyPr>
              <a:lstStyle/>
              <a:p>
                <a:r>
                  <a:rPr lang="cs-CZ" sz="1600" dirty="0"/>
                  <a:t>-70</a:t>
                </a:r>
              </a:p>
            </p:txBody>
          </p:sp>
        </p:grpSp>
      </p:grpSp>
      <p:sp>
        <p:nvSpPr>
          <p:cNvPr id="59" name="TextovéPole 58"/>
          <p:cNvSpPr txBox="1"/>
          <p:nvPr/>
        </p:nvSpPr>
        <p:spPr>
          <a:xfrm>
            <a:off x="4599470" y="5431188"/>
            <a:ext cx="899860" cy="461665"/>
          </a:xfrm>
          <a:prstGeom prst="rect">
            <a:avLst/>
          </a:prstGeom>
          <a:noFill/>
        </p:spPr>
        <p:txBody>
          <a:bodyPr wrap="square" rtlCol="0">
            <a:spAutoFit/>
          </a:bodyPr>
          <a:lstStyle/>
          <a:p>
            <a:r>
              <a:rPr lang="cs-CZ" dirty="0"/>
              <a:t>EPSP</a:t>
            </a:r>
          </a:p>
        </p:txBody>
      </p:sp>
      <p:sp>
        <p:nvSpPr>
          <p:cNvPr id="62" name="TextovéPole 61"/>
          <p:cNvSpPr txBox="1"/>
          <p:nvPr/>
        </p:nvSpPr>
        <p:spPr>
          <a:xfrm>
            <a:off x="7046929" y="2588621"/>
            <a:ext cx="899860" cy="461665"/>
          </a:xfrm>
          <a:prstGeom prst="rect">
            <a:avLst/>
          </a:prstGeom>
          <a:noFill/>
        </p:spPr>
        <p:txBody>
          <a:bodyPr wrap="square" rtlCol="0">
            <a:spAutoFit/>
          </a:bodyPr>
          <a:lstStyle/>
          <a:p>
            <a:r>
              <a:rPr lang="cs-CZ" dirty="0"/>
              <a:t>EPSP</a:t>
            </a:r>
          </a:p>
        </p:txBody>
      </p:sp>
      <p:sp>
        <p:nvSpPr>
          <p:cNvPr id="63" name="TextovéPole 62"/>
          <p:cNvSpPr txBox="1"/>
          <p:nvPr/>
        </p:nvSpPr>
        <p:spPr>
          <a:xfrm>
            <a:off x="7726478" y="1020557"/>
            <a:ext cx="4053145" cy="830997"/>
          </a:xfrm>
          <a:prstGeom prst="rect">
            <a:avLst/>
          </a:prstGeom>
          <a:noFill/>
        </p:spPr>
        <p:txBody>
          <a:bodyPr wrap="square" rtlCol="0">
            <a:spAutoFit/>
          </a:bodyPr>
          <a:lstStyle/>
          <a:p>
            <a:r>
              <a:rPr lang="en-US" dirty="0"/>
              <a:t>Two EPSP that originated on </a:t>
            </a:r>
            <a:r>
              <a:rPr lang="en-US" dirty="0" err="1"/>
              <a:t>dendri</a:t>
            </a:r>
            <a:r>
              <a:rPr lang="cs-CZ" dirty="0"/>
              <a:t>t</a:t>
            </a:r>
            <a:r>
              <a:rPr lang="en-US" dirty="0"/>
              <a:t>s at the same time</a:t>
            </a:r>
            <a:endParaRPr lang="cs-CZ" dirty="0"/>
          </a:p>
        </p:txBody>
      </p:sp>
      <p:sp>
        <p:nvSpPr>
          <p:cNvPr id="64" name="TextovéPole 63"/>
          <p:cNvSpPr txBox="1"/>
          <p:nvPr/>
        </p:nvSpPr>
        <p:spPr>
          <a:xfrm>
            <a:off x="8885620" y="1811549"/>
            <a:ext cx="1688504" cy="461665"/>
          </a:xfrm>
          <a:prstGeom prst="rect">
            <a:avLst/>
          </a:prstGeom>
          <a:noFill/>
        </p:spPr>
        <p:txBody>
          <a:bodyPr wrap="square" rtlCol="0">
            <a:spAutoFit/>
          </a:bodyPr>
          <a:lstStyle/>
          <a:p>
            <a:r>
              <a:rPr lang="cs-CZ" dirty="0" err="1"/>
              <a:t>Summary</a:t>
            </a:r>
            <a:endParaRPr lang="cs-CZ" dirty="0"/>
          </a:p>
        </p:txBody>
      </p:sp>
      <p:cxnSp>
        <p:nvCxnSpPr>
          <p:cNvPr id="65" name="Přímá spojnice 64"/>
          <p:cNvCxnSpPr/>
          <p:nvPr/>
        </p:nvCxnSpPr>
        <p:spPr>
          <a:xfrm>
            <a:off x="7752184" y="1875730"/>
            <a:ext cx="912394" cy="17181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Volný tvar 56"/>
          <p:cNvSpPr>
            <a:spLocks noChangeAspect="1"/>
          </p:cNvSpPr>
          <p:nvPr/>
        </p:nvSpPr>
        <p:spPr>
          <a:xfrm>
            <a:off x="3465125" y="5369333"/>
            <a:ext cx="1706619" cy="611616"/>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60" name="Volný tvar 59"/>
          <p:cNvSpPr/>
          <p:nvPr/>
        </p:nvSpPr>
        <p:spPr>
          <a:xfrm>
            <a:off x="6546217" y="2047546"/>
            <a:ext cx="2782075" cy="72574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66" name="Volný tvar 65"/>
          <p:cNvSpPr/>
          <p:nvPr/>
        </p:nvSpPr>
        <p:spPr>
          <a:xfrm>
            <a:off x="6533098" y="1464481"/>
            <a:ext cx="2782075" cy="1286888"/>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381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67" name="TextovéPole 66"/>
          <p:cNvSpPr txBox="1"/>
          <p:nvPr/>
        </p:nvSpPr>
        <p:spPr>
          <a:xfrm>
            <a:off x="559398" y="281915"/>
            <a:ext cx="7984875" cy="523220"/>
          </a:xfrm>
          <a:prstGeom prst="rect">
            <a:avLst/>
          </a:prstGeom>
          <a:noFill/>
        </p:spPr>
        <p:txBody>
          <a:bodyPr wrap="square" rtlCol="0">
            <a:spAutoFit/>
          </a:bodyPr>
          <a:lstStyle/>
          <a:p>
            <a:r>
              <a:rPr lang="cs-CZ" sz="2800" b="1" dirty="0" err="1"/>
              <a:t>Summation</a:t>
            </a:r>
            <a:r>
              <a:rPr lang="cs-CZ" sz="2800" b="1" dirty="0"/>
              <a:t> </a:t>
            </a:r>
            <a:r>
              <a:rPr lang="cs-CZ" sz="2800" b="1" dirty="0" err="1"/>
              <a:t>of</a:t>
            </a:r>
            <a:r>
              <a:rPr lang="cs-CZ" sz="2800" b="1" dirty="0"/>
              <a:t> </a:t>
            </a:r>
            <a:r>
              <a:rPr lang="cs-CZ" sz="2800" b="1" dirty="0" err="1"/>
              <a:t>postsynaptic</a:t>
            </a:r>
            <a:r>
              <a:rPr lang="cs-CZ" sz="2800" b="1" dirty="0"/>
              <a:t> </a:t>
            </a:r>
            <a:r>
              <a:rPr lang="cs-CZ" sz="2800" b="1" dirty="0" err="1"/>
              <a:t>potencials</a:t>
            </a:r>
            <a:endParaRPr lang="cs-CZ" sz="2800" b="1" dirty="0"/>
          </a:p>
        </p:txBody>
      </p:sp>
      <p:sp>
        <p:nvSpPr>
          <p:cNvPr id="68" name="Plus 67"/>
          <p:cNvSpPr/>
          <p:nvPr/>
        </p:nvSpPr>
        <p:spPr>
          <a:xfrm flipH="1">
            <a:off x="3179501" y="441745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9" name="Plus 68"/>
          <p:cNvSpPr/>
          <p:nvPr/>
        </p:nvSpPr>
        <p:spPr>
          <a:xfrm flipH="1">
            <a:off x="3384863" y="5369333"/>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0" name="Přímá spojnice se šipkou 69"/>
          <p:cNvCxnSpPr/>
          <p:nvPr/>
        </p:nvCxnSpPr>
        <p:spPr>
          <a:xfrm flipV="1">
            <a:off x="6092725" y="5013176"/>
            <a:ext cx="1143003" cy="3486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542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6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animBg="1"/>
      <p:bldP spid="28" grpId="0"/>
      <p:bldP spid="29" grpId="0"/>
      <p:bldP spid="30" grpId="0" animBg="1"/>
      <p:bldP spid="36" grpId="0"/>
      <p:bldP spid="38" grpId="0" animBg="1"/>
      <p:bldP spid="39" grpId="0"/>
      <p:bldP spid="40" grpId="0"/>
      <p:bldP spid="59" grpId="0"/>
      <p:bldP spid="62" grpId="0"/>
      <p:bldP spid="63" grpId="0"/>
      <p:bldP spid="64" grpId="0"/>
      <p:bldP spid="57" grpId="0" animBg="1"/>
      <p:bldP spid="60" grpId="0" animBg="1"/>
      <p:bldP spid="66" grpId="0" animBg="1"/>
      <p:bldP spid="68" grpId="0" animBg="1"/>
      <p:bldP spid="6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Skupina 73"/>
          <p:cNvGrpSpPr>
            <a:grpSpLocks noChangeAspect="1"/>
          </p:cNvGrpSpPr>
          <p:nvPr/>
        </p:nvGrpSpPr>
        <p:grpSpPr>
          <a:xfrm>
            <a:off x="1550095" y="116633"/>
            <a:ext cx="9493362" cy="6555433"/>
            <a:chOff x="26094" y="1139249"/>
            <a:chExt cx="14873783" cy="10270765"/>
          </a:xfrm>
        </p:grpSpPr>
        <p:sp>
          <p:nvSpPr>
            <p:cNvPr id="75" name="Volný tvar 74"/>
            <p:cNvSpPr>
              <a:spLocks/>
            </p:cNvSpPr>
            <p:nvPr/>
          </p:nvSpPr>
          <p:spPr>
            <a:xfrm>
              <a:off x="26094" y="1139249"/>
              <a:ext cx="14304629" cy="9505900"/>
            </a:xfrm>
            <a:custGeom>
              <a:avLst/>
              <a:gdLst>
                <a:gd name="connsiteX0" fmla="*/ 244088 w 9068829"/>
                <a:gd name="connsiteY0" fmla="*/ 1719335 h 3517926"/>
                <a:gd name="connsiteX1" fmla="*/ 1453763 w 9068829"/>
                <a:gd name="connsiteY1" fmla="*/ 1995560 h 3517926"/>
                <a:gd name="connsiteX2" fmla="*/ 3425438 w 9068829"/>
                <a:gd name="connsiteY2" fmla="*/ 1919360 h 3517926"/>
                <a:gd name="connsiteX3" fmla="*/ 5873363 w 9068829"/>
                <a:gd name="connsiteY3" fmla="*/ 1728860 h 3517926"/>
                <a:gd name="connsiteX4" fmla="*/ 7616438 w 9068829"/>
                <a:gd name="connsiteY4" fmla="*/ 1185935 h 3517926"/>
                <a:gd name="connsiteX5" fmla="*/ 8426063 w 9068829"/>
                <a:gd name="connsiteY5" fmla="*/ 271535 h 3517926"/>
                <a:gd name="connsiteX6" fmla="*/ 9026138 w 9068829"/>
                <a:gd name="connsiteY6" fmla="*/ 14360 h 3517926"/>
                <a:gd name="connsiteX7" fmla="*/ 9007088 w 9068829"/>
                <a:gd name="connsiteY7" fmla="*/ 614435 h 3517926"/>
                <a:gd name="connsiteX8" fmla="*/ 9035663 w 9068829"/>
                <a:gd name="connsiteY8" fmla="*/ 2776610 h 3517926"/>
                <a:gd name="connsiteX9" fmla="*/ 8997563 w 9068829"/>
                <a:gd name="connsiteY9" fmla="*/ 3395735 h 3517926"/>
                <a:gd name="connsiteX10" fmla="*/ 8226038 w 9068829"/>
                <a:gd name="connsiteY10" fmla="*/ 3433835 h 3517926"/>
                <a:gd name="connsiteX11" fmla="*/ 7130663 w 9068829"/>
                <a:gd name="connsiteY11" fmla="*/ 3452885 h 3517926"/>
                <a:gd name="connsiteX12" fmla="*/ 7206863 w 9068829"/>
                <a:gd name="connsiteY12" fmla="*/ 2519435 h 3517926"/>
                <a:gd name="connsiteX13" fmla="*/ 7216388 w 9068829"/>
                <a:gd name="connsiteY13" fmla="*/ 2290835 h 3517926"/>
                <a:gd name="connsiteX14" fmla="*/ 6797288 w 9068829"/>
                <a:gd name="connsiteY14" fmla="*/ 2176535 h 3517926"/>
                <a:gd name="connsiteX15" fmla="*/ 5501888 w 9068829"/>
                <a:gd name="connsiteY15" fmla="*/ 2357510 h 3517926"/>
                <a:gd name="connsiteX16" fmla="*/ 4730363 w 9068829"/>
                <a:gd name="connsiteY16" fmla="*/ 2300360 h 3517926"/>
                <a:gd name="connsiteX17" fmla="*/ 4111238 w 9068829"/>
                <a:gd name="connsiteY17" fmla="*/ 2795660 h 3517926"/>
                <a:gd name="connsiteX18" fmla="*/ 3434963 w 9068829"/>
                <a:gd name="connsiteY18" fmla="*/ 3376685 h 3517926"/>
                <a:gd name="connsiteX19" fmla="*/ 3073013 w 9068829"/>
                <a:gd name="connsiteY19" fmla="*/ 3357635 h 3517926"/>
                <a:gd name="connsiteX20" fmla="*/ 3625463 w 9068829"/>
                <a:gd name="connsiteY20" fmla="*/ 2843285 h 3517926"/>
                <a:gd name="connsiteX21" fmla="*/ 3958838 w 9068829"/>
                <a:gd name="connsiteY21" fmla="*/ 2452760 h 3517926"/>
                <a:gd name="connsiteX22" fmla="*/ 2615813 w 9068829"/>
                <a:gd name="connsiteY22" fmla="*/ 2386085 h 3517926"/>
                <a:gd name="connsiteX23" fmla="*/ 863213 w 9068829"/>
                <a:gd name="connsiteY23" fmla="*/ 2205110 h 3517926"/>
                <a:gd name="connsiteX24" fmla="*/ 120263 w 9068829"/>
                <a:gd name="connsiteY24" fmla="*/ 2605160 h 3517926"/>
                <a:gd name="connsiteX25" fmla="*/ 44063 w 9068829"/>
                <a:gd name="connsiteY25" fmla="*/ 2443235 h 3517926"/>
                <a:gd name="connsiteX26" fmla="*/ 558413 w 9068829"/>
                <a:gd name="connsiteY26" fmla="*/ 2043185 h 3517926"/>
                <a:gd name="connsiteX27" fmla="*/ 110738 w 9068829"/>
                <a:gd name="connsiteY27" fmla="*/ 1833635 h 3517926"/>
                <a:gd name="connsiteX28" fmla="*/ 110738 w 9068829"/>
                <a:gd name="connsiteY28" fmla="*/ 1557410 h 3517926"/>
                <a:gd name="connsiteX29" fmla="*/ 244088 w 9068829"/>
                <a:gd name="connsiteY29" fmla="*/ 1719335 h 3517926"/>
                <a:gd name="connsiteX0" fmla="*/ 244088 w 9064448"/>
                <a:gd name="connsiteY0" fmla="*/ 1719335 h 3805403"/>
                <a:gd name="connsiteX1" fmla="*/ 1453763 w 9064448"/>
                <a:gd name="connsiteY1" fmla="*/ 1995560 h 3805403"/>
                <a:gd name="connsiteX2" fmla="*/ 3425438 w 9064448"/>
                <a:gd name="connsiteY2" fmla="*/ 1919360 h 3805403"/>
                <a:gd name="connsiteX3" fmla="*/ 5873363 w 9064448"/>
                <a:gd name="connsiteY3" fmla="*/ 1728860 h 3805403"/>
                <a:gd name="connsiteX4" fmla="*/ 7616438 w 9064448"/>
                <a:gd name="connsiteY4" fmla="*/ 1185935 h 3805403"/>
                <a:gd name="connsiteX5" fmla="*/ 8426063 w 9064448"/>
                <a:gd name="connsiteY5" fmla="*/ 271535 h 3805403"/>
                <a:gd name="connsiteX6" fmla="*/ 9026138 w 9064448"/>
                <a:gd name="connsiteY6" fmla="*/ 14360 h 3805403"/>
                <a:gd name="connsiteX7" fmla="*/ 9007088 w 9064448"/>
                <a:gd name="connsiteY7" fmla="*/ 614435 h 3805403"/>
                <a:gd name="connsiteX8" fmla="*/ 9035663 w 9064448"/>
                <a:gd name="connsiteY8" fmla="*/ 2776610 h 3805403"/>
                <a:gd name="connsiteX9" fmla="*/ 8997563 w 9064448"/>
                <a:gd name="connsiteY9" fmla="*/ 3395735 h 3805403"/>
                <a:gd name="connsiteX10" fmla="*/ 8959463 w 9064448"/>
                <a:gd name="connsiteY10" fmla="*/ 3805310 h 3805403"/>
                <a:gd name="connsiteX11" fmla="*/ 8226038 w 9064448"/>
                <a:gd name="connsiteY11" fmla="*/ 3433835 h 3805403"/>
                <a:gd name="connsiteX12" fmla="*/ 7130663 w 9064448"/>
                <a:gd name="connsiteY12" fmla="*/ 3452885 h 3805403"/>
                <a:gd name="connsiteX13" fmla="*/ 7206863 w 9064448"/>
                <a:gd name="connsiteY13" fmla="*/ 2519435 h 3805403"/>
                <a:gd name="connsiteX14" fmla="*/ 7216388 w 9064448"/>
                <a:gd name="connsiteY14" fmla="*/ 2290835 h 3805403"/>
                <a:gd name="connsiteX15" fmla="*/ 6797288 w 9064448"/>
                <a:gd name="connsiteY15" fmla="*/ 2176535 h 3805403"/>
                <a:gd name="connsiteX16" fmla="*/ 5501888 w 9064448"/>
                <a:gd name="connsiteY16" fmla="*/ 2357510 h 3805403"/>
                <a:gd name="connsiteX17" fmla="*/ 4730363 w 9064448"/>
                <a:gd name="connsiteY17" fmla="*/ 2300360 h 3805403"/>
                <a:gd name="connsiteX18" fmla="*/ 4111238 w 9064448"/>
                <a:gd name="connsiteY18" fmla="*/ 2795660 h 3805403"/>
                <a:gd name="connsiteX19" fmla="*/ 3434963 w 9064448"/>
                <a:gd name="connsiteY19" fmla="*/ 3376685 h 3805403"/>
                <a:gd name="connsiteX20" fmla="*/ 3073013 w 9064448"/>
                <a:gd name="connsiteY20" fmla="*/ 3357635 h 3805403"/>
                <a:gd name="connsiteX21" fmla="*/ 3625463 w 9064448"/>
                <a:gd name="connsiteY21" fmla="*/ 2843285 h 3805403"/>
                <a:gd name="connsiteX22" fmla="*/ 3958838 w 9064448"/>
                <a:gd name="connsiteY22" fmla="*/ 2452760 h 3805403"/>
                <a:gd name="connsiteX23" fmla="*/ 2615813 w 9064448"/>
                <a:gd name="connsiteY23" fmla="*/ 2386085 h 3805403"/>
                <a:gd name="connsiteX24" fmla="*/ 863213 w 9064448"/>
                <a:gd name="connsiteY24" fmla="*/ 2205110 h 3805403"/>
                <a:gd name="connsiteX25" fmla="*/ 120263 w 9064448"/>
                <a:gd name="connsiteY25" fmla="*/ 2605160 h 3805403"/>
                <a:gd name="connsiteX26" fmla="*/ 44063 w 9064448"/>
                <a:gd name="connsiteY26" fmla="*/ 2443235 h 3805403"/>
                <a:gd name="connsiteX27" fmla="*/ 558413 w 9064448"/>
                <a:gd name="connsiteY27" fmla="*/ 2043185 h 3805403"/>
                <a:gd name="connsiteX28" fmla="*/ 110738 w 9064448"/>
                <a:gd name="connsiteY28" fmla="*/ 1833635 h 3805403"/>
                <a:gd name="connsiteX29" fmla="*/ 110738 w 9064448"/>
                <a:gd name="connsiteY29" fmla="*/ 1557410 h 3805403"/>
                <a:gd name="connsiteX30" fmla="*/ 244088 w 9064448"/>
                <a:gd name="connsiteY30" fmla="*/ 1719335 h 3805403"/>
                <a:gd name="connsiteX0" fmla="*/ 244088 w 9064448"/>
                <a:gd name="connsiteY0" fmla="*/ 1719335 h 3847381"/>
                <a:gd name="connsiteX1" fmla="*/ 1453763 w 9064448"/>
                <a:gd name="connsiteY1" fmla="*/ 1995560 h 3847381"/>
                <a:gd name="connsiteX2" fmla="*/ 3425438 w 9064448"/>
                <a:gd name="connsiteY2" fmla="*/ 1919360 h 3847381"/>
                <a:gd name="connsiteX3" fmla="*/ 5873363 w 9064448"/>
                <a:gd name="connsiteY3" fmla="*/ 1728860 h 3847381"/>
                <a:gd name="connsiteX4" fmla="*/ 7616438 w 9064448"/>
                <a:gd name="connsiteY4" fmla="*/ 1185935 h 3847381"/>
                <a:gd name="connsiteX5" fmla="*/ 8426063 w 9064448"/>
                <a:gd name="connsiteY5" fmla="*/ 271535 h 3847381"/>
                <a:gd name="connsiteX6" fmla="*/ 9026138 w 9064448"/>
                <a:gd name="connsiteY6" fmla="*/ 14360 h 3847381"/>
                <a:gd name="connsiteX7" fmla="*/ 9007088 w 9064448"/>
                <a:gd name="connsiteY7" fmla="*/ 614435 h 3847381"/>
                <a:gd name="connsiteX8" fmla="*/ 9035663 w 9064448"/>
                <a:gd name="connsiteY8" fmla="*/ 2776610 h 3847381"/>
                <a:gd name="connsiteX9" fmla="*/ 8997563 w 9064448"/>
                <a:gd name="connsiteY9" fmla="*/ 3395735 h 3847381"/>
                <a:gd name="connsiteX10" fmla="*/ 8959463 w 9064448"/>
                <a:gd name="connsiteY10" fmla="*/ 3805310 h 3847381"/>
                <a:gd name="connsiteX11" fmla="*/ 8159363 w 9064448"/>
                <a:gd name="connsiteY11" fmla="*/ 3824360 h 3847381"/>
                <a:gd name="connsiteX12" fmla="*/ 7130663 w 9064448"/>
                <a:gd name="connsiteY12" fmla="*/ 3452885 h 3847381"/>
                <a:gd name="connsiteX13" fmla="*/ 7206863 w 9064448"/>
                <a:gd name="connsiteY13" fmla="*/ 2519435 h 3847381"/>
                <a:gd name="connsiteX14" fmla="*/ 7216388 w 9064448"/>
                <a:gd name="connsiteY14" fmla="*/ 2290835 h 3847381"/>
                <a:gd name="connsiteX15" fmla="*/ 6797288 w 9064448"/>
                <a:gd name="connsiteY15" fmla="*/ 2176535 h 3847381"/>
                <a:gd name="connsiteX16" fmla="*/ 5501888 w 9064448"/>
                <a:gd name="connsiteY16" fmla="*/ 2357510 h 3847381"/>
                <a:gd name="connsiteX17" fmla="*/ 4730363 w 9064448"/>
                <a:gd name="connsiteY17" fmla="*/ 2300360 h 3847381"/>
                <a:gd name="connsiteX18" fmla="*/ 4111238 w 9064448"/>
                <a:gd name="connsiteY18" fmla="*/ 2795660 h 3847381"/>
                <a:gd name="connsiteX19" fmla="*/ 3434963 w 9064448"/>
                <a:gd name="connsiteY19" fmla="*/ 3376685 h 3847381"/>
                <a:gd name="connsiteX20" fmla="*/ 3073013 w 9064448"/>
                <a:gd name="connsiteY20" fmla="*/ 3357635 h 3847381"/>
                <a:gd name="connsiteX21" fmla="*/ 3625463 w 9064448"/>
                <a:gd name="connsiteY21" fmla="*/ 2843285 h 3847381"/>
                <a:gd name="connsiteX22" fmla="*/ 3958838 w 9064448"/>
                <a:gd name="connsiteY22" fmla="*/ 2452760 h 3847381"/>
                <a:gd name="connsiteX23" fmla="*/ 2615813 w 9064448"/>
                <a:gd name="connsiteY23" fmla="*/ 2386085 h 3847381"/>
                <a:gd name="connsiteX24" fmla="*/ 863213 w 9064448"/>
                <a:gd name="connsiteY24" fmla="*/ 2205110 h 3847381"/>
                <a:gd name="connsiteX25" fmla="*/ 120263 w 9064448"/>
                <a:gd name="connsiteY25" fmla="*/ 2605160 h 3847381"/>
                <a:gd name="connsiteX26" fmla="*/ 44063 w 9064448"/>
                <a:gd name="connsiteY26" fmla="*/ 2443235 h 3847381"/>
                <a:gd name="connsiteX27" fmla="*/ 558413 w 9064448"/>
                <a:gd name="connsiteY27" fmla="*/ 2043185 h 3847381"/>
                <a:gd name="connsiteX28" fmla="*/ 110738 w 9064448"/>
                <a:gd name="connsiteY28" fmla="*/ 1833635 h 3847381"/>
                <a:gd name="connsiteX29" fmla="*/ 110738 w 9064448"/>
                <a:gd name="connsiteY29" fmla="*/ 1557410 h 3847381"/>
                <a:gd name="connsiteX30" fmla="*/ 244088 w 9064448"/>
                <a:gd name="connsiteY30" fmla="*/ 1719335 h 384738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8997563 w 9064448"/>
                <a:gd name="connsiteY9" fmla="*/ 3395735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64448"/>
                <a:gd name="connsiteY0" fmla="*/ 1719335 h 3848391"/>
                <a:gd name="connsiteX1" fmla="*/ 1453763 w 9064448"/>
                <a:gd name="connsiteY1" fmla="*/ 1995560 h 3848391"/>
                <a:gd name="connsiteX2" fmla="*/ 3425438 w 9064448"/>
                <a:gd name="connsiteY2" fmla="*/ 1919360 h 3848391"/>
                <a:gd name="connsiteX3" fmla="*/ 5873363 w 9064448"/>
                <a:gd name="connsiteY3" fmla="*/ 1728860 h 3848391"/>
                <a:gd name="connsiteX4" fmla="*/ 7616438 w 9064448"/>
                <a:gd name="connsiteY4" fmla="*/ 1185935 h 3848391"/>
                <a:gd name="connsiteX5" fmla="*/ 8426063 w 9064448"/>
                <a:gd name="connsiteY5" fmla="*/ 271535 h 3848391"/>
                <a:gd name="connsiteX6" fmla="*/ 9026138 w 9064448"/>
                <a:gd name="connsiteY6" fmla="*/ 14360 h 3848391"/>
                <a:gd name="connsiteX7" fmla="*/ 9007088 w 9064448"/>
                <a:gd name="connsiteY7" fmla="*/ 614435 h 3848391"/>
                <a:gd name="connsiteX8" fmla="*/ 9035663 w 9064448"/>
                <a:gd name="connsiteY8" fmla="*/ 2776610 h 3848391"/>
                <a:gd name="connsiteX9" fmla="*/ 9035663 w 9064448"/>
                <a:gd name="connsiteY9" fmla="*/ 3462410 h 3848391"/>
                <a:gd name="connsiteX10" fmla="*/ 8959463 w 9064448"/>
                <a:gd name="connsiteY10" fmla="*/ 3805310 h 3848391"/>
                <a:gd name="connsiteX11" fmla="*/ 8159363 w 9064448"/>
                <a:gd name="connsiteY11" fmla="*/ 3824360 h 3848391"/>
                <a:gd name="connsiteX12" fmla="*/ 7054463 w 9064448"/>
                <a:gd name="connsiteY12" fmla="*/ 3719585 h 3848391"/>
                <a:gd name="connsiteX13" fmla="*/ 7206863 w 9064448"/>
                <a:gd name="connsiteY13" fmla="*/ 2519435 h 3848391"/>
                <a:gd name="connsiteX14" fmla="*/ 7216388 w 9064448"/>
                <a:gd name="connsiteY14" fmla="*/ 2290835 h 3848391"/>
                <a:gd name="connsiteX15" fmla="*/ 6797288 w 9064448"/>
                <a:gd name="connsiteY15" fmla="*/ 2176535 h 3848391"/>
                <a:gd name="connsiteX16" fmla="*/ 5501888 w 9064448"/>
                <a:gd name="connsiteY16" fmla="*/ 2357510 h 3848391"/>
                <a:gd name="connsiteX17" fmla="*/ 4730363 w 9064448"/>
                <a:gd name="connsiteY17" fmla="*/ 2300360 h 3848391"/>
                <a:gd name="connsiteX18" fmla="*/ 4111238 w 9064448"/>
                <a:gd name="connsiteY18" fmla="*/ 2795660 h 3848391"/>
                <a:gd name="connsiteX19" fmla="*/ 3434963 w 9064448"/>
                <a:gd name="connsiteY19" fmla="*/ 3376685 h 3848391"/>
                <a:gd name="connsiteX20" fmla="*/ 3073013 w 9064448"/>
                <a:gd name="connsiteY20" fmla="*/ 3357635 h 3848391"/>
                <a:gd name="connsiteX21" fmla="*/ 3625463 w 9064448"/>
                <a:gd name="connsiteY21" fmla="*/ 2843285 h 3848391"/>
                <a:gd name="connsiteX22" fmla="*/ 3958838 w 9064448"/>
                <a:gd name="connsiteY22" fmla="*/ 2452760 h 3848391"/>
                <a:gd name="connsiteX23" fmla="*/ 2615813 w 9064448"/>
                <a:gd name="connsiteY23" fmla="*/ 2386085 h 3848391"/>
                <a:gd name="connsiteX24" fmla="*/ 863213 w 9064448"/>
                <a:gd name="connsiteY24" fmla="*/ 2205110 h 3848391"/>
                <a:gd name="connsiteX25" fmla="*/ 120263 w 9064448"/>
                <a:gd name="connsiteY25" fmla="*/ 2605160 h 3848391"/>
                <a:gd name="connsiteX26" fmla="*/ 44063 w 9064448"/>
                <a:gd name="connsiteY26" fmla="*/ 2443235 h 3848391"/>
                <a:gd name="connsiteX27" fmla="*/ 558413 w 9064448"/>
                <a:gd name="connsiteY27" fmla="*/ 2043185 h 3848391"/>
                <a:gd name="connsiteX28" fmla="*/ 110738 w 9064448"/>
                <a:gd name="connsiteY28" fmla="*/ 1833635 h 3848391"/>
                <a:gd name="connsiteX29" fmla="*/ 110738 w 9064448"/>
                <a:gd name="connsiteY29" fmla="*/ 1557410 h 3848391"/>
                <a:gd name="connsiteX30" fmla="*/ 244088 w 9064448"/>
                <a:gd name="connsiteY30" fmla="*/ 1719335 h 3848391"/>
                <a:gd name="connsiteX0" fmla="*/ 244088 w 9073516"/>
                <a:gd name="connsiteY0" fmla="*/ 1723332 h 3852388"/>
                <a:gd name="connsiteX1" fmla="*/ 1453763 w 9073516"/>
                <a:gd name="connsiteY1" fmla="*/ 1999557 h 3852388"/>
                <a:gd name="connsiteX2" fmla="*/ 3425438 w 9073516"/>
                <a:gd name="connsiteY2" fmla="*/ 1923357 h 3852388"/>
                <a:gd name="connsiteX3" fmla="*/ 5873363 w 9073516"/>
                <a:gd name="connsiteY3" fmla="*/ 1732857 h 3852388"/>
                <a:gd name="connsiteX4" fmla="*/ 7616438 w 9073516"/>
                <a:gd name="connsiteY4" fmla="*/ 1189932 h 3852388"/>
                <a:gd name="connsiteX5" fmla="*/ 8426063 w 9073516"/>
                <a:gd name="connsiteY5" fmla="*/ 275532 h 3852388"/>
                <a:gd name="connsiteX6" fmla="*/ 9026138 w 9073516"/>
                <a:gd name="connsiteY6" fmla="*/ 18357 h 3852388"/>
                <a:gd name="connsiteX7" fmla="*/ 9035663 w 9073516"/>
                <a:gd name="connsiteY7" fmla="*/ 685107 h 3852388"/>
                <a:gd name="connsiteX8" fmla="*/ 9035663 w 9073516"/>
                <a:gd name="connsiteY8" fmla="*/ 2780607 h 3852388"/>
                <a:gd name="connsiteX9" fmla="*/ 9035663 w 9073516"/>
                <a:gd name="connsiteY9" fmla="*/ 3466407 h 3852388"/>
                <a:gd name="connsiteX10" fmla="*/ 8959463 w 9073516"/>
                <a:gd name="connsiteY10" fmla="*/ 3809307 h 3852388"/>
                <a:gd name="connsiteX11" fmla="*/ 8159363 w 9073516"/>
                <a:gd name="connsiteY11" fmla="*/ 3828357 h 3852388"/>
                <a:gd name="connsiteX12" fmla="*/ 7054463 w 9073516"/>
                <a:gd name="connsiteY12" fmla="*/ 3723582 h 3852388"/>
                <a:gd name="connsiteX13" fmla="*/ 7206863 w 9073516"/>
                <a:gd name="connsiteY13" fmla="*/ 2523432 h 3852388"/>
                <a:gd name="connsiteX14" fmla="*/ 7216388 w 9073516"/>
                <a:gd name="connsiteY14" fmla="*/ 2294832 h 3852388"/>
                <a:gd name="connsiteX15" fmla="*/ 6797288 w 9073516"/>
                <a:gd name="connsiteY15" fmla="*/ 2180532 h 3852388"/>
                <a:gd name="connsiteX16" fmla="*/ 5501888 w 9073516"/>
                <a:gd name="connsiteY16" fmla="*/ 2361507 h 3852388"/>
                <a:gd name="connsiteX17" fmla="*/ 4730363 w 9073516"/>
                <a:gd name="connsiteY17" fmla="*/ 2304357 h 3852388"/>
                <a:gd name="connsiteX18" fmla="*/ 4111238 w 9073516"/>
                <a:gd name="connsiteY18" fmla="*/ 2799657 h 3852388"/>
                <a:gd name="connsiteX19" fmla="*/ 3434963 w 9073516"/>
                <a:gd name="connsiteY19" fmla="*/ 3380682 h 3852388"/>
                <a:gd name="connsiteX20" fmla="*/ 3073013 w 9073516"/>
                <a:gd name="connsiteY20" fmla="*/ 3361632 h 3852388"/>
                <a:gd name="connsiteX21" fmla="*/ 3625463 w 9073516"/>
                <a:gd name="connsiteY21" fmla="*/ 2847282 h 3852388"/>
                <a:gd name="connsiteX22" fmla="*/ 3958838 w 9073516"/>
                <a:gd name="connsiteY22" fmla="*/ 2456757 h 3852388"/>
                <a:gd name="connsiteX23" fmla="*/ 2615813 w 9073516"/>
                <a:gd name="connsiteY23" fmla="*/ 2390082 h 3852388"/>
                <a:gd name="connsiteX24" fmla="*/ 863213 w 9073516"/>
                <a:gd name="connsiteY24" fmla="*/ 2209107 h 3852388"/>
                <a:gd name="connsiteX25" fmla="*/ 120263 w 9073516"/>
                <a:gd name="connsiteY25" fmla="*/ 2609157 h 3852388"/>
                <a:gd name="connsiteX26" fmla="*/ 44063 w 9073516"/>
                <a:gd name="connsiteY26" fmla="*/ 2447232 h 3852388"/>
                <a:gd name="connsiteX27" fmla="*/ 558413 w 9073516"/>
                <a:gd name="connsiteY27" fmla="*/ 2047182 h 3852388"/>
                <a:gd name="connsiteX28" fmla="*/ 110738 w 9073516"/>
                <a:gd name="connsiteY28" fmla="*/ 1837632 h 3852388"/>
                <a:gd name="connsiteX29" fmla="*/ 110738 w 9073516"/>
                <a:gd name="connsiteY29" fmla="*/ 1561407 h 3852388"/>
                <a:gd name="connsiteX30" fmla="*/ 244088 w 9073516"/>
                <a:gd name="connsiteY30" fmla="*/ 1723332 h 3852388"/>
                <a:gd name="connsiteX0" fmla="*/ 244088 w 9041124"/>
                <a:gd name="connsiteY0" fmla="*/ 1741053 h 3870109"/>
                <a:gd name="connsiteX1" fmla="*/ 1453763 w 9041124"/>
                <a:gd name="connsiteY1" fmla="*/ 2017278 h 3870109"/>
                <a:gd name="connsiteX2" fmla="*/ 3425438 w 9041124"/>
                <a:gd name="connsiteY2" fmla="*/ 1941078 h 3870109"/>
                <a:gd name="connsiteX3" fmla="*/ 5873363 w 9041124"/>
                <a:gd name="connsiteY3" fmla="*/ 1750578 h 3870109"/>
                <a:gd name="connsiteX4" fmla="*/ 7616438 w 9041124"/>
                <a:gd name="connsiteY4" fmla="*/ 1207653 h 3870109"/>
                <a:gd name="connsiteX5" fmla="*/ 8426063 w 9041124"/>
                <a:gd name="connsiteY5" fmla="*/ 293253 h 3870109"/>
                <a:gd name="connsiteX6" fmla="*/ 8949938 w 9041124"/>
                <a:gd name="connsiteY6" fmla="*/ 17028 h 3870109"/>
                <a:gd name="connsiteX7" fmla="*/ 9035663 w 9041124"/>
                <a:gd name="connsiteY7" fmla="*/ 702828 h 3870109"/>
                <a:gd name="connsiteX8" fmla="*/ 9035663 w 9041124"/>
                <a:gd name="connsiteY8" fmla="*/ 2798328 h 3870109"/>
                <a:gd name="connsiteX9" fmla="*/ 9035663 w 9041124"/>
                <a:gd name="connsiteY9" fmla="*/ 3484128 h 3870109"/>
                <a:gd name="connsiteX10" fmla="*/ 8959463 w 9041124"/>
                <a:gd name="connsiteY10" fmla="*/ 3827028 h 3870109"/>
                <a:gd name="connsiteX11" fmla="*/ 8159363 w 9041124"/>
                <a:gd name="connsiteY11" fmla="*/ 3846078 h 3870109"/>
                <a:gd name="connsiteX12" fmla="*/ 7054463 w 9041124"/>
                <a:gd name="connsiteY12" fmla="*/ 3741303 h 3870109"/>
                <a:gd name="connsiteX13" fmla="*/ 7206863 w 9041124"/>
                <a:gd name="connsiteY13" fmla="*/ 2541153 h 3870109"/>
                <a:gd name="connsiteX14" fmla="*/ 7216388 w 9041124"/>
                <a:gd name="connsiteY14" fmla="*/ 2312553 h 3870109"/>
                <a:gd name="connsiteX15" fmla="*/ 6797288 w 9041124"/>
                <a:gd name="connsiteY15" fmla="*/ 2198253 h 3870109"/>
                <a:gd name="connsiteX16" fmla="*/ 5501888 w 9041124"/>
                <a:gd name="connsiteY16" fmla="*/ 2379228 h 3870109"/>
                <a:gd name="connsiteX17" fmla="*/ 4730363 w 9041124"/>
                <a:gd name="connsiteY17" fmla="*/ 2322078 h 3870109"/>
                <a:gd name="connsiteX18" fmla="*/ 4111238 w 9041124"/>
                <a:gd name="connsiteY18" fmla="*/ 2817378 h 3870109"/>
                <a:gd name="connsiteX19" fmla="*/ 3434963 w 9041124"/>
                <a:gd name="connsiteY19" fmla="*/ 3398403 h 3870109"/>
                <a:gd name="connsiteX20" fmla="*/ 3073013 w 9041124"/>
                <a:gd name="connsiteY20" fmla="*/ 3379353 h 3870109"/>
                <a:gd name="connsiteX21" fmla="*/ 3625463 w 9041124"/>
                <a:gd name="connsiteY21" fmla="*/ 2865003 h 3870109"/>
                <a:gd name="connsiteX22" fmla="*/ 3958838 w 9041124"/>
                <a:gd name="connsiteY22" fmla="*/ 2474478 h 3870109"/>
                <a:gd name="connsiteX23" fmla="*/ 2615813 w 9041124"/>
                <a:gd name="connsiteY23" fmla="*/ 2407803 h 3870109"/>
                <a:gd name="connsiteX24" fmla="*/ 863213 w 9041124"/>
                <a:gd name="connsiteY24" fmla="*/ 2226828 h 3870109"/>
                <a:gd name="connsiteX25" fmla="*/ 120263 w 9041124"/>
                <a:gd name="connsiteY25" fmla="*/ 2626878 h 3870109"/>
                <a:gd name="connsiteX26" fmla="*/ 44063 w 9041124"/>
                <a:gd name="connsiteY26" fmla="*/ 2464953 h 3870109"/>
                <a:gd name="connsiteX27" fmla="*/ 558413 w 9041124"/>
                <a:gd name="connsiteY27" fmla="*/ 2064903 h 3870109"/>
                <a:gd name="connsiteX28" fmla="*/ 110738 w 9041124"/>
                <a:gd name="connsiteY28" fmla="*/ 1855353 h 3870109"/>
                <a:gd name="connsiteX29" fmla="*/ 110738 w 9041124"/>
                <a:gd name="connsiteY29" fmla="*/ 1579128 h 3870109"/>
                <a:gd name="connsiteX30" fmla="*/ 244088 w 9041124"/>
                <a:gd name="connsiteY30" fmla="*/ 1741053 h 3870109"/>
                <a:gd name="connsiteX0" fmla="*/ 244088 w 9041124"/>
                <a:gd name="connsiteY0" fmla="*/ 1741053 h 3907902"/>
                <a:gd name="connsiteX1" fmla="*/ 1453763 w 9041124"/>
                <a:gd name="connsiteY1" fmla="*/ 2017278 h 3907902"/>
                <a:gd name="connsiteX2" fmla="*/ 3425438 w 9041124"/>
                <a:gd name="connsiteY2" fmla="*/ 1941078 h 3907902"/>
                <a:gd name="connsiteX3" fmla="*/ 5873363 w 9041124"/>
                <a:gd name="connsiteY3" fmla="*/ 1750578 h 3907902"/>
                <a:gd name="connsiteX4" fmla="*/ 7616438 w 9041124"/>
                <a:gd name="connsiteY4" fmla="*/ 1207653 h 3907902"/>
                <a:gd name="connsiteX5" fmla="*/ 8426063 w 9041124"/>
                <a:gd name="connsiteY5" fmla="*/ 293253 h 3907902"/>
                <a:gd name="connsiteX6" fmla="*/ 8949938 w 9041124"/>
                <a:gd name="connsiteY6" fmla="*/ 17028 h 3907902"/>
                <a:gd name="connsiteX7" fmla="*/ 9035663 w 9041124"/>
                <a:gd name="connsiteY7" fmla="*/ 702828 h 3907902"/>
                <a:gd name="connsiteX8" fmla="*/ 9035663 w 9041124"/>
                <a:gd name="connsiteY8" fmla="*/ 2798328 h 3907902"/>
                <a:gd name="connsiteX9" fmla="*/ 9035663 w 9041124"/>
                <a:gd name="connsiteY9" fmla="*/ 3484128 h 3907902"/>
                <a:gd name="connsiteX10" fmla="*/ 8959463 w 9041124"/>
                <a:gd name="connsiteY10" fmla="*/ 3827028 h 3907902"/>
                <a:gd name="connsiteX11" fmla="*/ 8159363 w 9041124"/>
                <a:gd name="connsiteY11" fmla="*/ 3846078 h 3907902"/>
                <a:gd name="connsiteX12" fmla="*/ 6997313 w 9041124"/>
                <a:gd name="connsiteY12" fmla="*/ 3798453 h 3907902"/>
                <a:gd name="connsiteX13" fmla="*/ 7206863 w 9041124"/>
                <a:gd name="connsiteY13" fmla="*/ 2541153 h 3907902"/>
                <a:gd name="connsiteX14" fmla="*/ 7216388 w 9041124"/>
                <a:gd name="connsiteY14" fmla="*/ 2312553 h 3907902"/>
                <a:gd name="connsiteX15" fmla="*/ 6797288 w 9041124"/>
                <a:gd name="connsiteY15" fmla="*/ 2198253 h 3907902"/>
                <a:gd name="connsiteX16" fmla="*/ 5501888 w 9041124"/>
                <a:gd name="connsiteY16" fmla="*/ 2379228 h 3907902"/>
                <a:gd name="connsiteX17" fmla="*/ 4730363 w 9041124"/>
                <a:gd name="connsiteY17" fmla="*/ 2322078 h 3907902"/>
                <a:gd name="connsiteX18" fmla="*/ 4111238 w 9041124"/>
                <a:gd name="connsiteY18" fmla="*/ 2817378 h 3907902"/>
                <a:gd name="connsiteX19" fmla="*/ 3434963 w 9041124"/>
                <a:gd name="connsiteY19" fmla="*/ 3398403 h 3907902"/>
                <a:gd name="connsiteX20" fmla="*/ 3073013 w 9041124"/>
                <a:gd name="connsiteY20" fmla="*/ 3379353 h 3907902"/>
                <a:gd name="connsiteX21" fmla="*/ 3625463 w 9041124"/>
                <a:gd name="connsiteY21" fmla="*/ 2865003 h 3907902"/>
                <a:gd name="connsiteX22" fmla="*/ 3958838 w 9041124"/>
                <a:gd name="connsiteY22" fmla="*/ 2474478 h 3907902"/>
                <a:gd name="connsiteX23" fmla="*/ 2615813 w 9041124"/>
                <a:gd name="connsiteY23" fmla="*/ 2407803 h 3907902"/>
                <a:gd name="connsiteX24" fmla="*/ 863213 w 9041124"/>
                <a:gd name="connsiteY24" fmla="*/ 2226828 h 3907902"/>
                <a:gd name="connsiteX25" fmla="*/ 120263 w 9041124"/>
                <a:gd name="connsiteY25" fmla="*/ 2626878 h 3907902"/>
                <a:gd name="connsiteX26" fmla="*/ 44063 w 9041124"/>
                <a:gd name="connsiteY26" fmla="*/ 2464953 h 3907902"/>
                <a:gd name="connsiteX27" fmla="*/ 558413 w 9041124"/>
                <a:gd name="connsiteY27" fmla="*/ 2064903 h 3907902"/>
                <a:gd name="connsiteX28" fmla="*/ 110738 w 9041124"/>
                <a:gd name="connsiteY28" fmla="*/ 1855353 h 3907902"/>
                <a:gd name="connsiteX29" fmla="*/ 110738 w 9041124"/>
                <a:gd name="connsiteY29" fmla="*/ 1579128 h 3907902"/>
                <a:gd name="connsiteX30" fmla="*/ 244088 w 9041124"/>
                <a:gd name="connsiteY30" fmla="*/ 1741053 h 3907902"/>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01888 w 9041124"/>
                <a:gd name="connsiteY16" fmla="*/ 2379228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3073013 w 9041124"/>
                <a:gd name="connsiteY20" fmla="*/ 3379353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55613"/>
                <a:gd name="connsiteX1" fmla="*/ 1453763 w 9041124"/>
                <a:gd name="connsiteY1" fmla="*/ 2017278 h 3855613"/>
                <a:gd name="connsiteX2" fmla="*/ 3425438 w 9041124"/>
                <a:gd name="connsiteY2" fmla="*/ 1941078 h 3855613"/>
                <a:gd name="connsiteX3" fmla="*/ 5873363 w 9041124"/>
                <a:gd name="connsiteY3" fmla="*/ 1750578 h 3855613"/>
                <a:gd name="connsiteX4" fmla="*/ 7616438 w 9041124"/>
                <a:gd name="connsiteY4" fmla="*/ 1207653 h 3855613"/>
                <a:gd name="connsiteX5" fmla="*/ 8426063 w 9041124"/>
                <a:gd name="connsiteY5" fmla="*/ 293253 h 3855613"/>
                <a:gd name="connsiteX6" fmla="*/ 8949938 w 9041124"/>
                <a:gd name="connsiteY6" fmla="*/ 17028 h 3855613"/>
                <a:gd name="connsiteX7" fmla="*/ 9035663 w 9041124"/>
                <a:gd name="connsiteY7" fmla="*/ 702828 h 3855613"/>
                <a:gd name="connsiteX8" fmla="*/ 9035663 w 9041124"/>
                <a:gd name="connsiteY8" fmla="*/ 2798328 h 3855613"/>
                <a:gd name="connsiteX9" fmla="*/ 9035663 w 9041124"/>
                <a:gd name="connsiteY9" fmla="*/ 3484128 h 3855613"/>
                <a:gd name="connsiteX10" fmla="*/ 8959463 w 9041124"/>
                <a:gd name="connsiteY10" fmla="*/ 3827028 h 3855613"/>
                <a:gd name="connsiteX11" fmla="*/ 8159363 w 9041124"/>
                <a:gd name="connsiteY11" fmla="*/ 3846078 h 3855613"/>
                <a:gd name="connsiteX12" fmla="*/ 6997313 w 9041124"/>
                <a:gd name="connsiteY12" fmla="*/ 3798453 h 3855613"/>
                <a:gd name="connsiteX13" fmla="*/ 7206863 w 9041124"/>
                <a:gd name="connsiteY13" fmla="*/ 2541153 h 3855613"/>
                <a:gd name="connsiteX14" fmla="*/ 7216388 w 9041124"/>
                <a:gd name="connsiteY14" fmla="*/ 2312553 h 3855613"/>
                <a:gd name="connsiteX15" fmla="*/ 6797288 w 9041124"/>
                <a:gd name="connsiteY15" fmla="*/ 2198253 h 3855613"/>
                <a:gd name="connsiteX16" fmla="*/ 5597138 w 9041124"/>
                <a:gd name="connsiteY16" fmla="*/ 2274453 h 3855613"/>
                <a:gd name="connsiteX17" fmla="*/ 4730363 w 9041124"/>
                <a:gd name="connsiteY17" fmla="*/ 2322078 h 3855613"/>
                <a:gd name="connsiteX18" fmla="*/ 4111238 w 9041124"/>
                <a:gd name="connsiteY18" fmla="*/ 2817378 h 3855613"/>
                <a:gd name="connsiteX19" fmla="*/ 3434963 w 9041124"/>
                <a:gd name="connsiteY19" fmla="*/ 3398403 h 3855613"/>
                <a:gd name="connsiteX20" fmla="*/ 2672963 w 9041124"/>
                <a:gd name="connsiteY20" fmla="*/ 3788928 h 3855613"/>
                <a:gd name="connsiteX21" fmla="*/ 3625463 w 9041124"/>
                <a:gd name="connsiteY21" fmla="*/ 2865003 h 3855613"/>
                <a:gd name="connsiteX22" fmla="*/ 3958838 w 9041124"/>
                <a:gd name="connsiteY22" fmla="*/ 2474478 h 3855613"/>
                <a:gd name="connsiteX23" fmla="*/ 2615813 w 9041124"/>
                <a:gd name="connsiteY23" fmla="*/ 2407803 h 3855613"/>
                <a:gd name="connsiteX24" fmla="*/ 863213 w 9041124"/>
                <a:gd name="connsiteY24" fmla="*/ 2226828 h 3855613"/>
                <a:gd name="connsiteX25" fmla="*/ 120263 w 9041124"/>
                <a:gd name="connsiteY25" fmla="*/ 2626878 h 3855613"/>
                <a:gd name="connsiteX26" fmla="*/ 44063 w 9041124"/>
                <a:gd name="connsiteY26" fmla="*/ 2464953 h 3855613"/>
                <a:gd name="connsiteX27" fmla="*/ 558413 w 9041124"/>
                <a:gd name="connsiteY27" fmla="*/ 2064903 h 3855613"/>
                <a:gd name="connsiteX28" fmla="*/ 110738 w 9041124"/>
                <a:gd name="connsiteY28" fmla="*/ 1855353 h 3855613"/>
                <a:gd name="connsiteX29" fmla="*/ 110738 w 9041124"/>
                <a:gd name="connsiteY29" fmla="*/ 1579128 h 3855613"/>
                <a:gd name="connsiteX30" fmla="*/ 244088 w 9041124"/>
                <a:gd name="connsiteY30" fmla="*/ 1741053 h 3855613"/>
                <a:gd name="connsiteX0" fmla="*/ 244088 w 9041124"/>
                <a:gd name="connsiteY0" fmla="*/ 1741053 h 3862203"/>
                <a:gd name="connsiteX1" fmla="*/ 1453763 w 9041124"/>
                <a:gd name="connsiteY1" fmla="*/ 2017278 h 3862203"/>
                <a:gd name="connsiteX2" fmla="*/ 3425438 w 9041124"/>
                <a:gd name="connsiteY2" fmla="*/ 1941078 h 3862203"/>
                <a:gd name="connsiteX3" fmla="*/ 5873363 w 9041124"/>
                <a:gd name="connsiteY3" fmla="*/ 1750578 h 3862203"/>
                <a:gd name="connsiteX4" fmla="*/ 7616438 w 9041124"/>
                <a:gd name="connsiteY4" fmla="*/ 1207653 h 3862203"/>
                <a:gd name="connsiteX5" fmla="*/ 8426063 w 9041124"/>
                <a:gd name="connsiteY5" fmla="*/ 293253 h 3862203"/>
                <a:gd name="connsiteX6" fmla="*/ 8949938 w 9041124"/>
                <a:gd name="connsiteY6" fmla="*/ 17028 h 3862203"/>
                <a:gd name="connsiteX7" fmla="*/ 9035663 w 9041124"/>
                <a:gd name="connsiteY7" fmla="*/ 702828 h 3862203"/>
                <a:gd name="connsiteX8" fmla="*/ 9035663 w 9041124"/>
                <a:gd name="connsiteY8" fmla="*/ 2798328 h 3862203"/>
                <a:gd name="connsiteX9" fmla="*/ 9035663 w 9041124"/>
                <a:gd name="connsiteY9" fmla="*/ 3484128 h 3862203"/>
                <a:gd name="connsiteX10" fmla="*/ 8959463 w 9041124"/>
                <a:gd name="connsiteY10" fmla="*/ 3827028 h 3862203"/>
                <a:gd name="connsiteX11" fmla="*/ 8159363 w 9041124"/>
                <a:gd name="connsiteY11" fmla="*/ 3846078 h 3862203"/>
                <a:gd name="connsiteX12" fmla="*/ 6997313 w 9041124"/>
                <a:gd name="connsiteY12" fmla="*/ 3798453 h 3862203"/>
                <a:gd name="connsiteX13" fmla="*/ 7206863 w 9041124"/>
                <a:gd name="connsiteY13" fmla="*/ 2541153 h 3862203"/>
                <a:gd name="connsiteX14" fmla="*/ 7216388 w 9041124"/>
                <a:gd name="connsiteY14" fmla="*/ 2312553 h 3862203"/>
                <a:gd name="connsiteX15" fmla="*/ 6797288 w 9041124"/>
                <a:gd name="connsiteY15" fmla="*/ 2198253 h 3862203"/>
                <a:gd name="connsiteX16" fmla="*/ 5597138 w 9041124"/>
                <a:gd name="connsiteY16" fmla="*/ 2274453 h 3862203"/>
                <a:gd name="connsiteX17" fmla="*/ 4730363 w 9041124"/>
                <a:gd name="connsiteY17" fmla="*/ 2322078 h 3862203"/>
                <a:gd name="connsiteX18" fmla="*/ 4111238 w 9041124"/>
                <a:gd name="connsiteY18" fmla="*/ 2817378 h 3862203"/>
                <a:gd name="connsiteX19" fmla="*/ 3149213 w 9041124"/>
                <a:gd name="connsiteY19" fmla="*/ 3693678 h 3862203"/>
                <a:gd name="connsiteX20" fmla="*/ 2672963 w 9041124"/>
                <a:gd name="connsiteY20" fmla="*/ 3788928 h 3862203"/>
                <a:gd name="connsiteX21" fmla="*/ 3625463 w 9041124"/>
                <a:gd name="connsiteY21" fmla="*/ 2865003 h 3862203"/>
                <a:gd name="connsiteX22" fmla="*/ 3958838 w 9041124"/>
                <a:gd name="connsiteY22" fmla="*/ 2474478 h 3862203"/>
                <a:gd name="connsiteX23" fmla="*/ 2615813 w 9041124"/>
                <a:gd name="connsiteY23" fmla="*/ 2407803 h 3862203"/>
                <a:gd name="connsiteX24" fmla="*/ 863213 w 9041124"/>
                <a:gd name="connsiteY24" fmla="*/ 2226828 h 3862203"/>
                <a:gd name="connsiteX25" fmla="*/ 120263 w 9041124"/>
                <a:gd name="connsiteY25" fmla="*/ 2626878 h 3862203"/>
                <a:gd name="connsiteX26" fmla="*/ 44063 w 9041124"/>
                <a:gd name="connsiteY26" fmla="*/ 2464953 h 3862203"/>
                <a:gd name="connsiteX27" fmla="*/ 558413 w 9041124"/>
                <a:gd name="connsiteY27" fmla="*/ 2064903 h 3862203"/>
                <a:gd name="connsiteX28" fmla="*/ 110738 w 9041124"/>
                <a:gd name="connsiteY28" fmla="*/ 1855353 h 3862203"/>
                <a:gd name="connsiteX29" fmla="*/ 110738 w 9041124"/>
                <a:gd name="connsiteY29" fmla="*/ 1579128 h 3862203"/>
                <a:gd name="connsiteX30" fmla="*/ 244088 w 9041124"/>
                <a:gd name="connsiteY30" fmla="*/ 1741053 h 3862203"/>
                <a:gd name="connsiteX0" fmla="*/ 244088 w 9041124"/>
                <a:gd name="connsiteY0" fmla="*/ 1741053 h 3885325"/>
                <a:gd name="connsiteX1" fmla="*/ 1453763 w 9041124"/>
                <a:gd name="connsiteY1" fmla="*/ 2017278 h 3885325"/>
                <a:gd name="connsiteX2" fmla="*/ 3425438 w 9041124"/>
                <a:gd name="connsiteY2" fmla="*/ 1941078 h 3885325"/>
                <a:gd name="connsiteX3" fmla="*/ 5873363 w 9041124"/>
                <a:gd name="connsiteY3" fmla="*/ 1750578 h 3885325"/>
                <a:gd name="connsiteX4" fmla="*/ 7616438 w 9041124"/>
                <a:gd name="connsiteY4" fmla="*/ 1207653 h 3885325"/>
                <a:gd name="connsiteX5" fmla="*/ 8426063 w 9041124"/>
                <a:gd name="connsiteY5" fmla="*/ 293253 h 3885325"/>
                <a:gd name="connsiteX6" fmla="*/ 8949938 w 9041124"/>
                <a:gd name="connsiteY6" fmla="*/ 17028 h 3885325"/>
                <a:gd name="connsiteX7" fmla="*/ 9035663 w 9041124"/>
                <a:gd name="connsiteY7" fmla="*/ 702828 h 3885325"/>
                <a:gd name="connsiteX8" fmla="*/ 9035663 w 9041124"/>
                <a:gd name="connsiteY8" fmla="*/ 2798328 h 3885325"/>
                <a:gd name="connsiteX9" fmla="*/ 9035663 w 9041124"/>
                <a:gd name="connsiteY9" fmla="*/ 3484128 h 3885325"/>
                <a:gd name="connsiteX10" fmla="*/ 8959463 w 9041124"/>
                <a:gd name="connsiteY10" fmla="*/ 3827028 h 3885325"/>
                <a:gd name="connsiteX11" fmla="*/ 8159363 w 9041124"/>
                <a:gd name="connsiteY11" fmla="*/ 3846078 h 3885325"/>
                <a:gd name="connsiteX12" fmla="*/ 6997313 w 9041124"/>
                <a:gd name="connsiteY12" fmla="*/ 3798453 h 3885325"/>
                <a:gd name="connsiteX13" fmla="*/ 7206863 w 9041124"/>
                <a:gd name="connsiteY13" fmla="*/ 2541153 h 3885325"/>
                <a:gd name="connsiteX14" fmla="*/ 7216388 w 9041124"/>
                <a:gd name="connsiteY14" fmla="*/ 2312553 h 3885325"/>
                <a:gd name="connsiteX15" fmla="*/ 6797288 w 9041124"/>
                <a:gd name="connsiteY15" fmla="*/ 2198253 h 3885325"/>
                <a:gd name="connsiteX16" fmla="*/ 5597138 w 9041124"/>
                <a:gd name="connsiteY16" fmla="*/ 2274453 h 3885325"/>
                <a:gd name="connsiteX17" fmla="*/ 4730363 w 9041124"/>
                <a:gd name="connsiteY17" fmla="*/ 2322078 h 3885325"/>
                <a:gd name="connsiteX18" fmla="*/ 4111238 w 9041124"/>
                <a:gd name="connsiteY18" fmla="*/ 2817378 h 3885325"/>
                <a:gd name="connsiteX19" fmla="*/ 3149213 w 9041124"/>
                <a:gd name="connsiteY19" fmla="*/ 3693678 h 3885325"/>
                <a:gd name="connsiteX20" fmla="*/ 2872988 w 9041124"/>
                <a:gd name="connsiteY20" fmla="*/ 3846079 h 3885325"/>
                <a:gd name="connsiteX21" fmla="*/ 2672963 w 9041124"/>
                <a:gd name="connsiteY21" fmla="*/ 3788928 h 3885325"/>
                <a:gd name="connsiteX22" fmla="*/ 3625463 w 9041124"/>
                <a:gd name="connsiteY22" fmla="*/ 2865003 h 3885325"/>
                <a:gd name="connsiteX23" fmla="*/ 3958838 w 9041124"/>
                <a:gd name="connsiteY23" fmla="*/ 2474478 h 3885325"/>
                <a:gd name="connsiteX24" fmla="*/ 2615813 w 9041124"/>
                <a:gd name="connsiteY24" fmla="*/ 2407803 h 3885325"/>
                <a:gd name="connsiteX25" fmla="*/ 863213 w 9041124"/>
                <a:gd name="connsiteY25" fmla="*/ 2226828 h 3885325"/>
                <a:gd name="connsiteX26" fmla="*/ 120263 w 9041124"/>
                <a:gd name="connsiteY26" fmla="*/ 2626878 h 3885325"/>
                <a:gd name="connsiteX27" fmla="*/ 44063 w 9041124"/>
                <a:gd name="connsiteY27" fmla="*/ 2464953 h 3885325"/>
                <a:gd name="connsiteX28" fmla="*/ 558413 w 9041124"/>
                <a:gd name="connsiteY28" fmla="*/ 2064903 h 3885325"/>
                <a:gd name="connsiteX29" fmla="*/ 110738 w 9041124"/>
                <a:gd name="connsiteY29" fmla="*/ 1855353 h 3885325"/>
                <a:gd name="connsiteX30" fmla="*/ 110738 w 9041124"/>
                <a:gd name="connsiteY30" fmla="*/ 1579128 h 3885325"/>
                <a:gd name="connsiteX31" fmla="*/ 244088 w 9041124"/>
                <a:gd name="connsiteY31" fmla="*/ 1741053 h 3885325"/>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407803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53763 w 9041124"/>
                <a:gd name="connsiteY1" fmla="*/ 201727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4088 w 9041124"/>
                <a:gd name="connsiteY0" fmla="*/ 1741053 h 3895490"/>
                <a:gd name="connsiteX1" fmla="*/ 1463288 w 9041124"/>
                <a:gd name="connsiteY1" fmla="*/ 1960128 h 3895490"/>
                <a:gd name="connsiteX2" fmla="*/ 3425438 w 9041124"/>
                <a:gd name="connsiteY2" fmla="*/ 1941078 h 3895490"/>
                <a:gd name="connsiteX3" fmla="*/ 5873363 w 9041124"/>
                <a:gd name="connsiteY3" fmla="*/ 1750578 h 3895490"/>
                <a:gd name="connsiteX4" fmla="*/ 7616438 w 9041124"/>
                <a:gd name="connsiteY4" fmla="*/ 1207653 h 3895490"/>
                <a:gd name="connsiteX5" fmla="*/ 8426063 w 9041124"/>
                <a:gd name="connsiteY5" fmla="*/ 293253 h 3895490"/>
                <a:gd name="connsiteX6" fmla="*/ 8949938 w 9041124"/>
                <a:gd name="connsiteY6" fmla="*/ 17028 h 3895490"/>
                <a:gd name="connsiteX7" fmla="*/ 9035663 w 9041124"/>
                <a:gd name="connsiteY7" fmla="*/ 702828 h 3895490"/>
                <a:gd name="connsiteX8" fmla="*/ 9035663 w 9041124"/>
                <a:gd name="connsiteY8" fmla="*/ 2798328 h 3895490"/>
                <a:gd name="connsiteX9" fmla="*/ 9035663 w 9041124"/>
                <a:gd name="connsiteY9" fmla="*/ 3484128 h 3895490"/>
                <a:gd name="connsiteX10" fmla="*/ 8959463 w 9041124"/>
                <a:gd name="connsiteY10" fmla="*/ 3827028 h 3895490"/>
                <a:gd name="connsiteX11" fmla="*/ 8159363 w 9041124"/>
                <a:gd name="connsiteY11" fmla="*/ 3846078 h 3895490"/>
                <a:gd name="connsiteX12" fmla="*/ 6997313 w 9041124"/>
                <a:gd name="connsiteY12" fmla="*/ 3798453 h 3895490"/>
                <a:gd name="connsiteX13" fmla="*/ 7206863 w 9041124"/>
                <a:gd name="connsiteY13" fmla="*/ 2541153 h 3895490"/>
                <a:gd name="connsiteX14" fmla="*/ 7216388 w 9041124"/>
                <a:gd name="connsiteY14" fmla="*/ 2312553 h 3895490"/>
                <a:gd name="connsiteX15" fmla="*/ 6797288 w 9041124"/>
                <a:gd name="connsiteY15" fmla="*/ 2198253 h 3895490"/>
                <a:gd name="connsiteX16" fmla="*/ 5597138 w 9041124"/>
                <a:gd name="connsiteY16" fmla="*/ 2274453 h 3895490"/>
                <a:gd name="connsiteX17" fmla="*/ 4730363 w 9041124"/>
                <a:gd name="connsiteY17" fmla="*/ 2322078 h 3895490"/>
                <a:gd name="connsiteX18" fmla="*/ 4111238 w 9041124"/>
                <a:gd name="connsiteY18" fmla="*/ 2817378 h 3895490"/>
                <a:gd name="connsiteX19" fmla="*/ 3149213 w 9041124"/>
                <a:gd name="connsiteY19" fmla="*/ 3693678 h 3895490"/>
                <a:gd name="connsiteX20" fmla="*/ 2930138 w 9041124"/>
                <a:gd name="connsiteY20" fmla="*/ 3865129 h 3895490"/>
                <a:gd name="connsiteX21" fmla="*/ 2672963 w 9041124"/>
                <a:gd name="connsiteY21" fmla="*/ 3788928 h 3895490"/>
                <a:gd name="connsiteX22" fmla="*/ 3625463 w 9041124"/>
                <a:gd name="connsiteY22" fmla="*/ 2865003 h 3895490"/>
                <a:gd name="connsiteX23" fmla="*/ 3958838 w 9041124"/>
                <a:gd name="connsiteY23" fmla="*/ 2474478 h 3895490"/>
                <a:gd name="connsiteX24" fmla="*/ 2615813 w 9041124"/>
                <a:gd name="connsiteY24" fmla="*/ 2341128 h 3895490"/>
                <a:gd name="connsiteX25" fmla="*/ 863213 w 9041124"/>
                <a:gd name="connsiteY25" fmla="*/ 2226828 h 3895490"/>
                <a:gd name="connsiteX26" fmla="*/ 120263 w 9041124"/>
                <a:gd name="connsiteY26" fmla="*/ 2626878 h 3895490"/>
                <a:gd name="connsiteX27" fmla="*/ 44063 w 9041124"/>
                <a:gd name="connsiteY27" fmla="*/ 2464953 h 3895490"/>
                <a:gd name="connsiteX28" fmla="*/ 558413 w 9041124"/>
                <a:gd name="connsiteY28" fmla="*/ 2064903 h 3895490"/>
                <a:gd name="connsiteX29" fmla="*/ 110738 w 9041124"/>
                <a:gd name="connsiteY29" fmla="*/ 1855353 h 3895490"/>
                <a:gd name="connsiteX30" fmla="*/ 110738 w 9041124"/>
                <a:gd name="connsiteY30" fmla="*/ 1579128 h 3895490"/>
                <a:gd name="connsiteX31" fmla="*/ 244088 w 9041124"/>
                <a:gd name="connsiteY31" fmla="*/ 1741053 h 3895490"/>
                <a:gd name="connsiteX0" fmla="*/ 246061 w 9043097"/>
                <a:gd name="connsiteY0" fmla="*/ 1741053 h 3895490"/>
                <a:gd name="connsiteX1" fmla="*/ 1465261 w 9043097"/>
                <a:gd name="connsiteY1" fmla="*/ 1960128 h 3895490"/>
                <a:gd name="connsiteX2" fmla="*/ 3427411 w 9043097"/>
                <a:gd name="connsiteY2" fmla="*/ 1941078 h 3895490"/>
                <a:gd name="connsiteX3" fmla="*/ 5875336 w 9043097"/>
                <a:gd name="connsiteY3" fmla="*/ 1750578 h 3895490"/>
                <a:gd name="connsiteX4" fmla="*/ 7618411 w 9043097"/>
                <a:gd name="connsiteY4" fmla="*/ 1207653 h 3895490"/>
                <a:gd name="connsiteX5" fmla="*/ 8428036 w 9043097"/>
                <a:gd name="connsiteY5" fmla="*/ 293253 h 3895490"/>
                <a:gd name="connsiteX6" fmla="*/ 8951911 w 9043097"/>
                <a:gd name="connsiteY6" fmla="*/ 17028 h 3895490"/>
                <a:gd name="connsiteX7" fmla="*/ 9037636 w 9043097"/>
                <a:gd name="connsiteY7" fmla="*/ 702828 h 3895490"/>
                <a:gd name="connsiteX8" fmla="*/ 9037636 w 9043097"/>
                <a:gd name="connsiteY8" fmla="*/ 2798328 h 3895490"/>
                <a:gd name="connsiteX9" fmla="*/ 9037636 w 9043097"/>
                <a:gd name="connsiteY9" fmla="*/ 3484128 h 3895490"/>
                <a:gd name="connsiteX10" fmla="*/ 8961436 w 9043097"/>
                <a:gd name="connsiteY10" fmla="*/ 3827028 h 3895490"/>
                <a:gd name="connsiteX11" fmla="*/ 8161336 w 9043097"/>
                <a:gd name="connsiteY11" fmla="*/ 3846078 h 3895490"/>
                <a:gd name="connsiteX12" fmla="*/ 6999286 w 9043097"/>
                <a:gd name="connsiteY12" fmla="*/ 3798453 h 3895490"/>
                <a:gd name="connsiteX13" fmla="*/ 7208836 w 9043097"/>
                <a:gd name="connsiteY13" fmla="*/ 2541153 h 3895490"/>
                <a:gd name="connsiteX14" fmla="*/ 7218361 w 9043097"/>
                <a:gd name="connsiteY14" fmla="*/ 2312553 h 3895490"/>
                <a:gd name="connsiteX15" fmla="*/ 6799261 w 9043097"/>
                <a:gd name="connsiteY15" fmla="*/ 2198253 h 3895490"/>
                <a:gd name="connsiteX16" fmla="*/ 5599111 w 9043097"/>
                <a:gd name="connsiteY16" fmla="*/ 2274453 h 3895490"/>
                <a:gd name="connsiteX17" fmla="*/ 4732336 w 9043097"/>
                <a:gd name="connsiteY17" fmla="*/ 2322078 h 3895490"/>
                <a:gd name="connsiteX18" fmla="*/ 4113211 w 9043097"/>
                <a:gd name="connsiteY18" fmla="*/ 2817378 h 3895490"/>
                <a:gd name="connsiteX19" fmla="*/ 3151186 w 9043097"/>
                <a:gd name="connsiteY19" fmla="*/ 3693678 h 3895490"/>
                <a:gd name="connsiteX20" fmla="*/ 2932111 w 9043097"/>
                <a:gd name="connsiteY20" fmla="*/ 3865129 h 3895490"/>
                <a:gd name="connsiteX21" fmla="*/ 2674936 w 9043097"/>
                <a:gd name="connsiteY21" fmla="*/ 3788928 h 3895490"/>
                <a:gd name="connsiteX22" fmla="*/ 3627436 w 9043097"/>
                <a:gd name="connsiteY22" fmla="*/ 2865003 h 3895490"/>
                <a:gd name="connsiteX23" fmla="*/ 3960811 w 9043097"/>
                <a:gd name="connsiteY23" fmla="*/ 2474478 h 3895490"/>
                <a:gd name="connsiteX24" fmla="*/ 2617786 w 9043097"/>
                <a:gd name="connsiteY24" fmla="*/ 2341128 h 3895490"/>
                <a:gd name="connsiteX25" fmla="*/ 865186 w 9043097"/>
                <a:gd name="connsiteY25" fmla="*/ 2226828 h 3895490"/>
                <a:gd name="connsiteX26" fmla="*/ 122236 w 9043097"/>
                <a:gd name="connsiteY26" fmla="*/ 2626878 h 3895490"/>
                <a:gd name="connsiteX27" fmla="*/ 46036 w 9043097"/>
                <a:gd name="connsiteY27" fmla="*/ 2464953 h 3895490"/>
                <a:gd name="connsiteX28" fmla="*/ 560386 w 9043097"/>
                <a:gd name="connsiteY28" fmla="*/ 2064903 h 3895490"/>
                <a:gd name="connsiteX29" fmla="*/ 112711 w 9043097"/>
                <a:gd name="connsiteY29" fmla="*/ 1855353 h 3895490"/>
                <a:gd name="connsiteX30" fmla="*/ 7936 w 9043097"/>
                <a:gd name="connsiteY30" fmla="*/ 1588653 h 3895490"/>
                <a:gd name="connsiteX31" fmla="*/ 246061 w 904309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60641 w 9057677"/>
                <a:gd name="connsiteY0" fmla="*/ 1741053 h 3895490"/>
                <a:gd name="connsiteX1" fmla="*/ 1479841 w 9057677"/>
                <a:gd name="connsiteY1" fmla="*/ 1960128 h 3895490"/>
                <a:gd name="connsiteX2" fmla="*/ 3441991 w 9057677"/>
                <a:gd name="connsiteY2" fmla="*/ 1941078 h 3895490"/>
                <a:gd name="connsiteX3" fmla="*/ 5889916 w 9057677"/>
                <a:gd name="connsiteY3" fmla="*/ 1750578 h 3895490"/>
                <a:gd name="connsiteX4" fmla="*/ 7632991 w 9057677"/>
                <a:gd name="connsiteY4" fmla="*/ 1207653 h 3895490"/>
                <a:gd name="connsiteX5" fmla="*/ 8442616 w 9057677"/>
                <a:gd name="connsiteY5" fmla="*/ 293253 h 3895490"/>
                <a:gd name="connsiteX6" fmla="*/ 8966491 w 9057677"/>
                <a:gd name="connsiteY6" fmla="*/ 17028 h 3895490"/>
                <a:gd name="connsiteX7" fmla="*/ 9052216 w 9057677"/>
                <a:gd name="connsiteY7" fmla="*/ 702828 h 3895490"/>
                <a:gd name="connsiteX8" fmla="*/ 9052216 w 9057677"/>
                <a:gd name="connsiteY8" fmla="*/ 2798328 h 3895490"/>
                <a:gd name="connsiteX9" fmla="*/ 9052216 w 9057677"/>
                <a:gd name="connsiteY9" fmla="*/ 3484128 h 3895490"/>
                <a:gd name="connsiteX10" fmla="*/ 8976016 w 9057677"/>
                <a:gd name="connsiteY10" fmla="*/ 3827028 h 3895490"/>
                <a:gd name="connsiteX11" fmla="*/ 8175916 w 9057677"/>
                <a:gd name="connsiteY11" fmla="*/ 3846078 h 3895490"/>
                <a:gd name="connsiteX12" fmla="*/ 7013866 w 9057677"/>
                <a:gd name="connsiteY12" fmla="*/ 3798453 h 3895490"/>
                <a:gd name="connsiteX13" fmla="*/ 7223416 w 9057677"/>
                <a:gd name="connsiteY13" fmla="*/ 2541153 h 3895490"/>
                <a:gd name="connsiteX14" fmla="*/ 7232941 w 9057677"/>
                <a:gd name="connsiteY14" fmla="*/ 2312553 h 3895490"/>
                <a:gd name="connsiteX15" fmla="*/ 6813841 w 9057677"/>
                <a:gd name="connsiteY15" fmla="*/ 2198253 h 3895490"/>
                <a:gd name="connsiteX16" fmla="*/ 5613691 w 9057677"/>
                <a:gd name="connsiteY16" fmla="*/ 2274453 h 3895490"/>
                <a:gd name="connsiteX17" fmla="*/ 4746916 w 9057677"/>
                <a:gd name="connsiteY17" fmla="*/ 2322078 h 3895490"/>
                <a:gd name="connsiteX18" fmla="*/ 4127791 w 9057677"/>
                <a:gd name="connsiteY18" fmla="*/ 2817378 h 3895490"/>
                <a:gd name="connsiteX19" fmla="*/ 3165766 w 9057677"/>
                <a:gd name="connsiteY19" fmla="*/ 3693678 h 3895490"/>
                <a:gd name="connsiteX20" fmla="*/ 2946691 w 9057677"/>
                <a:gd name="connsiteY20" fmla="*/ 3865129 h 3895490"/>
                <a:gd name="connsiteX21" fmla="*/ 2689516 w 9057677"/>
                <a:gd name="connsiteY21" fmla="*/ 3788928 h 3895490"/>
                <a:gd name="connsiteX22" fmla="*/ 3642016 w 9057677"/>
                <a:gd name="connsiteY22" fmla="*/ 2865003 h 3895490"/>
                <a:gd name="connsiteX23" fmla="*/ 3975391 w 9057677"/>
                <a:gd name="connsiteY23" fmla="*/ 2474478 h 3895490"/>
                <a:gd name="connsiteX24" fmla="*/ 2632366 w 9057677"/>
                <a:gd name="connsiteY24" fmla="*/ 2341128 h 3895490"/>
                <a:gd name="connsiteX25" fmla="*/ 879766 w 9057677"/>
                <a:gd name="connsiteY25" fmla="*/ 2226828 h 3895490"/>
                <a:gd name="connsiteX26" fmla="*/ 136816 w 9057677"/>
                <a:gd name="connsiteY26" fmla="*/ 2626878 h 3895490"/>
                <a:gd name="connsiteX27" fmla="*/ 60616 w 9057677"/>
                <a:gd name="connsiteY27" fmla="*/ 2464953 h 3895490"/>
                <a:gd name="connsiteX28" fmla="*/ 574966 w 9057677"/>
                <a:gd name="connsiteY28" fmla="*/ 2064903 h 3895490"/>
                <a:gd name="connsiteX29" fmla="*/ 60616 w 9057677"/>
                <a:gd name="connsiteY29" fmla="*/ 1874403 h 3895490"/>
                <a:gd name="connsiteX30" fmla="*/ 22516 w 9057677"/>
                <a:gd name="connsiteY30" fmla="*/ 1588653 h 3895490"/>
                <a:gd name="connsiteX31" fmla="*/ 260641 w 9057677"/>
                <a:gd name="connsiteY31" fmla="*/ 1741053 h 3895490"/>
                <a:gd name="connsiteX0" fmla="*/ 248779 w 9045815"/>
                <a:gd name="connsiteY0" fmla="*/ 1741053 h 3895490"/>
                <a:gd name="connsiteX1" fmla="*/ 1467979 w 9045815"/>
                <a:gd name="connsiteY1" fmla="*/ 1960128 h 3895490"/>
                <a:gd name="connsiteX2" fmla="*/ 3430129 w 9045815"/>
                <a:gd name="connsiteY2" fmla="*/ 1941078 h 3895490"/>
                <a:gd name="connsiteX3" fmla="*/ 5878054 w 9045815"/>
                <a:gd name="connsiteY3" fmla="*/ 1750578 h 3895490"/>
                <a:gd name="connsiteX4" fmla="*/ 7621129 w 9045815"/>
                <a:gd name="connsiteY4" fmla="*/ 1207653 h 3895490"/>
                <a:gd name="connsiteX5" fmla="*/ 8430754 w 9045815"/>
                <a:gd name="connsiteY5" fmla="*/ 293253 h 3895490"/>
                <a:gd name="connsiteX6" fmla="*/ 8954629 w 9045815"/>
                <a:gd name="connsiteY6" fmla="*/ 17028 h 3895490"/>
                <a:gd name="connsiteX7" fmla="*/ 9040354 w 9045815"/>
                <a:gd name="connsiteY7" fmla="*/ 702828 h 3895490"/>
                <a:gd name="connsiteX8" fmla="*/ 9040354 w 9045815"/>
                <a:gd name="connsiteY8" fmla="*/ 2798328 h 3895490"/>
                <a:gd name="connsiteX9" fmla="*/ 9040354 w 9045815"/>
                <a:gd name="connsiteY9" fmla="*/ 3484128 h 3895490"/>
                <a:gd name="connsiteX10" fmla="*/ 8964154 w 9045815"/>
                <a:gd name="connsiteY10" fmla="*/ 3827028 h 3895490"/>
                <a:gd name="connsiteX11" fmla="*/ 8164054 w 9045815"/>
                <a:gd name="connsiteY11" fmla="*/ 3846078 h 3895490"/>
                <a:gd name="connsiteX12" fmla="*/ 7002004 w 9045815"/>
                <a:gd name="connsiteY12" fmla="*/ 3798453 h 3895490"/>
                <a:gd name="connsiteX13" fmla="*/ 7211554 w 9045815"/>
                <a:gd name="connsiteY13" fmla="*/ 2541153 h 3895490"/>
                <a:gd name="connsiteX14" fmla="*/ 7221079 w 9045815"/>
                <a:gd name="connsiteY14" fmla="*/ 2312553 h 3895490"/>
                <a:gd name="connsiteX15" fmla="*/ 6801979 w 9045815"/>
                <a:gd name="connsiteY15" fmla="*/ 2198253 h 3895490"/>
                <a:gd name="connsiteX16" fmla="*/ 5601829 w 9045815"/>
                <a:gd name="connsiteY16" fmla="*/ 2274453 h 3895490"/>
                <a:gd name="connsiteX17" fmla="*/ 4735054 w 9045815"/>
                <a:gd name="connsiteY17" fmla="*/ 2322078 h 3895490"/>
                <a:gd name="connsiteX18" fmla="*/ 4115929 w 9045815"/>
                <a:gd name="connsiteY18" fmla="*/ 2817378 h 3895490"/>
                <a:gd name="connsiteX19" fmla="*/ 3153904 w 9045815"/>
                <a:gd name="connsiteY19" fmla="*/ 3693678 h 3895490"/>
                <a:gd name="connsiteX20" fmla="*/ 2934829 w 9045815"/>
                <a:gd name="connsiteY20" fmla="*/ 3865129 h 3895490"/>
                <a:gd name="connsiteX21" fmla="*/ 2677654 w 9045815"/>
                <a:gd name="connsiteY21" fmla="*/ 3788928 h 3895490"/>
                <a:gd name="connsiteX22" fmla="*/ 3630154 w 9045815"/>
                <a:gd name="connsiteY22" fmla="*/ 2865003 h 3895490"/>
                <a:gd name="connsiteX23" fmla="*/ 3963529 w 9045815"/>
                <a:gd name="connsiteY23" fmla="*/ 2474478 h 3895490"/>
                <a:gd name="connsiteX24" fmla="*/ 2620504 w 9045815"/>
                <a:gd name="connsiteY24" fmla="*/ 2341128 h 3895490"/>
                <a:gd name="connsiteX25" fmla="*/ 867904 w 9045815"/>
                <a:gd name="connsiteY25" fmla="*/ 2226828 h 3895490"/>
                <a:gd name="connsiteX26" fmla="*/ 124954 w 9045815"/>
                <a:gd name="connsiteY26" fmla="*/ 2626878 h 3895490"/>
                <a:gd name="connsiteX27" fmla="*/ 48754 w 9045815"/>
                <a:gd name="connsiteY27" fmla="*/ 2464953 h 3895490"/>
                <a:gd name="connsiteX28" fmla="*/ 563104 w 9045815"/>
                <a:gd name="connsiteY28" fmla="*/ 2064903 h 3895490"/>
                <a:gd name="connsiteX29" fmla="*/ 48754 w 9045815"/>
                <a:gd name="connsiteY29" fmla="*/ 1874403 h 3895490"/>
                <a:gd name="connsiteX30" fmla="*/ 10654 w 9045815"/>
                <a:gd name="connsiteY30" fmla="*/ 1588653 h 3895490"/>
                <a:gd name="connsiteX31" fmla="*/ 248779 w 9045815"/>
                <a:gd name="connsiteY31" fmla="*/ 1741053 h 3895490"/>
                <a:gd name="connsiteX0" fmla="*/ 288224 w 9085260"/>
                <a:gd name="connsiteY0" fmla="*/ 1741053 h 3895490"/>
                <a:gd name="connsiteX1" fmla="*/ 1507424 w 9085260"/>
                <a:gd name="connsiteY1" fmla="*/ 1960128 h 3895490"/>
                <a:gd name="connsiteX2" fmla="*/ 3469574 w 9085260"/>
                <a:gd name="connsiteY2" fmla="*/ 1941078 h 3895490"/>
                <a:gd name="connsiteX3" fmla="*/ 5917499 w 9085260"/>
                <a:gd name="connsiteY3" fmla="*/ 1750578 h 3895490"/>
                <a:gd name="connsiteX4" fmla="*/ 7660574 w 9085260"/>
                <a:gd name="connsiteY4" fmla="*/ 1207653 h 3895490"/>
                <a:gd name="connsiteX5" fmla="*/ 8470199 w 9085260"/>
                <a:gd name="connsiteY5" fmla="*/ 293253 h 3895490"/>
                <a:gd name="connsiteX6" fmla="*/ 8994074 w 9085260"/>
                <a:gd name="connsiteY6" fmla="*/ 17028 h 3895490"/>
                <a:gd name="connsiteX7" fmla="*/ 9079799 w 9085260"/>
                <a:gd name="connsiteY7" fmla="*/ 702828 h 3895490"/>
                <a:gd name="connsiteX8" fmla="*/ 9079799 w 9085260"/>
                <a:gd name="connsiteY8" fmla="*/ 2798328 h 3895490"/>
                <a:gd name="connsiteX9" fmla="*/ 9079799 w 9085260"/>
                <a:gd name="connsiteY9" fmla="*/ 3484128 h 3895490"/>
                <a:gd name="connsiteX10" fmla="*/ 9003599 w 9085260"/>
                <a:gd name="connsiteY10" fmla="*/ 3827028 h 3895490"/>
                <a:gd name="connsiteX11" fmla="*/ 8203499 w 9085260"/>
                <a:gd name="connsiteY11" fmla="*/ 3846078 h 3895490"/>
                <a:gd name="connsiteX12" fmla="*/ 7041449 w 9085260"/>
                <a:gd name="connsiteY12" fmla="*/ 3798453 h 3895490"/>
                <a:gd name="connsiteX13" fmla="*/ 7250999 w 9085260"/>
                <a:gd name="connsiteY13" fmla="*/ 2541153 h 3895490"/>
                <a:gd name="connsiteX14" fmla="*/ 7260524 w 9085260"/>
                <a:gd name="connsiteY14" fmla="*/ 2312553 h 3895490"/>
                <a:gd name="connsiteX15" fmla="*/ 6841424 w 9085260"/>
                <a:gd name="connsiteY15" fmla="*/ 2198253 h 3895490"/>
                <a:gd name="connsiteX16" fmla="*/ 5641274 w 9085260"/>
                <a:gd name="connsiteY16" fmla="*/ 2274453 h 3895490"/>
                <a:gd name="connsiteX17" fmla="*/ 4774499 w 9085260"/>
                <a:gd name="connsiteY17" fmla="*/ 2322078 h 3895490"/>
                <a:gd name="connsiteX18" fmla="*/ 4155374 w 9085260"/>
                <a:gd name="connsiteY18" fmla="*/ 2817378 h 3895490"/>
                <a:gd name="connsiteX19" fmla="*/ 3193349 w 9085260"/>
                <a:gd name="connsiteY19" fmla="*/ 3693678 h 3895490"/>
                <a:gd name="connsiteX20" fmla="*/ 2974274 w 9085260"/>
                <a:gd name="connsiteY20" fmla="*/ 3865129 h 3895490"/>
                <a:gd name="connsiteX21" fmla="*/ 2717099 w 9085260"/>
                <a:gd name="connsiteY21" fmla="*/ 3788928 h 3895490"/>
                <a:gd name="connsiteX22" fmla="*/ 3669599 w 9085260"/>
                <a:gd name="connsiteY22" fmla="*/ 2865003 h 3895490"/>
                <a:gd name="connsiteX23" fmla="*/ 4002974 w 9085260"/>
                <a:gd name="connsiteY23" fmla="*/ 2474478 h 3895490"/>
                <a:gd name="connsiteX24" fmla="*/ 2659949 w 9085260"/>
                <a:gd name="connsiteY24" fmla="*/ 2341128 h 3895490"/>
                <a:gd name="connsiteX25" fmla="*/ 907349 w 9085260"/>
                <a:gd name="connsiteY25" fmla="*/ 2226828 h 3895490"/>
                <a:gd name="connsiteX26" fmla="*/ 164399 w 9085260"/>
                <a:gd name="connsiteY26" fmla="*/ 2626878 h 3895490"/>
                <a:gd name="connsiteX27" fmla="*/ 31049 w 9085260"/>
                <a:gd name="connsiteY27" fmla="*/ 2464953 h 3895490"/>
                <a:gd name="connsiteX28" fmla="*/ 602549 w 9085260"/>
                <a:gd name="connsiteY28" fmla="*/ 2064903 h 3895490"/>
                <a:gd name="connsiteX29" fmla="*/ 88199 w 9085260"/>
                <a:gd name="connsiteY29" fmla="*/ 1874403 h 3895490"/>
                <a:gd name="connsiteX30" fmla="*/ 50099 w 9085260"/>
                <a:gd name="connsiteY30" fmla="*/ 1588653 h 3895490"/>
                <a:gd name="connsiteX31" fmla="*/ 288224 w 9085260"/>
                <a:gd name="connsiteY31" fmla="*/ 1741053 h 3895490"/>
                <a:gd name="connsiteX0" fmla="*/ 312261 w 9109297"/>
                <a:gd name="connsiteY0" fmla="*/ 1741053 h 3895490"/>
                <a:gd name="connsiteX1" fmla="*/ 1531461 w 9109297"/>
                <a:gd name="connsiteY1" fmla="*/ 1960128 h 3895490"/>
                <a:gd name="connsiteX2" fmla="*/ 3493611 w 9109297"/>
                <a:gd name="connsiteY2" fmla="*/ 1941078 h 3895490"/>
                <a:gd name="connsiteX3" fmla="*/ 5941536 w 9109297"/>
                <a:gd name="connsiteY3" fmla="*/ 1750578 h 3895490"/>
                <a:gd name="connsiteX4" fmla="*/ 7684611 w 9109297"/>
                <a:gd name="connsiteY4" fmla="*/ 1207653 h 3895490"/>
                <a:gd name="connsiteX5" fmla="*/ 8494236 w 9109297"/>
                <a:gd name="connsiteY5" fmla="*/ 293253 h 3895490"/>
                <a:gd name="connsiteX6" fmla="*/ 9018111 w 9109297"/>
                <a:gd name="connsiteY6" fmla="*/ 17028 h 3895490"/>
                <a:gd name="connsiteX7" fmla="*/ 9103836 w 9109297"/>
                <a:gd name="connsiteY7" fmla="*/ 702828 h 3895490"/>
                <a:gd name="connsiteX8" fmla="*/ 9103836 w 9109297"/>
                <a:gd name="connsiteY8" fmla="*/ 2798328 h 3895490"/>
                <a:gd name="connsiteX9" fmla="*/ 9103836 w 9109297"/>
                <a:gd name="connsiteY9" fmla="*/ 3484128 h 3895490"/>
                <a:gd name="connsiteX10" fmla="*/ 9027636 w 9109297"/>
                <a:gd name="connsiteY10" fmla="*/ 3827028 h 3895490"/>
                <a:gd name="connsiteX11" fmla="*/ 8227536 w 9109297"/>
                <a:gd name="connsiteY11" fmla="*/ 3846078 h 3895490"/>
                <a:gd name="connsiteX12" fmla="*/ 7065486 w 9109297"/>
                <a:gd name="connsiteY12" fmla="*/ 3798453 h 3895490"/>
                <a:gd name="connsiteX13" fmla="*/ 7275036 w 9109297"/>
                <a:gd name="connsiteY13" fmla="*/ 2541153 h 3895490"/>
                <a:gd name="connsiteX14" fmla="*/ 7284561 w 9109297"/>
                <a:gd name="connsiteY14" fmla="*/ 2312553 h 3895490"/>
                <a:gd name="connsiteX15" fmla="*/ 6865461 w 9109297"/>
                <a:gd name="connsiteY15" fmla="*/ 2198253 h 3895490"/>
                <a:gd name="connsiteX16" fmla="*/ 5665311 w 9109297"/>
                <a:gd name="connsiteY16" fmla="*/ 2274453 h 3895490"/>
                <a:gd name="connsiteX17" fmla="*/ 4798536 w 9109297"/>
                <a:gd name="connsiteY17" fmla="*/ 2322078 h 3895490"/>
                <a:gd name="connsiteX18" fmla="*/ 4179411 w 9109297"/>
                <a:gd name="connsiteY18" fmla="*/ 2817378 h 3895490"/>
                <a:gd name="connsiteX19" fmla="*/ 3217386 w 9109297"/>
                <a:gd name="connsiteY19" fmla="*/ 3693678 h 3895490"/>
                <a:gd name="connsiteX20" fmla="*/ 2998311 w 9109297"/>
                <a:gd name="connsiteY20" fmla="*/ 3865129 h 3895490"/>
                <a:gd name="connsiteX21" fmla="*/ 2741136 w 9109297"/>
                <a:gd name="connsiteY21" fmla="*/ 3788928 h 3895490"/>
                <a:gd name="connsiteX22" fmla="*/ 3693636 w 9109297"/>
                <a:gd name="connsiteY22" fmla="*/ 2865003 h 3895490"/>
                <a:gd name="connsiteX23" fmla="*/ 4027011 w 9109297"/>
                <a:gd name="connsiteY23" fmla="*/ 2474478 h 3895490"/>
                <a:gd name="connsiteX24" fmla="*/ 2683986 w 9109297"/>
                <a:gd name="connsiteY24" fmla="*/ 2341128 h 3895490"/>
                <a:gd name="connsiteX25" fmla="*/ 931386 w 9109297"/>
                <a:gd name="connsiteY25" fmla="*/ 2226828 h 3895490"/>
                <a:gd name="connsiteX26" fmla="*/ 121761 w 9109297"/>
                <a:gd name="connsiteY26" fmla="*/ 2636403 h 3895490"/>
                <a:gd name="connsiteX27" fmla="*/ 55086 w 9109297"/>
                <a:gd name="connsiteY27" fmla="*/ 2464953 h 3895490"/>
                <a:gd name="connsiteX28" fmla="*/ 626586 w 9109297"/>
                <a:gd name="connsiteY28" fmla="*/ 2064903 h 3895490"/>
                <a:gd name="connsiteX29" fmla="*/ 112236 w 9109297"/>
                <a:gd name="connsiteY29" fmla="*/ 1874403 h 3895490"/>
                <a:gd name="connsiteX30" fmla="*/ 74136 w 9109297"/>
                <a:gd name="connsiteY30" fmla="*/ 1588653 h 3895490"/>
                <a:gd name="connsiteX31" fmla="*/ 312261 w 9109297"/>
                <a:gd name="connsiteY31" fmla="*/ 1741053 h 3895490"/>
                <a:gd name="connsiteX0" fmla="*/ 293086 w 9090122"/>
                <a:gd name="connsiteY0" fmla="*/ 1741053 h 3895490"/>
                <a:gd name="connsiteX1" fmla="*/ 1512286 w 9090122"/>
                <a:gd name="connsiteY1" fmla="*/ 1960128 h 3895490"/>
                <a:gd name="connsiteX2" fmla="*/ 3474436 w 9090122"/>
                <a:gd name="connsiteY2" fmla="*/ 1941078 h 3895490"/>
                <a:gd name="connsiteX3" fmla="*/ 5922361 w 9090122"/>
                <a:gd name="connsiteY3" fmla="*/ 1750578 h 3895490"/>
                <a:gd name="connsiteX4" fmla="*/ 7665436 w 9090122"/>
                <a:gd name="connsiteY4" fmla="*/ 1207653 h 3895490"/>
                <a:gd name="connsiteX5" fmla="*/ 8475061 w 9090122"/>
                <a:gd name="connsiteY5" fmla="*/ 293253 h 3895490"/>
                <a:gd name="connsiteX6" fmla="*/ 8998936 w 9090122"/>
                <a:gd name="connsiteY6" fmla="*/ 17028 h 3895490"/>
                <a:gd name="connsiteX7" fmla="*/ 9084661 w 9090122"/>
                <a:gd name="connsiteY7" fmla="*/ 702828 h 3895490"/>
                <a:gd name="connsiteX8" fmla="*/ 9084661 w 9090122"/>
                <a:gd name="connsiteY8" fmla="*/ 2798328 h 3895490"/>
                <a:gd name="connsiteX9" fmla="*/ 9084661 w 9090122"/>
                <a:gd name="connsiteY9" fmla="*/ 3484128 h 3895490"/>
                <a:gd name="connsiteX10" fmla="*/ 9008461 w 9090122"/>
                <a:gd name="connsiteY10" fmla="*/ 3827028 h 3895490"/>
                <a:gd name="connsiteX11" fmla="*/ 8208361 w 9090122"/>
                <a:gd name="connsiteY11" fmla="*/ 3846078 h 3895490"/>
                <a:gd name="connsiteX12" fmla="*/ 7046311 w 9090122"/>
                <a:gd name="connsiteY12" fmla="*/ 3798453 h 3895490"/>
                <a:gd name="connsiteX13" fmla="*/ 7255861 w 9090122"/>
                <a:gd name="connsiteY13" fmla="*/ 2541153 h 3895490"/>
                <a:gd name="connsiteX14" fmla="*/ 7265386 w 9090122"/>
                <a:gd name="connsiteY14" fmla="*/ 2312553 h 3895490"/>
                <a:gd name="connsiteX15" fmla="*/ 6846286 w 9090122"/>
                <a:gd name="connsiteY15" fmla="*/ 2198253 h 3895490"/>
                <a:gd name="connsiteX16" fmla="*/ 5646136 w 9090122"/>
                <a:gd name="connsiteY16" fmla="*/ 2274453 h 3895490"/>
                <a:gd name="connsiteX17" fmla="*/ 4779361 w 9090122"/>
                <a:gd name="connsiteY17" fmla="*/ 2322078 h 3895490"/>
                <a:gd name="connsiteX18" fmla="*/ 4160236 w 9090122"/>
                <a:gd name="connsiteY18" fmla="*/ 2817378 h 3895490"/>
                <a:gd name="connsiteX19" fmla="*/ 3198211 w 9090122"/>
                <a:gd name="connsiteY19" fmla="*/ 3693678 h 3895490"/>
                <a:gd name="connsiteX20" fmla="*/ 2979136 w 9090122"/>
                <a:gd name="connsiteY20" fmla="*/ 3865129 h 3895490"/>
                <a:gd name="connsiteX21" fmla="*/ 2721961 w 9090122"/>
                <a:gd name="connsiteY21" fmla="*/ 3788928 h 3895490"/>
                <a:gd name="connsiteX22" fmla="*/ 3674461 w 9090122"/>
                <a:gd name="connsiteY22" fmla="*/ 2865003 h 3895490"/>
                <a:gd name="connsiteX23" fmla="*/ 4007836 w 9090122"/>
                <a:gd name="connsiteY23" fmla="*/ 2474478 h 3895490"/>
                <a:gd name="connsiteX24" fmla="*/ 2664811 w 9090122"/>
                <a:gd name="connsiteY24" fmla="*/ 2341128 h 3895490"/>
                <a:gd name="connsiteX25" fmla="*/ 912211 w 9090122"/>
                <a:gd name="connsiteY25" fmla="*/ 2226828 h 3895490"/>
                <a:gd name="connsiteX26" fmla="*/ 102586 w 9090122"/>
                <a:gd name="connsiteY26" fmla="*/ 2636403 h 3895490"/>
                <a:gd name="connsiteX27" fmla="*/ 35911 w 9090122"/>
                <a:gd name="connsiteY27" fmla="*/ 2464953 h 3895490"/>
                <a:gd name="connsiteX28" fmla="*/ 607411 w 9090122"/>
                <a:gd name="connsiteY28" fmla="*/ 2064903 h 3895490"/>
                <a:gd name="connsiteX29" fmla="*/ 93061 w 9090122"/>
                <a:gd name="connsiteY29" fmla="*/ 1874403 h 3895490"/>
                <a:gd name="connsiteX30" fmla="*/ 54961 w 9090122"/>
                <a:gd name="connsiteY30" fmla="*/ 1588653 h 3895490"/>
                <a:gd name="connsiteX31" fmla="*/ 293086 w 9090122"/>
                <a:gd name="connsiteY31" fmla="*/ 1741053 h 3895490"/>
                <a:gd name="connsiteX0" fmla="*/ 268020 w 9065056"/>
                <a:gd name="connsiteY0" fmla="*/ 1741053 h 3895490"/>
                <a:gd name="connsiteX1" fmla="*/ 1487220 w 9065056"/>
                <a:gd name="connsiteY1" fmla="*/ 1960128 h 3895490"/>
                <a:gd name="connsiteX2" fmla="*/ 3449370 w 9065056"/>
                <a:gd name="connsiteY2" fmla="*/ 1941078 h 3895490"/>
                <a:gd name="connsiteX3" fmla="*/ 5897295 w 9065056"/>
                <a:gd name="connsiteY3" fmla="*/ 1750578 h 3895490"/>
                <a:gd name="connsiteX4" fmla="*/ 7640370 w 9065056"/>
                <a:gd name="connsiteY4" fmla="*/ 1207653 h 3895490"/>
                <a:gd name="connsiteX5" fmla="*/ 8449995 w 9065056"/>
                <a:gd name="connsiteY5" fmla="*/ 293253 h 3895490"/>
                <a:gd name="connsiteX6" fmla="*/ 8973870 w 9065056"/>
                <a:gd name="connsiteY6" fmla="*/ 17028 h 3895490"/>
                <a:gd name="connsiteX7" fmla="*/ 9059595 w 9065056"/>
                <a:gd name="connsiteY7" fmla="*/ 702828 h 3895490"/>
                <a:gd name="connsiteX8" fmla="*/ 9059595 w 9065056"/>
                <a:gd name="connsiteY8" fmla="*/ 2798328 h 3895490"/>
                <a:gd name="connsiteX9" fmla="*/ 9059595 w 9065056"/>
                <a:gd name="connsiteY9" fmla="*/ 3484128 h 3895490"/>
                <a:gd name="connsiteX10" fmla="*/ 8983395 w 9065056"/>
                <a:gd name="connsiteY10" fmla="*/ 3827028 h 3895490"/>
                <a:gd name="connsiteX11" fmla="*/ 8183295 w 9065056"/>
                <a:gd name="connsiteY11" fmla="*/ 3846078 h 3895490"/>
                <a:gd name="connsiteX12" fmla="*/ 7021245 w 9065056"/>
                <a:gd name="connsiteY12" fmla="*/ 3798453 h 3895490"/>
                <a:gd name="connsiteX13" fmla="*/ 7230795 w 9065056"/>
                <a:gd name="connsiteY13" fmla="*/ 2541153 h 3895490"/>
                <a:gd name="connsiteX14" fmla="*/ 7240320 w 9065056"/>
                <a:gd name="connsiteY14" fmla="*/ 2312553 h 3895490"/>
                <a:gd name="connsiteX15" fmla="*/ 6821220 w 9065056"/>
                <a:gd name="connsiteY15" fmla="*/ 2198253 h 3895490"/>
                <a:gd name="connsiteX16" fmla="*/ 5621070 w 9065056"/>
                <a:gd name="connsiteY16" fmla="*/ 2274453 h 3895490"/>
                <a:gd name="connsiteX17" fmla="*/ 4754295 w 9065056"/>
                <a:gd name="connsiteY17" fmla="*/ 2322078 h 3895490"/>
                <a:gd name="connsiteX18" fmla="*/ 4135170 w 9065056"/>
                <a:gd name="connsiteY18" fmla="*/ 2817378 h 3895490"/>
                <a:gd name="connsiteX19" fmla="*/ 3173145 w 9065056"/>
                <a:gd name="connsiteY19" fmla="*/ 3693678 h 3895490"/>
                <a:gd name="connsiteX20" fmla="*/ 2954070 w 9065056"/>
                <a:gd name="connsiteY20" fmla="*/ 3865129 h 3895490"/>
                <a:gd name="connsiteX21" fmla="*/ 2696895 w 9065056"/>
                <a:gd name="connsiteY21" fmla="*/ 3788928 h 3895490"/>
                <a:gd name="connsiteX22" fmla="*/ 3649395 w 9065056"/>
                <a:gd name="connsiteY22" fmla="*/ 2865003 h 3895490"/>
                <a:gd name="connsiteX23" fmla="*/ 3982770 w 9065056"/>
                <a:gd name="connsiteY23" fmla="*/ 2474478 h 3895490"/>
                <a:gd name="connsiteX24" fmla="*/ 2639745 w 9065056"/>
                <a:gd name="connsiteY24" fmla="*/ 2341128 h 3895490"/>
                <a:gd name="connsiteX25" fmla="*/ 887145 w 9065056"/>
                <a:gd name="connsiteY25" fmla="*/ 2226828 h 3895490"/>
                <a:gd name="connsiteX26" fmla="*/ 77520 w 9065056"/>
                <a:gd name="connsiteY26" fmla="*/ 2636403 h 3895490"/>
                <a:gd name="connsiteX27" fmla="*/ 10845 w 9065056"/>
                <a:gd name="connsiteY27" fmla="*/ 2464953 h 3895490"/>
                <a:gd name="connsiteX28" fmla="*/ 582345 w 9065056"/>
                <a:gd name="connsiteY28" fmla="*/ 2064903 h 3895490"/>
                <a:gd name="connsiteX29" fmla="*/ 67995 w 9065056"/>
                <a:gd name="connsiteY29" fmla="*/ 1874403 h 3895490"/>
                <a:gd name="connsiteX30" fmla="*/ 29895 w 9065056"/>
                <a:gd name="connsiteY30" fmla="*/ 1588653 h 3895490"/>
                <a:gd name="connsiteX31" fmla="*/ 268020 w 9065056"/>
                <a:gd name="connsiteY31" fmla="*/ 1741053 h 3895490"/>
                <a:gd name="connsiteX0" fmla="*/ 296012 w 9093048"/>
                <a:gd name="connsiteY0" fmla="*/ 1741053 h 3895490"/>
                <a:gd name="connsiteX1" fmla="*/ 1515212 w 9093048"/>
                <a:gd name="connsiteY1" fmla="*/ 1960128 h 3895490"/>
                <a:gd name="connsiteX2" fmla="*/ 3477362 w 9093048"/>
                <a:gd name="connsiteY2" fmla="*/ 1941078 h 3895490"/>
                <a:gd name="connsiteX3" fmla="*/ 5925287 w 9093048"/>
                <a:gd name="connsiteY3" fmla="*/ 1750578 h 3895490"/>
                <a:gd name="connsiteX4" fmla="*/ 7668362 w 9093048"/>
                <a:gd name="connsiteY4" fmla="*/ 1207653 h 3895490"/>
                <a:gd name="connsiteX5" fmla="*/ 8477987 w 9093048"/>
                <a:gd name="connsiteY5" fmla="*/ 293253 h 3895490"/>
                <a:gd name="connsiteX6" fmla="*/ 9001862 w 9093048"/>
                <a:gd name="connsiteY6" fmla="*/ 17028 h 3895490"/>
                <a:gd name="connsiteX7" fmla="*/ 9087587 w 9093048"/>
                <a:gd name="connsiteY7" fmla="*/ 702828 h 3895490"/>
                <a:gd name="connsiteX8" fmla="*/ 9087587 w 9093048"/>
                <a:gd name="connsiteY8" fmla="*/ 2798328 h 3895490"/>
                <a:gd name="connsiteX9" fmla="*/ 9087587 w 9093048"/>
                <a:gd name="connsiteY9" fmla="*/ 3484128 h 3895490"/>
                <a:gd name="connsiteX10" fmla="*/ 9011387 w 9093048"/>
                <a:gd name="connsiteY10" fmla="*/ 3827028 h 3895490"/>
                <a:gd name="connsiteX11" fmla="*/ 8211287 w 9093048"/>
                <a:gd name="connsiteY11" fmla="*/ 3846078 h 3895490"/>
                <a:gd name="connsiteX12" fmla="*/ 7049237 w 9093048"/>
                <a:gd name="connsiteY12" fmla="*/ 3798453 h 3895490"/>
                <a:gd name="connsiteX13" fmla="*/ 7258787 w 9093048"/>
                <a:gd name="connsiteY13" fmla="*/ 2541153 h 3895490"/>
                <a:gd name="connsiteX14" fmla="*/ 7268312 w 9093048"/>
                <a:gd name="connsiteY14" fmla="*/ 2312553 h 3895490"/>
                <a:gd name="connsiteX15" fmla="*/ 6849212 w 9093048"/>
                <a:gd name="connsiteY15" fmla="*/ 2198253 h 3895490"/>
                <a:gd name="connsiteX16" fmla="*/ 5649062 w 9093048"/>
                <a:gd name="connsiteY16" fmla="*/ 2274453 h 3895490"/>
                <a:gd name="connsiteX17" fmla="*/ 4782287 w 9093048"/>
                <a:gd name="connsiteY17" fmla="*/ 2322078 h 3895490"/>
                <a:gd name="connsiteX18" fmla="*/ 4163162 w 9093048"/>
                <a:gd name="connsiteY18" fmla="*/ 2817378 h 3895490"/>
                <a:gd name="connsiteX19" fmla="*/ 3201137 w 9093048"/>
                <a:gd name="connsiteY19" fmla="*/ 3693678 h 3895490"/>
                <a:gd name="connsiteX20" fmla="*/ 2982062 w 9093048"/>
                <a:gd name="connsiteY20" fmla="*/ 3865129 h 3895490"/>
                <a:gd name="connsiteX21" fmla="*/ 2724887 w 9093048"/>
                <a:gd name="connsiteY21" fmla="*/ 3788928 h 3895490"/>
                <a:gd name="connsiteX22" fmla="*/ 3677387 w 9093048"/>
                <a:gd name="connsiteY22" fmla="*/ 2865003 h 3895490"/>
                <a:gd name="connsiteX23" fmla="*/ 4010762 w 9093048"/>
                <a:gd name="connsiteY23" fmla="*/ 2474478 h 3895490"/>
                <a:gd name="connsiteX24" fmla="*/ 2667737 w 9093048"/>
                <a:gd name="connsiteY24" fmla="*/ 2341128 h 3895490"/>
                <a:gd name="connsiteX25" fmla="*/ 915137 w 9093048"/>
                <a:gd name="connsiteY25" fmla="*/ 2226828 h 3895490"/>
                <a:gd name="connsiteX26" fmla="*/ 95987 w 9093048"/>
                <a:gd name="connsiteY26" fmla="*/ 2674503 h 3895490"/>
                <a:gd name="connsiteX27" fmla="*/ 38837 w 9093048"/>
                <a:gd name="connsiteY27" fmla="*/ 2464953 h 3895490"/>
                <a:gd name="connsiteX28" fmla="*/ 610337 w 9093048"/>
                <a:gd name="connsiteY28" fmla="*/ 2064903 h 3895490"/>
                <a:gd name="connsiteX29" fmla="*/ 95987 w 9093048"/>
                <a:gd name="connsiteY29" fmla="*/ 1874403 h 3895490"/>
                <a:gd name="connsiteX30" fmla="*/ 57887 w 9093048"/>
                <a:gd name="connsiteY30" fmla="*/ 1588653 h 3895490"/>
                <a:gd name="connsiteX31" fmla="*/ 296012 w 9093048"/>
                <a:gd name="connsiteY31" fmla="*/ 1741053 h 3895490"/>
                <a:gd name="connsiteX0" fmla="*/ 289000 w 9086036"/>
                <a:gd name="connsiteY0" fmla="*/ 1741053 h 3895490"/>
                <a:gd name="connsiteX1" fmla="*/ 1508200 w 9086036"/>
                <a:gd name="connsiteY1" fmla="*/ 1960128 h 3895490"/>
                <a:gd name="connsiteX2" fmla="*/ 3470350 w 9086036"/>
                <a:gd name="connsiteY2" fmla="*/ 1941078 h 3895490"/>
                <a:gd name="connsiteX3" fmla="*/ 5918275 w 9086036"/>
                <a:gd name="connsiteY3" fmla="*/ 1750578 h 3895490"/>
                <a:gd name="connsiteX4" fmla="*/ 7661350 w 9086036"/>
                <a:gd name="connsiteY4" fmla="*/ 1207653 h 3895490"/>
                <a:gd name="connsiteX5" fmla="*/ 8470975 w 9086036"/>
                <a:gd name="connsiteY5" fmla="*/ 293253 h 3895490"/>
                <a:gd name="connsiteX6" fmla="*/ 8994850 w 9086036"/>
                <a:gd name="connsiteY6" fmla="*/ 17028 h 3895490"/>
                <a:gd name="connsiteX7" fmla="*/ 9080575 w 9086036"/>
                <a:gd name="connsiteY7" fmla="*/ 702828 h 3895490"/>
                <a:gd name="connsiteX8" fmla="*/ 9080575 w 9086036"/>
                <a:gd name="connsiteY8" fmla="*/ 2798328 h 3895490"/>
                <a:gd name="connsiteX9" fmla="*/ 9080575 w 9086036"/>
                <a:gd name="connsiteY9" fmla="*/ 3484128 h 3895490"/>
                <a:gd name="connsiteX10" fmla="*/ 9004375 w 9086036"/>
                <a:gd name="connsiteY10" fmla="*/ 3827028 h 3895490"/>
                <a:gd name="connsiteX11" fmla="*/ 8204275 w 9086036"/>
                <a:gd name="connsiteY11" fmla="*/ 3846078 h 3895490"/>
                <a:gd name="connsiteX12" fmla="*/ 7042225 w 9086036"/>
                <a:gd name="connsiteY12" fmla="*/ 3798453 h 3895490"/>
                <a:gd name="connsiteX13" fmla="*/ 7251775 w 9086036"/>
                <a:gd name="connsiteY13" fmla="*/ 2541153 h 3895490"/>
                <a:gd name="connsiteX14" fmla="*/ 7261300 w 9086036"/>
                <a:gd name="connsiteY14" fmla="*/ 2312553 h 3895490"/>
                <a:gd name="connsiteX15" fmla="*/ 6842200 w 9086036"/>
                <a:gd name="connsiteY15" fmla="*/ 2198253 h 3895490"/>
                <a:gd name="connsiteX16" fmla="*/ 5642050 w 9086036"/>
                <a:gd name="connsiteY16" fmla="*/ 2274453 h 3895490"/>
                <a:gd name="connsiteX17" fmla="*/ 4775275 w 9086036"/>
                <a:gd name="connsiteY17" fmla="*/ 2322078 h 3895490"/>
                <a:gd name="connsiteX18" fmla="*/ 4156150 w 9086036"/>
                <a:gd name="connsiteY18" fmla="*/ 2817378 h 3895490"/>
                <a:gd name="connsiteX19" fmla="*/ 3194125 w 9086036"/>
                <a:gd name="connsiteY19" fmla="*/ 3693678 h 3895490"/>
                <a:gd name="connsiteX20" fmla="*/ 2975050 w 9086036"/>
                <a:gd name="connsiteY20" fmla="*/ 3865129 h 3895490"/>
                <a:gd name="connsiteX21" fmla="*/ 2717875 w 9086036"/>
                <a:gd name="connsiteY21" fmla="*/ 3788928 h 3895490"/>
                <a:gd name="connsiteX22" fmla="*/ 3670375 w 9086036"/>
                <a:gd name="connsiteY22" fmla="*/ 2865003 h 3895490"/>
                <a:gd name="connsiteX23" fmla="*/ 4003750 w 9086036"/>
                <a:gd name="connsiteY23" fmla="*/ 2474478 h 3895490"/>
                <a:gd name="connsiteX24" fmla="*/ 2660725 w 9086036"/>
                <a:gd name="connsiteY24" fmla="*/ 2341128 h 3895490"/>
                <a:gd name="connsiteX25" fmla="*/ 908125 w 9086036"/>
                <a:gd name="connsiteY25" fmla="*/ 2226828 h 3895490"/>
                <a:gd name="connsiteX26" fmla="*/ 88975 w 9086036"/>
                <a:gd name="connsiteY26" fmla="*/ 2674503 h 3895490"/>
                <a:gd name="connsiteX27" fmla="*/ 31825 w 9086036"/>
                <a:gd name="connsiteY27" fmla="*/ 2464953 h 3895490"/>
                <a:gd name="connsiteX28" fmla="*/ 603325 w 9086036"/>
                <a:gd name="connsiteY28" fmla="*/ 2064903 h 3895490"/>
                <a:gd name="connsiteX29" fmla="*/ 88975 w 9086036"/>
                <a:gd name="connsiteY29" fmla="*/ 1874403 h 3895490"/>
                <a:gd name="connsiteX30" fmla="*/ 50875 w 9086036"/>
                <a:gd name="connsiteY30" fmla="*/ 1588653 h 3895490"/>
                <a:gd name="connsiteX31" fmla="*/ 289000 w 9086036"/>
                <a:gd name="connsiteY31" fmla="*/ 1741053 h 3895490"/>
                <a:gd name="connsiteX0" fmla="*/ 289000 w 9086036"/>
                <a:gd name="connsiteY0" fmla="*/ 1741053 h 3891538"/>
                <a:gd name="connsiteX1" fmla="*/ 1508200 w 9086036"/>
                <a:gd name="connsiteY1" fmla="*/ 1960128 h 3891538"/>
                <a:gd name="connsiteX2" fmla="*/ 3470350 w 9086036"/>
                <a:gd name="connsiteY2" fmla="*/ 1941078 h 3891538"/>
                <a:gd name="connsiteX3" fmla="*/ 5918275 w 9086036"/>
                <a:gd name="connsiteY3" fmla="*/ 1750578 h 3891538"/>
                <a:gd name="connsiteX4" fmla="*/ 7661350 w 9086036"/>
                <a:gd name="connsiteY4" fmla="*/ 1207653 h 3891538"/>
                <a:gd name="connsiteX5" fmla="*/ 8470975 w 9086036"/>
                <a:gd name="connsiteY5" fmla="*/ 293253 h 3891538"/>
                <a:gd name="connsiteX6" fmla="*/ 8994850 w 9086036"/>
                <a:gd name="connsiteY6" fmla="*/ 17028 h 3891538"/>
                <a:gd name="connsiteX7" fmla="*/ 9080575 w 9086036"/>
                <a:gd name="connsiteY7" fmla="*/ 702828 h 3891538"/>
                <a:gd name="connsiteX8" fmla="*/ 9080575 w 9086036"/>
                <a:gd name="connsiteY8" fmla="*/ 2798328 h 3891538"/>
                <a:gd name="connsiteX9" fmla="*/ 9080575 w 9086036"/>
                <a:gd name="connsiteY9" fmla="*/ 3484128 h 3891538"/>
                <a:gd name="connsiteX10" fmla="*/ 9004375 w 9086036"/>
                <a:gd name="connsiteY10" fmla="*/ 3827028 h 3891538"/>
                <a:gd name="connsiteX11" fmla="*/ 8204275 w 9086036"/>
                <a:gd name="connsiteY11" fmla="*/ 3846078 h 3891538"/>
                <a:gd name="connsiteX12" fmla="*/ 7042225 w 9086036"/>
                <a:gd name="connsiteY12" fmla="*/ 3798453 h 3891538"/>
                <a:gd name="connsiteX13" fmla="*/ 7251775 w 9086036"/>
                <a:gd name="connsiteY13" fmla="*/ 2541153 h 3891538"/>
                <a:gd name="connsiteX14" fmla="*/ 7261300 w 9086036"/>
                <a:gd name="connsiteY14" fmla="*/ 2312553 h 3891538"/>
                <a:gd name="connsiteX15" fmla="*/ 6842200 w 9086036"/>
                <a:gd name="connsiteY15" fmla="*/ 2198253 h 3891538"/>
                <a:gd name="connsiteX16" fmla="*/ 5642050 w 9086036"/>
                <a:gd name="connsiteY16" fmla="*/ 2274453 h 3891538"/>
                <a:gd name="connsiteX17" fmla="*/ 4775275 w 9086036"/>
                <a:gd name="connsiteY17" fmla="*/ 2322078 h 3891538"/>
                <a:gd name="connsiteX18" fmla="*/ 4156150 w 9086036"/>
                <a:gd name="connsiteY18" fmla="*/ 2817378 h 3891538"/>
                <a:gd name="connsiteX19" fmla="*/ 3194125 w 9086036"/>
                <a:gd name="connsiteY19" fmla="*/ 3693678 h 3891538"/>
                <a:gd name="connsiteX20" fmla="*/ 3022675 w 9086036"/>
                <a:gd name="connsiteY20" fmla="*/ 3857986 h 3891538"/>
                <a:gd name="connsiteX21" fmla="*/ 2717875 w 9086036"/>
                <a:gd name="connsiteY21" fmla="*/ 3788928 h 3891538"/>
                <a:gd name="connsiteX22" fmla="*/ 3670375 w 9086036"/>
                <a:gd name="connsiteY22" fmla="*/ 2865003 h 3891538"/>
                <a:gd name="connsiteX23" fmla="*/ 4003750 w 9086036"/>
                <a:gd name="connsiteY23" fmla="*/ 2474478 h 3891538"/>
                <a:gd name="connsiteX24" fmla="*/ 2660725 w 9086036"/>
                <a:gd name="connsiteY24" fmla="*/ 2341128 h 3891538"/>
                <a:gd name="connsiteX25" fmla="*/ 908125 w 9086036"/>
                <a:gd name="connsiteY25" fmla="*/ 2226828 h 3891538"/>
                <a:gd name="connsiteX26" fmla="*/ 88975 w 9086036"/>
                <a:gd name="connsiteY26" fmla="*/ 2674503 h 3891538"/>
                <a:gd name="connsiteX27" fmla="*/ 31825 w 9086036"/>
                <a:gd name="connsiteY27" fmla="*/ 2464953 h 3891538"/>
                <a:gd name="connsiteX28" fmla="*/ 603325 w 9086036"/>
                <a:gd name="connsiteY28" fmla="*/ 2064903 h 3891538"/>
                <a:gd name="connsiteX29" fmla="*/ 88975 w 9086036"/>
                <a:gd name="connsiteY29" fmla="*/ 1874403 h 3891538"/>
                <a:gd name="connsiteX30" fmla="*/ 50875 w 9086036"/>
                <a:gd name="connsiteY30" fmla="*/ 1588653 h 3891538"/>
                <a:gd name="connsiteX31" fmla="*/ 289000 w 9086036"/>
                <a:gd name="connsiteY31" fmla="*/ 1741053 h 3891538"/>
                <a:gd name="connsiteX0" fmla="*/ 289000 w 9086036"/>
                <a:gd name="connsiteY0" fmla="*/ 1741053 h 3896694"/>
                <a:gd name="connsiteX1" fmla="*/ 1508200 w 9086036"/>
                <a:gd name="connsiteY1" fmla="*/ 1960128 h 3896694"/>
                <a:gd name="connsiteX2" fmla="*/ 3470350 w 9086036"/>
                <a:gd name="connsiteY2" fmla="*/ 1941078 h 3896694"/>
                <a:gd name="connsiteX3" fmla="*/ 5918275 w 9086036"/>
                <a:gd name="connsiteY3" fmla="*/ 1750578 h 3896694"/>
                <a:gd name="connsiteX4" fmla="*/ 7661350 w 9086036"/>
                <a:gd name="connsiteY4" fmla="*/ 1207653 h 3896694"/>
                <a:gd name="connsiteX5" fmla="*/ 8470975 w 9086036"/>
                <a:gd name="connsiteY5" fmla="*/ 293253 h 3896694"/>
                <a:gd name="connsiteX6" fmla="*/ 8994850 w 9086036"/>
                <a:gd name="connsiteY6" fmla="*/ 17028 h 3896694"/>
                <a:gd name="connsiteX7" fmla="*/ 9080575 w 9086036"/>
                <a:gd name="connsiteY7" fmla="*/ 702828 h 3896694"/>
                <a:gd name="connsiteX8" fmla="*/ 9080575 w 9086036"/>
                <a:gd name="connsiteY8" fmla="*/ 2798328 h 3896694"/>
                <a:gd name="connsiteX9" fmla="*/ 9080575 w 9086036"/>
                <a:gd name="connsiteY9" fmla="*/ 3484128 h 3896694"/>
                <a:gd name="connsiteX10" fmla="*/ 9004375 w 9086036"/>
                <a:gd name="connsiteY10" fmla="*/ 3827028 h 3896694"/>
                <a:gd name="connsiteX11" fmla="*/ 8204275 w 9086036"/>
                <a:gd name="connsiteY11" fmla="*/ 3846078 h 3896694"/>
                <a:gd name="connsiteX12" fmla="*/ 7042225 w 9086036"/>
                <a:gd name="connsiteY12" fmla="*/ 3798453 h 3896694"/>
                <a:gd name="connsiteX13" fmla="*/ 7251775 w 9086036"/>
                <a:gd name="connsiteY13" fmla="*/ 2541153 h 3896694"/>
                <a:gd name="connsiteX14" fmla="*/ 7261300 w 9086036"/>
                <a:gd name="connsiteY14" fmla="*/ 2312553 h 3896694"/>
                <a:gd name="connsiteX15" fmla="*/ 6842200 w 9086036"/>
                <a:gd name="connsiteY15" fmla="*/ 2198253 h 3896694"/>
                <a:gd name="connsiteX16" fmla="*/ 5642050 w 9086036"/>
                <a:gd name="connsiteY16" fmla="*/ 2274453 h 3896694"/>
                <a:gd name="connsiteX17" fmla="*/ 4775275 w 9086036"/>
                <a:gd name="connsiteY17" fmla="*/ 2322078 h 3896694"/>
                <a:gd name="connsiteX18" fmla="*/ 4156150 w 9086036"/>
                <a:gd name="connsiteY18" fmla="*/ 2817378 h 3896694"/>
                <a:gd name="connsiteX19" fmla="*/ 3194125 w 9086036"/>
                <a:gd name="connsiteY19" fmla="*/ 3693678 h 3896694"/>
                <a:gd name="connsiteX20" fmla="*/ 3022675 w 9086036"/>
                <a:gd name="connsiteY20" fmla="*/ 3857986 h 3896694"/>
                <a:gd name="connsiteX21" fmla="*/ 2660725 w 9086036"/>
                <a:gd name="connsiteY21" fmla="*/ 3798453 h 3896694"/>
                <a:gd name="connsiteX22" fmla="*/ 3670375 w 9086036"/>
                <a:gd name="connsiteY22" fmla="*/ 2865003 h 3896694"/>
                <a:gd name="connsiteX23" fmla="*/ 4003750 w 9086036"/>
                <a:gd name="connsiteY23" fmla="*/ 2474478 h 3896694"/>
                <a:gd name="connsiteX24" fmla="*/ 2660725 w 9086036"/>
                <a:gd name="connsiteY24" fmla="*/ 2341128 h 3896694"/>
                <a:gd name="connsiteX25" fmla="*/ 908125 w 9086036"/>
                <a:gd name="connsiteY25" fmla="*/ 2226828 h 3896694"/>
                <a:gd name="connsiteX26" fmla="*/ 88975 w 9086036"/>
                <a:gd name="connsiteY26" fmla="*/ 2674503 h 3896694"/>
                <a:gd name="connsiteX27" fmla="*/ 31825 w 9086036"/>
                <a:gd name="connsiteY27" fmla="*/ 2464953 h 3896694"/>
                <a:gd name="connsiteX28" fmla="*/ 603325 w 9086036"/>
                <a:gd name="connsiteY28" fmla="*/ 2064903 h 3896694"/>
                <a:gd name="connsiteX29" fmla="*/ 88975 w 9086036"/>
                <a:gd name="connsiteY29" fmla="*/ 1874403 h 3896694"/>
                <a:gd name="connsiteX30" fmla="*/ 50875 w 9086036"/>
                <a:gd name="connsiteY30" fmla="*/ 1588653 h 3896694"/>
                <a:gd name="connsiteX31" fmla="*/ 289000 w 9086036"/>
                <a:gd name="connsiteY31" fmla="*/ 1741053 h 3896694"/>
                <a:gd name="connsiteX0" fmla="*/ 289000 w 9086036"/>
                <a:gd name="connsiteY0" fmla="*/ 1741053 h 3861376"/>
                <a:gd name="connsiteX1" fmla="*/ 1508200 w 9086036"/>
                <a:gd name="connsiteY1" fmla="*/ 1960128 h 3861376"/>
                <a:gd name="connsiteX2" fmla="*/ 3470350 w 9086036"/>
                <a:gd name="connsiteY2" fmla="*/ 1941078 h 3861376"/>
                <a:gd name="connsiteX3" fmla="*/ 5918275 w 9086036"/>
                <a:gd name="connsiteY3" fmla="*/ 1750578 h 3861376"/>
                <a:gd name="connsiteX4" fmla="*/ 7661350 w 9086036"/>
                <a:gd name="connsiteY4" fmla="*/ 1207653 h 3861376"/>
                <a:gd name="connsiteX5" fmla="*/ 8470975 w 9086036"/>
                <a:gd name="connsiteY5" fmla="*/ 293253 h 3861376"/>
                <a:gd name="connsiteX6" fmla="*/ 8994850 w 9086036"/>
                <a:gd name="connsiteY6" fmla="*/ 17028 h 3861376"/>
                <a:gd name="connsiteX7" fmla="*/ 9080575 w 9086036"/>
                <a:gd name="connsiteY7" fmla="*/ 702828 h 3861376"/>
                <a:gd name="connsiteX8" fmla="*/ 9080575 w 9086036"/>
                <a:gd name="connsiteY8" fmla="*/ 2798328 h 3861376"/>
                <a:gd name="connsiteX9" fmla="*/ 9080575 w 9086036"/>
                <a:gd name="connsiteY9" fmla="*/ 3484128 h 3861376"/>
                <a:gd name="connsiteX10" fmla="*/ 9004375 w 9086036"/>
                <a:gd name="connsiteY10" fmla="*/ 3827028 h 3861376"/>
                <a:gd name="connsiteX11" fmla="*/ 8204275 w 9086036"/>
                <a:gd name="connsiteY11" fmla="*/ 3846078 h 3861376"/>
                <a:gd name="connsiteX12" fmla="*/ 7042225 w 9086036"/>
                <a:gd name="connsiteY12" fmla="*/ 3798453 h 3861376"/>
                <a:gd name="connsiteX13" fmla="*/ 7251775 w 9086036"/>
                <a:gd name="connsiteY13" fmla="*/ 2541153 h 3861376"/>
                <a:gd name="connsiteX14" fmla="*/ 7261300 w 9086036"/>
                <a:gd name="connsiteY14" fmla="*/ 2312553 h 3861376"/>
                <a:gd name="connsiteX15" fmla="*/ 6842200 w 9086036"/>
                <a:gd name="connsiteY15" fmla="*/ 2198253 h 3861376"/>
                <a:gd name="connsiteX16" fmla="*/ 5642050 w 9086036"/>
                <a:gd name="connsiteY16" fmla="*/ 2274453 h 3861376"/>
                <a:gd name="connsiteX17" fmla="*/ 4775275 w 9086036"/>
                <a:gd name="connsiteY17" fmla="*/ 2322078 h 3861376"/>
                <a:gd name="connsiteX18" fmla="*/ 4156150 w 9086036"/>
                <a:gd name="connsiteY18" fmla="*/ 2817378 h 3861376"/>
                <a:gd name="connsiteX19" fmla="*/ 3194125 w 9086036"/>
                <a:gd name="connsiteY19" fmla="*/ 3693678 h 3861376"/>
                <a:gd name="connsiteX20" fmla="*/ 3022675 w 9086036"/>
                <a:gd name="connsiteY20" fmla="*/ 3857986 h 3861376"/>
                <a:gd name="connsiteX21" fmla="*/ 2660725 w 9086036"/>
                <a:gd name="connsiteY21" fmla="*/ 3798453 h 3861376"/>
                <a:gd name="connsiteX22" fmla="*/ 3670375 w 9086036"/>
                <a:gd name="connsiteY22" fmla="*/ 2865003 h 3861376"/>
                <a:gd name="connsiteX23" fmla="*/ 4003750 w 9086036"/>
                <a:gd name="connsiteY23" fmla="*/ 2474478 h 3861376"/>
                <a:gd name="connsiteX24" fmla="*/ 2660725 w 9086036"/>
                <a:gd name="connsiteY24" fmla="*/ 2341128 h 3861376"/>
                <a:gd name="connsiteX25" fmla="*/ 908125 w 9086036"/>
                <a:gd name="connsiteY25" fmla="*/ 2226828 h 3861376"/>
                <a:gd name="connsiteX26" fmla="*/ 88975 w 9086036"/>
                <a:gd name="connsiteY26" fmla="*/ 2674503 h 3861376"/>
                <a:gd name="connsiteX27" fmla="*/ 31825 w 9086036"/>
                <a:gd name="connsiteY27" fmla="*/ 2464953 h 3861376"/>
                <a:gd name="connsiteX28" fmla="*/ 603325 w 9086036"/>
                <a:gd name="connsiteY28" fmla="*/ 2064903 h 3861376"/>
                <a:gd name="connsiteX29" fmla="*/ 88975 w 9086036"/>
                <a:gd name="connsiteY29" fmla="*/ 1874403 h 3861376"/>
                <a:gd name="connsiteX30" fmla="*/ 50875 w 9086036"/>
                <a:gd name="connsiteY30" fmla="*/ 1588653 h 3861376"/>
                <a:gd name="connsiteX31" fmla="*/ 289000 w 9086036"/>
                <a:gd name="connsiteY31" fmla="*/ 1741053 h 3861376"/>
                <a:gd name="connsiteX0" fmla="*/ 289000 w 9086036"/>
                <a:gd name="connsiteY0" fmla="*/ 1741053 h 3860948"/>
                <a:gd name="connsiteX1" fmla="*/ 1508200 w 9086036"/>
                <a:gd name="connsiteY1" fmla="*/ 1960128 h 3860948"/>
                <a:gd name="connsiteX2" fmla="*/ 3470350 w 9086036"/>
                <a:gd name="connsiteY2" fmla="*/ 1941078 h 3860948"/>
                <a:gd name="connsiteX3" fmla="*/ 5918275 w 9086036"/>
                <a:gd name="connsiteY3" fmla="*/ 1750578 h 3860948"/>
                <a:gd name="connsiteX4" fmla="*/ 7661350 w 9086036"/>
                <a:gd name="connsiteY4" fmla="*/ 1207653 h 3860948"/>
                <a:gd name="connsiteX5" fmla="*/ 8470975 w 9086036"/>
                <a:gd name="connsiteY5" fmla="*/ 293253 h 3860948"/>
                <a:gd name="connsiteX6" fmla="*/ 8994850 w 9086036"/>
                <a:gd name="connsiteY6" fmla="*/ 17028 h 3860948"/>
                <a:gd name="connsiteX7" fmla="*/ 9080575 w 9086036"/>
                <a:gd name="connsiteY7" fmla="*/ 702828 h 3860948"/>
                <a:gd name="connsiteX8" fmla="*/ 9080575 w 9086036"/>
                <a:gd name="connsiteY8" fmla="*/ 2798328 h 3860948"/>
                <a:gd name="connsiteX9" fmla="*/ 9080575 w 9086036"/>
                <a:gd name="connsiteY9" fmla="*/ 3484128 h 3860948"/>
                <a:gd name="connsiteX10" fmla="*/ 9004375 w 9086036"/>
                <a:gd name="connsiteY10" fmla="*/ 3827028 h 3860948"/>
                <a:gd name="connsiteX11" fmla="*/ 8204275 w 9086036"/>
                <a:gd name="connsiteY11" fmla="*/ 3846078 h 3860948"/>
                <a:gd name="connsiteX12" fmla="*/ 7042225 w 9086036"/>
                <a:gd name="connsiteY12" fmla="*/ 3798453 h 3860948"/>
                <a:gd name="connsiteX13" fmla="*/ 7251775 w 9086036"/>
                <a:gd name="connsiteY13" fmla="*/ 2541153 h 3860948"/>
                <a:gd name="connsiteX14" fmla="*/ 7261300 w 9086036"/>
                <a:gd name="connsiteY14" fmla="*/ 2312553 h 3860948"/>
                <a:gd name="connsiteX15" fmla="*/ 6842200 w 9086036"/>
                <a:gd name="connsiteY15" fmla="*/ 2198253 h 3860948"/>
                <a:gd name="connsiteX16" fmla="*/ 5642050 w 9086036"/>
                <a:gd name="connsiteY16" fmla="*/ 2274453 h 3860948"/>
                <a:gd name="connsiteX17" fmla="*/ 4775275 w 9086036"/>
                <a:gd name="connsiteY17" fmla="*/ 2322078 h 3860948"/>
                <a:gd name="connsiteX18" fmla="*/ 4156150 w 9086036"/>
                <a:gd name="connsiteY18" fmla="*/ 2817378 h 3860948"/>
                <a:gd name="connsiteX19" fmla="*/ 3194125 w 9086036"/>
                <a:gd name="connsiteY19" fmla="*/ 3693678 h 3860948"/>
                <a:gd name="connsiteX20" fmla="*/ 3022675 w 9086036"/>
                <a:gd name="connsiteY20" fmla="*/ 3857986 h 3860948"/>
                <a:gd name="connsiteX21" fmla="*/ 2660725 w 9086036"/>
                <a:gd name="connsiteY21" fmla="*/ 3798453 h 3860948"/>
                <a:gd name="connsiteX22" fmla="*/ 2739307 w 9086036"/>
                <a:gd name="connsiteY22" fmla="*/ 3717491 h 3860948"/>
                <a:gd name="connsiteX23" fmla="*/ 3670375 w 9086036"/>
                <a:gd name="connsiteY23" fmla="*/ 2865003 h 3860948"/>
                <a:gd name="connsiteX24" fmla="*/ 4003750 w 9086036"/>
                <a:gd name="connsiteY24" fmla="*/ 2474478 h 3860948"/>
                <a:gd name="connsiteX25" fmla="*/ 2660725 w 9086036"/>
                <a:gd name="connsiteY25" fmla="*/ 2341128 h 3860948"/>
                <a:gd name="connsiteX26" fmla="*/ 908125 w 9086036"/>
                <a:gd name="connsiteY26" fmla="*/ 2226828 h 3860948"/>
                <a:gd name="connsiteX27" fmla="*/ 88975 w 9086036"/>
                <a:gd name="connsiteY27" fmla="*/ 2674503 h 3860948"/>
                <a:gd name="connsiteX28" fmla="*/ 31825 w 9086036"/>
                <a:gd name="connsiteY28" fmla="*/ 2464953 h 3860948"/>
                <a:gd name="connsiteX29" fmla="*/ 603325 w 9086036"/>
                <a:gd name="connsiteY29" fmla="*/ 2064903 h 3860948"/>
                <a:gd name="connsiteX30" fmla="*/ 88975 w 9086036"/>
                <a:gd name="connsiteY30" fmla="*/ 1874403 h 3860948"/>
                <a:gd name="connsiteX31" fmla="*/ 50875 w 9086036"/>
                <a:gd name="connsiteY31" fmla="*/ 1588653 h 3860948"/>
                <a:gd name="connsiteX32" fmla="*/ 289000 w 9086036"/>
                <a:gd name="connsiteY32" fmla="*/ 1741053 h 3860948"/>
                <a:gd name="connsiteX0" fmla="*/ 289000 w 9086036"/>
                <a:gd name="connsiteY0" fmla="*/ 1741053 h 3861986"/>
                <a:gd name="connsiteX1" fmla="*/ 1508200 w 9086036"/>
                <a:gd name="connsiteY1" fmla="*/ 1960128 h 3861986"/>
                <a:gd name="connsiteX2" fmla="*/ 3470350 w 9086036"/>
                <a:gd name="connsiteY2" fmla="*/ 1941078 h 3861986"/>
                <a:gd name="connsiteX3" fmla="*/ 5918275 w 9086036"/>
                <a:gd name="connsiteY3" fmla="*/ 1750578 h 3861986"/>
                <a:gd name="connsiteX4" fmla="*/ 7661350 w 9086036"/>
                <a:gd name="connsiteY4" fmla="*/ 1207653 h 3861986"/>
                <a:gd name="connsiteX5" fmla="*/ 8470975 w 9086036"/>
                <a:gd name="connsiteY5" fmla="*/ 293253 h 3861986"/>
                <a:gd name="connsiteX6" fmla="*/ 8994850 w 9086036"/>
                <a:gd name="connsiteY6" fmla="*/ 17028 h 3861986"/>
                <a:gd name="connsiteX7" fmla="*/ 9080575 w 9086036"/>
                <a:gd name="connsiteY7" fmla="*/ 702828 h 3861986"/>
                <a:gd name="connsiteX8" fmla="*/ 9080575 w 9086036"/>
                <a:gd name="connsiteY8" fmla="*/ 2798328 h 3861986"/>
                <a:gd name="connsiteX9" fmla="*/ 9080575 w 9086036"/>
                <a:gd name="connsiteY9" fmla="*/ 3484128 h 3861986"/>
                <a:gd name="connsiteX10" fmla="*/ 9004375 w 9086036"/>
                <a:gd name="connsiteY10" fmla="*/ 3827028 h 3861986"/>
                <a:gd name="connsiteX11" fmla="*/ 8204275 w 9086036"/>
                <a:gd name="connsiteY11" fmla="*/ 3846078 h 3861986"/>
                <a:gd name="connsiteX12" fmla="*/ 7042225 w 9086036"/>
                <a:gd name="connsiteY12" fmla="*/ 3798453 h 3861986"/>
                <a:gd name="connsiteX13" fmla="*/ 7251775 w 9086036"/>
                <a:gd name="connsiteY13" fmla="*/ 2541153 h 3861986"/>
                <a:gd name="connsiteX14" fmla="*/ 7261300 w 9086036"/>
                <a:gd name="connsiteY14" fmla="*/ 2312553 h 3861986"/>
                <a:gd name="connsiteX15" fmla="*/ 6842200 w 9086036"/>
                <a:gd name="connsiteY15" fmla="*/ 2198253 h 3861986"/>
                <a:gd name="connsiteX16" fmla="*/ 5642050 w 9086036"/>
                <a:gd name="connsiteY16" fmla="*/ 2274453 h 3861986"/>
                <a:gd name="connsiteX17" fmla="*/ 4775275 w 9086036"/>
                <a:gd name="connsiteY17" fmla="*/ 2322078 h 3861986"/>
                <a:gd name="connsiteX18" fmla="*/ 4156150 w 9086036"/>
                <a:gd name="connsiteY18" fmla="*/ 2817378 h 3861986"/>
                <a:gd name="connsiteX19" fmla="*/ 3194125 w 9086036"/>
                <a:gd name="connsiteY19" fmla="*/ 3693678 h 3861986"/>
                <a:gd name="connsiteX20" fmla="*/ 3022675 w 9086036"/>
                <a:gd name="connsiteY20" fmla="*/ 3857986 h 3861986"/>
                <a:gd name="connsiteX21" fmla="*/ 2660725 w 9086036"/>
                <a:gd name="connsiteY21" fmla="*/ 3798453 h 3861986"/>
                <a:gd name="connsiteX22" fmla="*/ 2860751 w 9086036"/>
                <a:gd name="connsiteY22" fmla="*/ 3607953 h 3861986"/>
                <a:gd name="connsiteX23" fmla="*/ 3670375 w 9086036"/>
                <a:gd name="connsiteY23" fmla="*/ 2865003 h 3861986"/>
                <a:gd name="connsiteX24" fmla="*/ 4003750 w 9086036"/>
                <a:gd name="connsiteY24" fmla="*/ 2474478 h 3861986"/>
                <a:gd name="connsiteX25" fmla="*/ 2660725 w 9086036"/>
                <a:gd name="connsiteY25" fmla="*/ 2341128 h 3861986"/>
                <a:gd name="connsiteX26" fmla="*/ 908125 w 9086036"/>
                <a:gd name="connsiteY26" fmla="*/ 2226828 h 3861986"/>
                <a:gd name="connsiteX27" fmla="*/ 88975 w 9086036"/>
                <a:gd name="connsiteY27" fmla="*/ 2674503 h 3861986"/>
                <a:gd name="connsiteX28" fmla="*/ 31825 w 9086036"/>
                <a:gd name="connsiteY28" fmla="*/ 2464953 h 3861986"/>
                <a:gd name="connsiteX29" fmla="*/ 603325 w 9086036"/>
                <a:gd name="connsiteY29" fmla="*/ 2064903 h 3861986"/>
                <a:gd name="connsiteX30" fmla="*/ 88975 w 9086036"/>
                <a:gd name="connsiteY30" fmla="*/ 1874403 h 3861986"/>
                <a:gd name="connsiteX31" fmla="*/ 50875 w 9086036"/>
                <a:gd name="connsiteY31" fmla="*/ 1588653 h 3861986"/>
                <a:gd name="connsiteX32" fmla="*/ 289000 w 9086036"/>
                <a:gd name="connsiteY32" fmla="*/ 1741053 h 3861986"/>
                <a:gd name="connsiteX0" fmla="*/ 289000 w 9086036"/>
                <a:gd name="connsiteY0" fmla="*/ 1741053 h 3883740"/>
                <a:gd name="connsiteX1" fmla="*/ 1508200 w 9086036"/>
                <a:gd name="connsiteY1" fmla="*/ 1960128 h 3883740"/>
                <a:gd name="connsiteX2" fmla="*/ 3470350 w 9086036"/>
                <a:gd name="connsiteY2" fmla="*/ 1941078 h 3883740"/>
                <a:gd name="connsiteX3" fmla="*/ 5918275 w 9086036"/>
                <a:gd name="connsiteY3" fmla="*/ 1750578 h 3883740"/>
                <a:gd name="connsiteX4" fmla="*/ 7661350 w 9086036"/>
                <a:gd name="connsiteY4" fmla="*/ 1207653 h 3883740"/>
                <a:gd name="connsiteX5" fmla="*/ 8470975 w 9086036"/>
                <a:gd name="connsiteY5" fmla="*/ 293253 h 3883740"/>
                <a:gd name="connsiteX6" fmla="*/ 8994850 w 9086036"/>
                <a:gd name="connsiteY6" fmla="*/ 17028 h 3883740"/>
                <a:gd name="connsiteX7" fmla="*/ 9080575 w 9086036"/>
                <a:gd name="connsiteY7" fmla="*/ 702828 h 3883740"/>
                <a:gd name="connsiteX8" fmla="*/ 9080575 w 9086036"/>
                <a:gd name="connsiteY8" fmla="*/ 2798328 h 3883740"/>
                <a:gd name="connsiteX9" fmla="*/ 9080575 w 9086036"/>
                <a:gd name="connsiteY9" fmla="*/ 3484128 h 3883740"/>
                <a:gd name="connsiteX10" fmla="*/ 9004375 w 9086036"/>
                <a:gd name="connsiteY10" fmla="*/ 3827028 h 3883740"/>
                <a:gd name="connsiteX11" fmla="*/ 8204275 w 9086036"/>
                <a:gd name="connsiteY11" fmla="*/ 3846078 h 3883740"/>
                <a:gd name="connsiteX12" fmla="*/ 7042225 w 9086036"/>
                <a:gd name="connsiteY12" fmla="*/ 3798453 h 3883740"/>
                <a:gd name="connsiteX13" fmla="*/ 7251775 w 9086036"/>
                <a:gd name="connsiteY13" fmla="*/ 2541153 h 3883740"/>
                <a:gd name="connsiteX14" fmla="*/ 7261300 w 9086036"/>
                <a:gd name="connsiteY14" fmla="*/ 2312553 h 3883740"/>
                <a:gd name="connsiteX15" fmla="*/ 6842200 w 9086036"/>
                <a:gd name="connsiteY15" fmla="*/ 2198253 h 3883740"/>
                <a:gd name="connsiteX16" fmla="*/ 5642050 w 9086036"/>
                <a:gd name="connsiteY16" fmla="*/ 2274453 h 3883740"/>
                <a:gd name="connsiteX17" fmla="*/ 4775275 w 9086036"/>
                <a:gd name="connsiteY17" fmla="*/ 2322078 h 3883740"/>
                <a:gd name="connsiteX18" fmla="*/ 4156150 w 9086036"/>
                <a:gd name="connsiteY18" fmla="*/ 2817378 h 3883740"/>
                <a:gd name="connsiteX19" fmla="*/ 3194125 w 9086036"/>
                <a:gd name="connsiteY19" fmla="*/ 3693678 h 3883740"/>
                <a:gd name="connsiteX20" fmla="*/ 3022675 w 9086036"/>
                <a:gd name="connsiteY20" fmla="*/ 3857986 h 3883740"/>
                <a:gd name="connsiteX21" fmla="*/ 2613100 w 9086036"/>
                <a:gd name="connsiteY21" fmla="*/ 3862746 h 3883740"/>
                <a:gd name="connsiteX22" fmla="*/ 2860751 w 9086036"/>
                <a:gd name="connsiteY22" fmla="*/ 3607953 h 3883740"/>
                <a:gd name="connsiteX23" fmla="*/ 3670375 w 9086036"/>
                <a:gd name="connsiteY23" fmla="*/ 2865003 h 3883740"/>
                <a:gd name="connsiteX24" fmla="*/ 4003750 w 9086036"/>
                <a:gd name="connsiteY24" fmla="*/ 2474478 h 3883740"/>
                <a:gd name="connsiteX25" fmla="*/ 2660725 w 9086036"/>
                <a:gd name="connsiteY25" fmla="*/ 2341128 h 3883740"/>
                <a:gd name="connsiteX26" fmla="*/ 908125 w 9086036"/>
                <a:gd name="connsiteY26" fmla="*/ 2226828 h 3883740"/>
                <a:gd name="connsiteX27" fmla="*/ 88975 w 9086036"/>
                <a:gd name="connsiteY27" fmla="*/ 2674503 h 3883740"/>
                <a:gd name="connsiteX28" fmla="*/ 31825 w 9086036"/>
                <a:gd name="connsiteY28" fmla="*/ 2464953 h 3883740"/>
                <a:gd name="connsiteX29" fmla="*/ 603325 w 9086036"/>
                <a:gd name="connsiteY29" fmla="*/ 2064903 h 3883740"/>
                <a:gd name="connsiteX30" fmla="*/ 88975 w 9086036"/>
                <a:gd name="connsiteY30" fmla="*/ 1874403 h 3883740"/>
                <a:gd name="connsiteX31" fmla="*/ 50875 w 9086036"/>
                <a:gd name="connsiteY31" fmla="*/ 1588653 h 3883740"/>
                <a:gd name="connsiteX32" fmla="*/ 289000 w 9086036"/>
                <a:gd name="connsiteY32" fmla="*/ 1741053 h 3883740"/>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8975 w 9086036"/>
                <a:gd name="connsiteY30" fmla="*/ 1874403 h 3891357"/>
                <a:gd name="connsiteX31" fmla="*/ 50875 w 9086036"/>
                <a:gd name="connsiteY31" fmla="*/ 1588653 h 3891357"/>
                <a:gd name="connsiteX32" fmla="*/ 289000 w 9086036"/>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50875 w 9086036"/>
                <a:gd name="connsiteY31" fmla="*/ 1588653 h 3891357"/>
                <a:gd name="connsiteX32" fmla="*/ 289000 w 9086036"/>
                <a:gd name="connsiteY32" fmla="*/ 1741053 h 3891357"/>
                <a:gd name="connsiteX0" fmla="*/ 291977 w 9089013"/>
                <a:gd name="connsiteY0" fmla="*/ 1741053 h 3891357"/>
                <a:gd name="connsiteX1" fmla="*/ 1511177 w 9089013"/>
                <a:gd name="connsiteY1" fmla="*/ 1960128 h 3891357"/>
                <a:gd name="connsiteX2" fmla="*/ 3473327 w 9089013"/>
                <a:gd name="connsiteY2" fmla="*/ 1941078 h 3891357"/>
                <a:gd name="connsiteX3" fmla="*/ 5921252 w 9089013"/>
                <a:gd name="connsiteY3" fmla="*/ 1750578 h 3891357"/>
                <a:gd name="connsiteX4" fmla="*/ 7664327 w 9089013"/>
                <a:gd name="connsiteY4" fmla="*/ 1207653 h 3891357"/>
                <a:gd name="connsiteX5" fmla="*/ 8473952 w 9089013"/>
                <a:gd name="connsiteY5" fmla="*/ 293253 h 3891357"/>
                <a:gd name="connsiteX6" fmla="*/ 8997827 w 9089013"/>
                <a:gd name="connsiteY6" fmla="*/ 17028 h 3891357"/>
                <a:gd name="connsiteX7" fmla="*/ 9083552 w 9089013"/>
                <a:gd name="connsiteY7" fmla="*/ 702828 h 3891357"/>
                <a:gd name="connsiteX8" fmla="*/ 9083552 w 9089013"/>
                <a:gd name="connsiteY8" fmla="*/ 2798328 h 3891357"/>
                <a:gd name="connsiteX9" fmla="*/ 9083552 w 9089013"/>
                <a:gd name="connsiteY9" fmla="*/ 3484128 h 3891357"/>
                <a:gd name="connsiteX10" fmla="*/ 9007352 w 9089013"/>
                <a:gd name="connsiteY10" fmla="*/ 3827028 h 3891357"/>
                <a:gd name="connsiteX11" fmla="*/ 8207252 w 9089013"/>
                <a:gd name="connsiteY11" fmla="*/ 3846078 h 3891357"/>
                <a:gd name="connsiteX12" fmla="*/ 7045202 w 9089013"/>
                <a:gd name="connsiteY12" fmla="*/ 3798453 h 3891357"/>
                <a:gd name="connsiteX13" fmla="*/ 7254752 w 9089013"/>
                <a:gd name="connsiteY13" fmla="*/ 2541153 h 3891357"/>
                <a:gd name="connsiteX14" fmla="*/ 7264277 w 9089013"/>
                <a:gd name="connsiteY14" fmla="*/ 2312553 h 3891357"/>
                <a:gd name="connsiteX15" fmla="*/ 6845177 w 9089013"/>
                <a:gd name="connsiteY15" fmla="*/ 2198253 h 3891357"/>
                <a:gd name="connsiteX16" fmla="*/ 5645027 w 9089013"/>
                <a:gd name="connsiteY16" fmla="*/ 2274453 h 3891357"/>
                <a:gd name="connsiteX17" fmla="*/ 4778252 w 9089013"/>
                <a:gd name="connsiteY17" fmla="*/ 2322078 h 3891357"/>
                <a:gd name="connsiteX18" fmla="*/ 4159127 w 9089013"/>
                <a:gd name="connsiteY18" fmla="*/ 2817378 h 3891357"/>
                <a:gd name="connsiteX19" fmla="*/ 3197102 w 9089013"/>
                <a:gd name="connsiteY19" fmla="*/ 3693678 h 3891357"/>
                <a:gd name="connsiteX20" fmla="*/ 3018508 w 9089013"/>
                <a:gd name="connsiteY20" fmla="*/ 3874655 h 3891357"/>
                <a:gd name="connsiteX21" fmla="*/ 2616077 w 9089013"/>
                <a:gd name="connsiteY21" fmla="*/ 3862746 h 3891357"/>
                <a:gd name="connsiteX22" fmla="*/ 2863728 w 9089013"/>
                <a:gd name="connsiteY22" fmla="*/ 3607953 h 3891357"/>
                <a:gd name="connsiteX23" fmla="*/ 3673352 w 9089013"/>
                <a:gd name="connsiteY23" fmla="*/ 2865003 h 3891357"/>
                <a:gd name="connsiteX24" fmla="*/ 4006727 w 9089013"/>
                <a:gd name="connsiteY24" fmla="*/ 2474478 h 3891357"/>
                <a:gd name="connsiteX25" fmla="*/ 2663702 w 9089013"/>
                <a:gd name="connsiteY25" fmla="*/ 2341128 h 3891357"/>
                <a:gd name="connsiteX26" fmla="*/ 911102 w 9089013"/>
                <a:gd name="connsiteY26" fmla="*/ 2226828 h 3891357"/>
                <a:gd name="connsiteX27" fmla="*/ 91952 w 9089013"/>
                <a:gd name="connsiteY27" fmla="*/ 2674503 h 3891357"/>
                <a:gd name="connsiteX28" fmla="*/ 34802 w 9089013"/>
                <a:gd name="connsiteY28" fmla="*/ 2464953 h 3891357"/>
                <a:gd name="connsiteX29" fmla="*/ 606302 w 9089013"/>
                <a:gd name="connsiteY29" fmla="*/ 2064903 h 3891357"/>
                <a:gd name="connsiteX30" fmla="*/ 10990 w 9089013"/>
                <a:gd name="connsiteY30" fmla="*/ 1879166 h 3891357"/>
                <a:gd name="connsiteX31" fmla="*/ 39564 w 9089013"/>
                <a:gd name="connsiteY31" fmla="*/ 1662471 h 3891357"/>
                <a:gd name="connsiteX32" fmla="*/ 291977 w 9089013"/>
                <a:gd name="connsiteY32" fmla="*/ 1741053 h 3891357"/>
                <a:gd name="connsiteX0" fmla="*/ 289000 w 9086036"/>
                <a:gd name="connsiteY0" fmla="*/ 1741053 h 3891357"/>
                <a:gd name="connsiteX1" fmla="*/ 1508200 w 9086036"/>
                <a:gd name="connsiteY1" fmla="*/ 1960128 h 3891357"/>
                <a:gd name="connsiteX2" fmla="*/ 3470350 w 9086036"/>
                <a:gd name="connsiteY2" fmla="*/ 1941078 h 3891357"/>
                <a:gd name="connsiteX3" fmla="*/ 5918275 w 9086036"/>
                <a:gd name="connsiteY3" fmla="*/ 1750578 h 3891357"/>
                <a:gd name="connsiteX4" fmla="*/ 7661350 w 9086036"/>
                <a:gd name="connsiteY4" fmla="*/ 1207653 h 3891357"/>
                <a:gd name="connsiteX5" fmla="*/ 8470975 w 9086036"/>
                <a:gd name="connsiteY5" fmla="*/ 293253 h 3891357"/>
                <a:gd name="connsiteX6" fmla="*/ 8994850 w 9086036"/>
                <a:gd name="connsiteY6" fmla="*/ 17028 h 3891357"/>
                <a:gd name="connsiteX7" fmla="*/ 9080575 w 9086036"/>
                <a:gd name="connsiteY7" fmla="*/ 702828 h 3891357"/>
                <a:gd name="connsiteX8" fmla="*/ 9080575 w 9086036"/>
                <a:gd name="connsiteY8" fmla="*/ 2798328 h 3891357"/>
                <a:gd name="connsiteX9" fmla="*/ 9080575 w 9086036"/>
                <a:gd name="connsiteY9" fmla="*/ 3484128 h 3891357"/>
                <a:gd name="connsiteX10" fmla="*/ 9004375 w 9086036"/>
                <a:gd name="connsiteY10" fmla="*/ 3827028 h 3891357"/>
                <a:gd name="connsiteX11" fmla="*/ 8204275 w 9086036"/>
                <a:gd name="connsiteY11" fmla="*/ 3846078 h 3891357"/>
                <a:gd name="connsiteX12" fmla="*/ 7042225 w 9086036"/>
                <a:gd name="connsiteY12" fmla="*/ 3798453 h 3891357"/>
                <a:gd name="connsiteX13" fmla="*/ 7251775 w 9086036"/>
                <a:gd name="connsiteY13" fmla="*/ 2541153 h 3891357"/>
                <a:gd name="connsiteX14" fmla="*/ 7261300 w 9086036"/>
                <a:gd name="connsiteY14" fmla="*/ 2312553 h 3891357"/>
                <a:gd name="connsiteX15" fmla="*/ 6842200 w 9086036"/>
                <a:gd name="connsiteY15" fmla="*/ 2198253 h 3891357"/>
                <a:gd name="connsiteX16" fmla="*/ 5642050 w 9086036"/>
                <a:gd name="connsiteY16" fmla="*/ 2274453 h 3891357"/>
                <a:gd name="connsiteX17" fmla="*/ 4775275 w 9086036"/>
                <a:gd name="connsiteY17" fmla="*/ 2322078 h 3891357"/>
                <a:gd name="connsiteX18" fmla="*/ 4156150 w 9086036"/>
                <a:gd name="connsiteY18" fmla="*/ 2817378 h 3891357"/>
                <a:gd name="connsiteX19" fmla="*/ 3194125 w 9086036"/>
                <a:gd name="connsiteY19" fmla="*/ 3693678 h 3891357"/>
                <a:gd name="connsiteX20" fmla="*/ 3015531 w 9086036"/>
                <a:gd name="connsiteY20" fmla="*/ 3874655 h 3891357"/>
                <a:gd name="connsiteX21" fmla="*/ 2613100 w 9086036"/>
                <a:gd name="connsiteY21" fmla="*/ 3862746 h 3891357"/>
                <a:gd name="connsiteX22" fmla="*/ 2860751 w 9086036"/>
                <a:gd name="connsiteY22" fmla="*/ 3607953 h 3891357"/>
                <a:gd name="connsiteX23" fmla="*/ 3670375 w 9086036"/>
                <a:gd name="connsiteY23" fmla="*/ 2865003 h 3891357"/>
                <a:gd name="connsiteX24" fmla="*/ 4003750 w 9086036"/>
                <a:gd name="connsiteY24" fmla="*/ 2474478 h 3891357"/>
                <a:gd name="connsiteX25" fmla="*/ 2660725 w 9086036"/>
                <a:gd name="connsiteY25" fmla="*/ 2341128 h 3891357"/>
                <a:gd name="connsiteX26" fmla="*/ 908125 w 9086036"/>
                <a:gd name="connsiteY26" fmla="*/ 2226828 h 3891357"/>
                <a:gd name="connsiteX27" fmla="*/ 88975 w 9086036"/>
                <a:gd name="connsiteY27" fmla="*/ 2674503 h 3891357"/>
                <a:gd name="connsiteX28" fmla="*/ 31825 w 9086036"/>
                <a:gd name="connsiteY28" fmla="*/ 2464953 h 3891357"/>
                <a:gd name="connsiteX29" fmla="*/ 603325 w 9086036"/>
                <a:gd name="connsiteY29" fmla="*/ 2064903 h 3891357"/>
                <a:gd name="connsiteX30" fmla="*/ 8013 w 9086036"/>
                <a:gd name="connsiteY30" fmla="*/ 1879166 h 3891357"/>
                <a:gd name="connsiteX31" fmla="*/ 36587 w 9086036"/>
                <a:gd name="connsiteY31" fmla="*/ 1662471 h 3891357"/>
                <a:gd name="connsiteX32" fmla="*/ 289000 w 9086036"/>
                <a:gd name="connsiteY32" fmla="*/ 1741053 h 3891357"/>
                <a:gd name="connsiteX0" fmla="*/ 305554 w 9102590"/>
                <a:gd name="connsiteY0" fmla="*/ 1741053 h 3891357"/>
                <a:gd name="connsiteX1" fmla="*/ 1524754 w 9102590"/>
                <a:gd name="connsiteY1" fmla="*/ 1960128 h 3891357"/>
                <a:gd name="connsiteX2" fmla="*/ 3486904 w 9102590"/>
                <a:gd name="connsiteY2" fmla="*/ 1941078 h 3891357"/>
                <a:gd name="connsiteX3" fmla="*/ 5934829 w 9102590"/>
                <a:gd name="connsiteY3" fmla="*/ 1750578 h 3891357"/>
                <a:gd name="connsiteX4" fmla="*/ 7677904 w 9102590"/>
                <a:gd name="connsiteY4" fmla="*/ 1207653 h 3891357"/>
                <a:gd name="connsiteX5" fmla="*/ 8487529 w 9102590"/>
                <a:gd name="connsiteY5" fmla="*/ 293253 h 3891357"/>
                <a:gd name="connsiteX6" fmla="*/ 9011404 w 9102590"/>
                <a:gd name="connsiteY6" fmla="*/ 17028 h 3891357"/>
                <a:gd name="connsiteX7" fmla="*/ 9097129 w 9102590"/>
                <a:gd name="connsiteY7" fmla="*/ 702828 h 3891357"/>
                <a:gd name="connsiteX8" fmla="*/ 9097129 w 9102590"/>
                <a:gd name="connsiteY8" fmla="*/ 2798328 h 3891357"/>
                <a:gd name="connsiteX9" fmla="*/ 9097129 w 9102590"/>
                <a:gd name="connsiteY9" fmla="*/ 3484128 h 3891357"/>
                <a:gd name="connsiteX10" fmla="*/ 9020929 w 9102590"/>
                <a:gd name="connsiteY10" fmla="*/ 3827028 h 3891357"/>
                <a:gd name="connsiteX11" fmla="*/ 8220829 w 9102590"/>
                <a:gd name="connsiteY11" fmla="*/ 3846078 h 3891357"/>
                <a:gd name="connsiteX12" fmla="*/ 7058779 w 9102590"/>
                <a:gd name="connsiteY12" fmla="*/ 3798453 h 3891357"/>
                <a:gd name="connsiteX13" fmla="*/ 7268329 w 9102590"/>
                <a:gd name="connsiteY13" fmla="*/ 2541153 h 3891357"/>
                <a:gd name="connsiteX14" fmla="*/ 7277854 w 9102590"/>
                <a:gd name="connsiteY14" fmla="*/ 2312553 h 3891357"/>
                <a:gd name="connsiteX15" fmla="*/ 6858754 w 9102590"/>
                <a:gd name="connsiteY15" fmla="*/ 2198253 h 3891357"/>
                <a:gd name="connsiteX16" fmla="*/ 5658604 w 9102590"/>
                <a:gd name="connsiteY16" fmla="*/ 2274453 h 3891357"/>
                <a:gd name="connsiteX17" fmla="*/ 4791829 w 9102590"/>
                <a:gd name="connsiteY17" fmla="*/ 2322078 h 3891357"/>
                <a:gd name="connsiteX18" fmla="*/ 4172704 w 9102590"/>
                <a:gd name="connsiteY18" fmla="*/ 2817378 h 3891357"/>
                <a:gd name="connsiteX19" fmla="*/ 3210679 w 9102590"/>
                <a:gd name="connsiteY19" fmla="*/ 3693678 h 3891357"/>
                <a:gd name="connsiteX20" fmla="*/ 3032085 w 9102590"/>
                <a:gd name="connsiteY20" fmla="*/ 3874655 h 3891357"/>
                <a:gd name="connsiteX21" fmla="*/ 2629654 w 9102590"/>
                <a:gd name="connsiteY21" fmla="*/ 3862746 h 3891357"/>
                <a:gd name="connsiteX22" fmla="*/ 2877305 w 9102590"/>
                <a:gd name="connsiteY22" fmla="*/ 3607953 h 3891357"/>
                <a:gd name="connsiteX23" fmla="*/ 3686929 w 9102590"/>
                <a:gd name="connsiteY23" fmla="*/ 2865003 h 3891357"/>
                <a:gd name="connsiteX24" fmla="*/ 4020304 w 9102590"/>
                <a:gd name="connsiteY24" fmla="*/ 2474478 h 3891357"/>
                <a:gd name="connsiteX25" fmla="*/ 2677279 w 9102590"/>
                <a:gd name="connsiteY25" fmla="*/ 2341128 h 3891357"/>
                <a:gd name="connsiteX26" fmla="*/ 924679 w 9102590"/>
                <a:gd name="connsiteY26" fmla="*/ 2226828 h 3891357"/>
                <a:gd name="connsiteX27" fmla="*/ 53142 w 9102590"/>
                <a:gd name="connsiteY27" fmla="*/ 2698315 h 3891357"/>
                <a:gd name="connsiteX28" fmla="*/ 48379 w 9102590"/>
                <a:gd name="connsiteY28" fmla="*/ 2464953 h 3891357"/>
                <a:gd name="connsiteX29" fmla="*/ 619879 w 9102590"/>
                <a:gd name="connsiteY29" fmla="*/ 2064903 h 3891357"/>
                <a:gd name="connsiteX30" fmla="*/ 24567 w 9102590"/>
                <a:gd name="connsiteY30" fmla="*/ 1879166 h 3891357"/>
                <a:gd name="connsiteX31" fmla="*/ 53141 w 9102590"/>
                <a:gd name="connsiteY31" fmla="*/ 1662471 h 3891357"/>
                <a:gd name="connsiteX32" fmla="*/ 305554 w 9102590"/>
                <a:gd name="connsiteY32" fmla="*/ 1741053 h 3891357"/>
                <a:gd name="connsiteX0" fmla="*/ 288235 w 9085271"/>
                <a:gd name="connsiteY0" fmla="*/ 1741053 h 3891357"/>
                <a:gd name="connsiteX1" fmla="*/ 1507435 w 9085271"/>
                <a:gd name="connsiteY1" fmla="*/ 1960128 h 3891357"/>
                <a:gd name="connsiteX2" fmla="*/ 3469585 w 9085271"/>
                <a:gd name="connsiteY2" fmla="*/ 1941078 h 3891357"/>
                <a:gd name="connsiteX3" fmla="*/ 5917510 w 9085271"/>
                <a:gd name="connsiteY3" fmla="*/ 1750578 h 3891357"/>
                <a:gd name="connsiteX4" fmla="*/ 7660585 w 9085271"/>
                <a:gd name="connsiteY4" fmla="*/ 1207653 h 3891357"/>
                <a:gd name="connsiteX5" fmla="*/ 8470210 w 9085271"/>
                <a:gd name="connsiteY5" fmla="*/ 293253 h 3891357"/>
                <a:gd name="connsiteX6" fmla="*/ 8994085 w 9085271"/>
                <a:gd name="connsiteY6" fmla="*/ 17028 h 3891357"/>
                <a:gd name="connsiteX7" fmla="*/ 9079810 w 9085271"/>
                <a:gd name="connsiteY7" fmla="*/ 702828 h 3891357"/>
                <a:gd name="connsiteX8" fmla="*/ 9079810 w 9085271"/>
                <a:gd name="connsiteY8" fmla="*/ 2798328 h 3891357"/>
                <a:gd name="connsiteX9" fmla="*/ 9079810 w 9085271"/>
                <a:gd name="connsiteY9" fmla="*/ 3484128 h 3891357"/>
                <a:gd name="connsiteX10" fmla="*/ 9003610 w 9085271"/>
                <a:gd name="connsiteY10" fmla="*/ 3827028 h 3891357"/>
                <a:gd name="connsiteX11" fmla="*/ 8203510 w 9085271"/>
                <a:gd name="connsiteY11" fmla="*/ 3846078 h 3891357"/>
                <a:gd name="connsiteX12" fmla="*/ 7041460 w 9085271"/>
                <a:gd name="connsiteY12" fmla="*/ 3798453 h 3891357"/>
                <a:gd name="connsiteX13" fmla="*/ 7251010 w 9085271"/>
                <a:gd name="connsiteY13" fmla="*/ 2541153 h 3891357"/>
                <a:gd name="connsiteX14" fmla="*/ 7260535 w 9085271"/>
                <a:gd name="connsiteY14" fmla="*/ 2312553 h 3891357"/>
                <a:gd name="connsiteX15" fmla="*/ 6841435 w 9085271"/>
                <a:gd name="connsiteY15" fmla="*/ 2198253 h 3891357"/>
                <a:gd name="connsiteX16" fmla="*/ 5641285 w 9085271"/>
                <a:gd name="connsiteY16" fmla="*/ 2274453 h 3891357"/>
                <a:gd name="connsiteX17" fmla="*/ 4774510 w 9085271"/>
                <a:gd name="connsiteY17" fmla="*/ 2322078 h 3891357"/>
                <a:gd name="connsiteX18" fmla="*/ 4155385 w 9085271"/>
                <a:gd name="connsiteY18" fmla="*/ 2817378 h 3891357"/>
                <a:gd name="connsiteX19" fmla="*/ 3193360 w 9085271"/>
                <a:gd name="connsiteY19" fmla="*/ 3693678 h 3891357"/>
                <a:gd name="connsiteX20" fmla="*/ 3014766 w 9085271"/>
                <a:gd name="connsiteY20" fmla="*/ 3874655 h 3891357"/>
                <a:gd name="connsiteX21" fmla="*/ 2612335 w 9085271"/>
                <a:gd name="connsiteY21" fmla="*/ 3862746 h 3891357"/>
                <a:gd name="connsiteX22" fmla="*/ 2859986 w 9085271"/>
                <a:gd name="connsiteY22" fmla="*/ 3607953 h 3891357"/>
                <a:gd name="connsiteX23" fmla="*/ 3669610 w 9085271"/>
                <a:gd name="connsiteY23" fmla="*/ 2865003 h 3891357"/>
                <a:gd name="connsiteX24" fmla="*/ 4002985 w 9085271"/>
                <a:gd name="connsiteY24" fmla="*/ 2474478 h 3891357"/>
                <a:gd name="connsiteX25" fmla="*/ 2659960 w 9085271"/>
                <a:gd name="connsiteY25" fmla="*/ 2341128 h 3891357"/>
                <a:gd name="connsiteX26" fmla="*/ 907360 w 9085271"/>
                <a:gd name="connsiteY26" fmla="*/ 2226828 h 3891357"/>
                <a:gd name="connsiteX27" fmla="*/ 35823 w 9085271"/>
                <a:gd name="connsiteY27" fmla="*/ 2698315 h 3891357"/>
                <a:gd name="connsiteX28" fmla="*/ 31060 w 9085271"/>
                <a:gd name="connsiteY28" fmla="*/ 2464953 h 3891357"/>
                <a:gd name="connsiteX29" fmla="*/ 602560 w 9085271"/>
                <a:gd name="connsiteY29" fmla="*/ 2064903 h 3891357"/>
                <a:gd name="connsiteX30" fmla="*/ 7248 w 9085271"/>
                <a:gd name="connsiteY30" fmla="*/ 1879166 h 3891357"/>
                <a:gd name="connsiteX31" fmla="*/ 35822 w 9085271"/>
                <a:gd name="connsiteY31" fmla="*/ 1662471 h 3891357"/>
                <a:gd name="connsiteX32" fmla="*/ 288235 w 9085271"/>
                <a:gd name="connsiteY32" fmla="*/ 1741053 h 3891357"/>
                <a:gd name="connsiteX0" fmla="*/ 288235 w 9085271"/>
                <a:gd name="connsiteY0" fmla="*/ 1741053 h 3891357"/>
                <a:gd name="connsiteX1" fmla="*/ 1357408 w 9085271"/>
                <a:gd name="connsiteY1" fmla="*/ 1963279 h 3891357"/>
                <a:gd name="connsiteX2" fmla="*/ 1507435 w 9085271"/>
                <a:gd name="connsiteY2" fmla="*/ 1960128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3469585 w 9085271"/>
                <a:gd name="connsiteY3" fmla="*/ 1941078 h 3891357"/>
                <a:gd name="connsiteX4" fmla="*/ 5917510 w 9085271"/>
                <a:gd name="connsiteY4" fmla="*/ 1750578 h 3891357"/>
                <a:gd name="connsiteX5" fmla="*/ 7660585 w 9085271"/>
                <a:gd name="connsiteY5" fmla="*/ 1207653 h 3891357"/>
                <a:gd name="connsiteX6" fmla="*/ 8470210 w 9085271"/>
                <a:gd name="connsiteY6" fmla="*/ 293253 h 3891357"/>
                <a:gd name="connsiteX7" fmla="*/ 8994085 w 9085271"/>
                <a:gd name="connsiteY7" fmla="*/ 17028 h 3891357"/>
                <a:gd name="connsiteX8" fmla="*/ 9079810 w 9085271"/>
                <a:gd name="connsiteY8" fmla="*/ 702828 h 3891357"/>
                <a:gd name="connsiteX9" fmla="*/ 9079810 w 9085271"/>
                <a:gd name="connsiteY9" fmla="*/ 2798328 h 3891357"/>
                <a:gd name="connsiteX10" fmla="*/ 9079810 w 9085271"/>
                <a:gd name="connsiteY10" fmla="*/ 3484128 h 3891357"/>
                <a:gd name="connsiteX11" fmla="*/ 9003610 w 9085271"/>
                <a:gd name="connsiteY11" fmla="*/ 3827028 h 3891357"/>
                <a:gd name="connsiteX12" fmla="*/ 8203510 w 9085271"/>
                <a:gd name="connsiteY12" fmla="*/ 3846078 h 3891357"/>
                <a:gd name="connsiteX13" fmla="*/ 7041460 w 9085271"/>
                <a:gd name="connsiteY13" fmla="*/ 3798453 h 3891357"/>
                <a:gd name="connsiteX14" fmla="*/ 7251010 w 9085271"/>
                <a:gd name="connsiteY14" fmla="*/ 2541153 h 3891357"/>
                <a:gd name="connsiteX15" fmla="*/ 7260535 w 9085271"/>
                <a:gd name="connsiteY15" fmla="*/ 2312553 h 3891357"/>
                <a:gd name="connsiteX16" fmla="*/ 6841435 w 9085271"/>
                <a:gd name="connsiteY16" fmla="*/ 2198253 h 3891357"/>
                <a:gd name="connsiteX17" fmla="*/ 5641285 w 9085271"/>
                <a:gd name="connsiteY17" fmla="*/ 2274453 h 3891357"/>
                <a:gd name="connsiteX18" fmla="*/ 4774510 w 9085271"/>
                <a:gd name="connsiteY18" fmla="*/ 2322078 h 3891357"/>
                <a:gd name="connsiteX19" fmla="*/ 4155385 w 9085271"/>
                <a:gd name="connsiteY19" fmla="*/ 2817378 h 3891357"/>
                <a:gd name="connsiteX20" fmla="*/ 3193360 w 9085271"/>
                <a:gd name="connsiteY20" fmla="*/ 3693678 h 3891357"/>
                <a:gd name="connsiteX21" fmla="*/ 3014766 w 9085271"/>
                <a:gd name="connsiteY21" fmla="*/ 3874655 h 3891357"/>
                <a:gd name="connsiteX22" fmla="*/ 2612335 w 9085271"/>
                <a:gd name="connsiteY22" fmla="*/ 3862746 h 3891357"/>
                <a:gd name="connsiteX23" fmla="*/ 2859986 w 9085271"/>
                <a:gd name="connsiteY23" fmla="*/ 3607953 h 3891357"/>
                <a:gd name="connsiteX24" fmla="*/ 3669610 w 9085271"/>
                <a:gd name="connsiteY24" fmla="*/ 2865003 h 3891357"/>
                <a:gd name="connsiteX25" fmla="*/ 4002985 w 9085271"/>
                <a:gd name="connsiteY25" fmla="*/ 2474478 h 3891357"/>
                <a:gd name="connsiteX26" fmla="*/ 2659960 w 9085271"/>
                <a:gd name="connsiteY26" fmla="*/ 2341128 h 3891357"/>
                <a:gd name="connsiteX27" fmla="*/ 907360 w 9085271"/>
                <a:gd name="connsiteY27" fmla="*/ 2226828 h 3891357"/>
                <a:gd name="connsiteX28" fmla="*/ 35823 w 9085271"/>
                <a:gd name="connsiteY28" fmla="*/ 2698315 h 3891357"/>
                <a:gd name="connsiteX29" fmla="*/ 31060 w 9085271"/>
                <a:gd name="connsiteY29" fmla="*/ 2464953 h 3891357"/>
                <a:gd name="connsiteX30" fmla="*/ 602560 w 9085271"/>
                <a:gd name="connsiteY30" fmla="*/ 2064903 h 3891357"/>
                <a:gd name="connsiteX31" fmla="*/ 7248 w 9085271"/>
                <a:gd name="connsiteY31" fmla="*/ 1879166 h 3891357"/>
                <a:gd name="connsiteX32" fmla="*/ 35822 w 9085271"/>
                <a:gd name="connsiteY32" fmla="*/ 1662471 h 3891357"/>
                <a:gd name="connsiteX33" fmla="*/ 288235 w 9085271"/>
                <a:gd name="connsiteY33"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809510 w 9085271"/>
                <a:gd name="connsiteY3" fmla="*/ 1959880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561823 w 9085271"/>
                <a:gd name="connsiteY2" fmla="*/ 1987322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357408 w 9085271"/>
                <a:gd name="connsiteY1" fmla="*/ 1963279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602614 w 9085271"/>
                <a:gd name="connsiteY2" fmla="*/ 1977124 h 3891357"/>
                <a:gd name="connsiteX3" fmla="*/ 1928484 w 9085271"/>
                <a:gd name="connsiteY3" fmla="*/ 1946283 h 3891357"/>
                <a:gd name="connsiteX4" fmla="*/ 3469585 w 9085271"/>
                <a:gd name="connsiteY4" fmla="*/ 1941078 h 3891357"/>
                <a:gd name="connsiteX5" fmla="*/ 5917510 w 9085271"/>
                <a:gd name="connsiteY5" fmla="*/ 1750578 h 3891357"/>
                <a:gd name="connsiteX6" fmla="*/ 7660585 w 9085271"/>
                <a:gd name="connsiteY6" fmla="*/ 1207653 h 3891357"/>
                <a:gd name="connsiteX7" fmla="*/ 8470210 w 9085271"/>
                <a:gd name="connsiteY7" fmla="*/ 293253 h 3891357"/>
                <a:gd name="connsiteX8" fmla="*/ 8994085 w 9085271"/>
                <a:gd name="connsiteY8" fmla="*/ 17028 h 3891357"/>
                <a:gd name="connsiteX9" fmla="*/ 9079810 w 9085271"/>
                <a:gd name="connsiteY9" fmla="*/ 702828 h 3891357"/>
                <a:gd name="connsiteX10" fmla="*/ 9079810 w 9085271"/>
                <a:gd name="connsiteY10" fmla="*/ 2798328 h 3891357"/>
                <a:gd name="connsiteX11" fmla="*/ 9079810 w 9085271"/>
                <a:gd name="connsiteY11" fmla="*/ 3484128 h 3891357"/>
                <a:gd name="connsiteX12" fmla="*/ 9003610 w 9085271"/>
                <a:gd name="connsiteY12" fmla="*/ 3827028 h 3891357"/>
                <a:gd name="connsiteX13" fmla="*/ 8203510 w 9085271"/>
                <a:gd name="connsiteY13" fmla="*/ 3846078 h 3891357"/>
                <a:gd name="connsiteX14" fmla="*/ 7041460 w 9085271"/>
                <a:gd name="connsiteY14" fmla="*/ 3798453 h 3891357"/>
                <a:gd name="connsiteX15" fmla="*/ 7251010 w 9085271"/>
                <a:gd name="connsiteY15" fmla="*/ 2541153 h 3891357"/>
                <a:gd name="connsiteX16" fmla="*/ 7260535 w 9085271"/>
                <a:gd name="connsiteY16" fmla="*/ 2312553 h 3891357"/>
                <a:gd name="connsiteX17" fmla="*/ 6841435 w 9085271"/>
                <a:gd name="connsiteY17" fmla="*/ 2198253 h 3891357"/>
                <a:gd name="connsiteX18" fmla="*/ 5641285 w 9085271"/>
                <a:gd name="connsiteY18" fmla="*/ 2274453 h 3891357"/>
                <a:gd name="connsiteX19" fmla="*/ 4774510 w 9085271"/>
                <a:gd name="connsiteY19" fmla="*/ 2322078 h 3891357"/>
                <a:gd name="connsiteX20" fmla="*/ 4155385 w 9085271"/>
                <a:gd name="connsiteY20" fmla="*/ 2817378 h 3891357"/>
                <a:gd name="connsiteX21" fmla="*/ 3193360 w 9085271"/>
                <a:gd name="connsiteY21" fmla="*/ 3693678 h 3891357"/>
                <a:gd name="connsiteX22" fmla="*/ 3014766 w 9085271"/>
                <a:gd name="connsiteY22" fmla="*/ 3874655 h 3891357"/>
                <a:gd name="connsiteX23" fmla="*/ 2612335 w 9085271"/>
                <a:gd name="connsiteY23" fmla="*/ 3862746 h 3891357"/>
                <a:gd name="connsiteX24" fmla="*/ 2859986 w 9085271"/>
                <a:gd name="connsiteY24" fmla="*/ 3607953 h 3891357"/>
                <a:gd name="connsiteX25" fmla="*/ 3669610 w 9085271"/>
                <a:gd name="connsiteY25" fmla="*/ 2865003 h 3891357"/>
                <a:gd name="connsiteX26" fmla="*/ 4002985 w 9085271"/>
                <a:gd name="connsiteY26" fmla="*/ 2474478 h 3891357"/>
                <a:gd name="connsiteX27" fmla="*/ 2659960 w 9085271"/>
                <a:gd name="connsiteY27" fmla="*/ 2341128 h 3891357"/>
                <a:gd name="connsiteX28" fmla="*/ 907360 w 9085271"/>
                <a:gd name="connsiteY28" fmla="*/ 2226828 h 3891357"/>
                <a:gd name="connsiteX29" fmla="*/ 35823 w 9085271"/>
                <a:gd name="connsiteY29" fmla="*/ 2698315 h 3891357"/>
                <a:gd name="connsiteX30" fmla="*/ 31060 w 9085271"/>
                <a:gd name="connsiteY30" fmla="*/ 2464953 h 3891357"/>
                <a:gd name="connsiteX31" fmla="*/ 602560 w 9085271"/>
                <a:gd name="connsiteY31" fmla="*/ 2064903 h 3891357"/>
                <a:gd name="connsiteX32" fmla="*/ 7248 w 9085271"/>
                <a:gd name="connsiteY32" fmla="*/ 1879166 h 3891357"/>
                <a:gd name="connsiteX33" fmla="*/ 35822 w 9085271"/>
                <a:gd name="connsiteY33" fmla="*/ 1662471 h 3891357"/>
                <a:gd name="connsiteX34" fmla="*/ 288235 w 9085271"/>
                <a:gd name="connsiteY34" fmla="*/ 1741053 h 3891357"/>
                <a:gd name="connsiteX0" fmla="*/ 288235 w 9085271"/>
                <a:gd name="connsiteY0" fmla="*/ 1741053 h 3891357"/>
                <a:gd name="connsiteX1" fmla="*/ 1204442 w 9085271"/>
                <a:gd name="connsiteY1" fmla="*/ 1922488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43256 w 9085271"/>
                <a:gd name="connsiteY1" fmla="*/ 1898693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02614 w 9085271"/>
                <a:gd name="connsiteY3" fmla="*/ 1977124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28484 w 9085271"/>
                <a:gd name="connsiteY4" fmla="*/ 1946283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77804 w 9085271"/>
                <a:gd name="connsiteY2" fmla="*/ 1966679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38682 w 9085271"/>
                <a:gd name="connsiteY4" fmla="*/ 1956481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81203 w 9085271"/>
                <a:gd name="connsiteY2" fmla="*/ 1980276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65876 w 9085271"/>
                <a:gd name="connsiteY4" fmla="*/ 1953082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2000919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30214 w 9085271"/>
                <a:gd name="connsiteY2" fmla="*/ 1973477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320017 w 9085271"/>
                <a:gd name="connsiteY2" fmla="*/ 1987074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116062 w 9085271"/>
                <a:gd name="connsiteY1" fmla="*/ 1902092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626408 w 9085271"/>
                <a:gd name="connsiteY3" fmla="*/ 1987322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85271"/>
                <a:gd name="connsiteY0" fmla="*/ 1741053 h 3891357"/>
                <a:gd name="connsiteX1" fmla="*/ 1078670 w 9085271"/>
                <a:gd name="connsiteY1" fmla="*/ 1885096 h 3891357"/>
                <a:gd name="connsiteX2" fmla="*/ 1248632 w 9085271"/>
                <a:gd name="connsiteY2" fmla="*/ 1956481 h 3891357"/>
                <a:gd name="connsiteX3" fmla="*/ 1745382 w 9085271"/>
                <a:gd name="connsiteY3" fmla="*/ 1977124 h 3891357"/>
                <a:gd name="connsiteX4" fmla="*/ 1948879 w 9085271"/>
                <a:gd name="connsiteY4" fmla="*/ 1932686 h 3891357"/>
                <a:gd name="connsiteX5" fmla="*/ 3469585 w 9085271"/>
                <a:gd name="connsiteY5" fmla="*/ 1941078 h 3891357"/>
                <a:gd name="connsiteX6" fmla="*/ 5917510 w 9085271"/>
                <a:gd name="connsiteY6" fmla="*/ 1750578 h 3891357"/>
                <a:gd name="connsiteX7" fmla="*/ 7660585 w 9085271"/>
                <a:gd name="connsiteY7" fmla="*/ 1207653 h 3891357"/>
                <a:gd name="connsiteX8" fmla="*/ 8470210 w 9085271"/>
                <a:gd name="connsiteY8" fmla="*/ 293253 h 3891357"/>
                <a:gd name="connsiteX9" fmla="*/ 8994085 w 9085271"/>
                <a:gd name="connsiteY9" fmla="*/ 17028 h 3891357"/>
                <a:gd name="connsiteX10" fmla="*/ 9079810 w 9085271"/>
                <a:gd name="connsiteY10" fmla="*/ 702828 h 3891357"/>
                <a:gd name="connsiteX11" fmla="*/ 9079810 w 9085271"/>
                <a:gd name="connsiteY11" fmla="*/ 2798328 h 3891357"/>
                <a:gd name="connsiteX12" fmla="*/ 9079810 w 9085271"/>
                <a:gd name="connsiteY12" fmla="*/ 3484128 h 3891357"/>
                <a:gd name="connsiteX13" fmla="*/ 9003610 w 9085271"/>
                <a:gd name="connsiteY13" fmla="*/ 3827028 h 3891357"/>
                <a:gd name="connsiteX14" fmla="*/ 8203510 w 9085271"/>
                <a:gd name="connsiteY14" fmla="*/ 3846078 h 3891357"/>
                <a:gd name="connsiteX15" fmla="*/ 7041460 w 9085271"/>
                <a:gd name="connsiteY15" fmla="*/ 3798453 h 3891357"/>
                <a:gd name="connsiteX16" fmla="*/ 7251010 w 9085271"/>
                <a:gd name="connsiteY16" fmla="*/ 2541153 h 3891357"/>
                <a:gd name="connsiteX17" fmla="*/ 7260535 w 9085271"/>
                <a:gd name="connsiteY17" fmla="*/ 2312553 h 3891357"/>
                <a:gd name="connsiteX18" fmla="*/ 6841435 w 9085271"/>
                <a:gd name="connsiteY18" fmla="*/ 2198253 h 3891357"/>
                <a:gd name="connsiteX19" fmla="*/ 5641285 w 9085271"/>
                <a:gd name="connsiteY19" fmla="*/ 2274453 h 3891357"/>
                <a:gd name="connsiteX20" fmla="*/ 4774510 w 9085271"/>
                <a:gd name="connsiteY20" fmla="*/ 2322078 h 3891357"/>
                <a:gd name="connsiteX21" fmla="*/ 4155385 w 9085271"/>
                <a:gd name="connsiteY21" fmla="*/ 2817378 h 3891357"/>
                <a:gd name="connsiteX22" fmla="*/ 3193360 w 9085271"/>
                <a:gd name="connsiteY22" fmla="*/ 3693678 h 3891357"/>
                <a:gd name="connsiteX23" fmla="*/ 3014766 w 9085271"/>
                <a:gd name="connsiteY23" fmla="*/ 3874655 h 3891357"/>
                <a:gd name="connsiteX24" fmla="*/ 2612335 w 9085271"/>
                <a:gd name="connsiteY24" fmla="*/ 3862746 h 3891357"/>
                <a:gd name="connsiteX25" fmla="*/ 2859986 w 9085271"/>
                <a:gd name="connsiteY25" fmla="*/ 3607953 h 3891357"/>
                <a:gd name="connsiteX26" fmla="*/ 3669610 w 9085271"/>
                <a:gd name="connsiteY26" fmla="*/ 2865003 h 3891357"/>
                <a:gd name="connsiteX27" fmla="*/ 4002985 w 9085271"/>
                <a:gd name="connsiteY27" fmla="*/ 2474478 h 3891357"/>
                <a:gd name="connsiteX28" fmla="*/ 2659960 w 9085271"/>
                <a:gd name="connsiteY28" fmla="*/ 2341128 h 3891357"/>
                <a:gd name="connsiteX29" fmla="*/ 907360 w 9085271"/>
                <a:gd name="connsiteY29" fmla="*/ 2226828 h 3891357"/>
                <a:gd name="connsiteX30" fmla="*/ 35823 w 9085271"/>
                <a:gd name="connsiteY30" fmla="*/ 2698315 h 3891357"/>
                <a:gd name="connsiteX31" fmla="*/ 31060 w 9085271"/>
                <a:gd name="connsiteY31" fmla="*/ 2464953 h 3891357"/>
                <a:gd name="connsiteX32" fmla="*/ 602560 w 9085271"/>
                <a:gd name="connsiteY32" fmla="*/ 2064903 h 3891357"/>
                <a:gd name="connsiteX33" fmla="*/ 7248 w 9085271"/>
                <a:gd name="connsiteY33" fmla="*/ 1879166 h 3891357"/>
                <a:gd name="connsiteX34" fmla="*/ 35822 w 9085271"/>
                <a:gd name="connsiteY34" fmla="*/ 1662471 h 3891357"/>
                <a:gd name="connsiteX35" fmla="*/ 288235 w 9085271"/>
                <a:gd name="connsiteY35" fmla="*/ 1741053 h 3891357"/>
                <a:gd name="connsiteX0" fmla="*/ 288235 w 9092282"/>
                <a:gd name="connsiteY0" fmla="*/ 1741053 h 4400264"/>
                <a:gd name="connsiteX1" fmla="*/ 1078670 w 9092282"/>
                <a:gd name="connsiteY1" fmla="*/ 1885096 h 4400264"/>
                <a:gd name="connsiteX2" fmla="*/ 1248632 w 9092282"/>
                <a:gd name="connsiteY2" fmla="*/ 1956481 h 4400264"/>
                <a:gd name="connsiteX3" fmla="*/ 1745382 w 9092282"/>
                <a:gd name="connsiteY3" fmla="*/ 1977124 h 4400264"/>
                <a:gd name="connsiteX4" fmla="*/ 1948879 w 9092282"/>
                <a:gd name="connsiteY4" fmla="*/ 1932686 h 4400264"/>
                <a:gd name="connsiteX5" fmla="*/ 3469585 w 9092282"/>
                <a:gd name="connsiteY5" fmla="*/ 1941078 h 4400264"/>
                <a:gd name="connsiteX6" fmla="*/ 5917510 w 9092282"/>
                <a:gd name="connsiteY6" fmla="*/ 1750578 h 4400264"/>
                <a:gd name="connsiteX7" fmla="*/ 7660585 w 9092282"/>
                <a:gd name="connsiteY7" fmla="*/ 1207653 h 4400264"/>
                <a:gd name="connsiteX8" fmla="*/ 8470210 w 9092282"/>
                <a:gd name="connsiteY8" fmla="*/ 293253 h 4400264"/>
                <a:gd name="connsiteX9" fmla="*/ 8994085 w 9092282"/>
                <a:gd name="connsiteY9" fmla="*/ 17028 h 4400264"/>
                <a:gd name="connsiteX10" fmla="*/ 9079810 w 9092282"/>
                <a:gd name="connsiteY10" fmla="*/ 702828 h 4400264"/>
                <a:gd name="connsiteX11" fmla="*/ 9079810 w 9092282"/>
                <a:gd name="connsiteY11" fmla="*/ 2798328 h 4400264"/>
                <a:gd name="connsiteX12" fmla="*/ 9079810 w 9092282"/>
                <a:gd name="connsiteY12" fmla="*/ 3484128 h 4400264"/>
                <a:gd name="connsiteX13" fmla="*/ 9016071 w 9092282"/>
                <a:gd name="connsiteY13" fmla="*/ 4400199 h 4400264"/>
                <a:gd name="connsiteX14" fmla="*/ 8203510 w 9092282"/>
                <a:gd name="connsiteY14" fmla="*/ 3846078 h 4400264"/>
                <a:gd name="connsiteX15" fmla="*/ 7041460 w 9092282"/>
                <a:gd name="connsiteY15" fmla="*/ 3798453 h 4400264"/>
                <a:gd name="connsiteX16" fmla="*/ 7251010 w 9092282"/>
                <a:gd name="connsiteY16" fmla="*/ 2541153 h 4400264"/>
                <a:gd name="connsiteX17" fmla="*/ 7260535 w 9092282"/>
                <a:gd name="connsiteY17" fmla="*/ 2312553 h 4400264"/>
                <a:gd name="connsiteX18" fmla="*/ 6841435 w 9092282"/>
                <a:gd name="connsiteY18" fmla="*/ 2198253 h 4400264"/>
                <a:gd name="connsiteX19" fmla="*/ 5641285 w 9092282"/>
                <a:gd name="connsiteY19" fmla="*/ 2274453 h 4400264"/>
                <a:gd name="connsiteX20" fmla="*/ 4774510 w 9092282"/>
                <a:gd name="connsiteY20" fmla="*/ 2322078 h 4400264"/>
                <a:gd name="connsiteX21" fmla="*/ 4155385 w 9092282"/>
                <a:gd name="connsiteY21" fmla="*/ 2817378 h 4400264"/>
                <a:gd name="connsiteX22" fmla="*/ 3193360 w 9092282"/>
                <a:gd name="connsiteY22" fmla="*/ 3693678 h 4400264"/>
                <a:gd name="connsiteX23" fmla="*/ 3014766 w 9092282"/>
                <a:gd name="connsiteY23" fmla="*/ 3874655 h 4400264"/>
                <a:gd name="connsiteX24" fmla="*/ 2612335 w 9092282"/>
                <a:gd name="connsiteY24" fmla="*/ 3862746 h 4400264"/>
                <a:gd name="connsiteX25" fmla="*/ 2859986 w 9092282"/>
                <a:gd name="connsiteY25" fmla="*/ 3607953 h 4400264"/>
                <a:gd name="connsiteX26" fmla="*/ 3669610 w 9092282"/>
                <a:gd name="connsiteY26" fmla="*/ 2865003 h 4400264"/>
                <a:gd name="connsiteX27" fmla="*/ 4002985 w 9092282"/>
                <a:gd name="connsiteY27" fmla="*/ 2474478 h 4400264"/>
                <a:gd name="connsiteX28" fmla="*/ 2659960 w 9092282"/>
                <a:gd name="connsiteY28" fmla="*/ 2341128 h 4400264"/>
                <a:gd name="connsiteX29" fmla="*/ 907360 w 9092282"/>
                <a:gd name="connsiteY29" fmla="*/ 2226828 h 4400264"/>
                <a:gd name="connsiteX30" fmla="*/ 35823 w 9092282"/>
                <a:gd name="connsiteY30" fmla="*/ 2698315 h 4400264"/>
                <a:gd name="connsiteX31" fmla="*/ 31060 w 9092282"/>
                <a:gd name="connsiteY31" fmla="*/ 2464953 h 4400264"/>
                <a:gd name="connsiteX32" fmla="*/ 602560 w 9092282"/>
                <a:gd name="connsiteY32" fmla="*/ 2064903 h 4400264"/>
                <a:gd name="connsiteX33" fmla="*/ 7248 w 9092282"/>
                <a:gd name="connsiteY33" fmla="*/ 1879166 h 4400264"/>
                <a:gd name="connsiteX34" fmla="*/ 35822 w 9092282"/>
                <a:gd name="connsiteY34" fmla="*/ 1662471 h 4400264"/>
                <a:gd name="connsiteX35" fmla="*/ 288235 w 9092282"/>
                <a:gd name="connsiteY35" fmla="*/ 1741053 h 4400264"/>
                <a:gd name="connsiteX0" fmla="*/ 288235 w 9106117"/>
                <a:gd name="connsiteY0" fmla="*/ 1741053 h 4487417"/>
                <a:gd name="connsiteX1" fmla="*/ 1078670 w 9106117"/>
                <a:gd name="connsiteY1" fmla="*/ 1885096 h 4487417"/>
                <a:gd name="connsiteX2" fmla="*/ 1248632 w 9106117"/>
                <a:gd name="connsiteY2" fmla="*/ 1956481 h 4487417"/>
                <a:gd name="connsiteX3" fmla="*/ 1745382 w 9106117"/>
                <a:gd name="connsiteY3" fmla="*/ 1977124 h 4487417"/>
                <a:gd name="connsiteX4" fmla="*/ 1948879 w 9106117"/>
                <a:gd name="connsiteY4" fmla="*/ 1932686 h 4487417"/>
                <a:gd name="connsiteX5" fmla="*/ 3469585 w 9106117"/>
                <a:gd name="connsiteY5" fmla="*/ 1941078 h 4487417"/>
                <a:gd name="connsiteX6" fmla="*/ 5917510 w 9106117"/>
                <a:gd name="connsiteY6" fmla="*/ 1750578 h 4487417"/>
                <a:gd name="connsiteX7" fmla="*/ 7660585 w 9106117"/>
                <a:gd name="connsiteY7" fmla="*/ 1207653 h 4487417"/>
                <a:gd name="connsiteX8" fmla="*/ 8470210 w 9106117"/>
                <a:gd name="connsiteY8" fmla="*/ 293253 h 4487417"/>
                <a:gd name="connsiteX9" fmla="*/ 8994085 w 9106117"/>
                <a:gd name="connsiteY9" fmla="*/ 17028 h 4487417"/>
                <a:gd name="connsiteX10" fmla="*/ 9079810 w 9106117"/>
                <a:gd name="connsiteY10" fmla="*/ 702828 h 4487417"/>
                <a:gd name="connsiteX11" fmla="*/ 9079810 w 9106117"/>
                <a:gd name="connsiteY11" fmla="*/ 2798328 h 4487417"/>
                <a:gd name="connsiteX12" fmla="*/ 9079810 w 9106117"/>
                <a:gd name="connsiteY12" fmla="*/ 3484128 h 4487417"/>
                <a:gd name="connsiteX13" fmla="*/ 9016071 w 9106117"/>
                <a:gd name="connsiteY13" fmla="*/ 4400199 h 4487417"/>
                <a:gd name="connsiteX14" fmla="*/ 8103829 w 9106117"/>
                <a:gd name="connsiteY14" fmla="*/ 4381868 h 4487417"/>
                <a:gd name="connsiteX15" fmla="*/ 7041460 w 9106117"/>
                <a:gd name="connsiteY15" fmla="*/ 3798453 h 4487417"/>
                <a:gd name="connsiteX16" fmla="*/ 7251010 w 9106117"/>
                <a:gd name="connsiteY16" fmla="*/ 2541153 h 4487417"/>
                <a:gd name="connsiteX17" fmla="*/ 7260535 w 9106117"/>
                <a:gd name="connsiteY17" fmla="*/ 2312553 h 4487417"/>
                <a:gd name="connsiteX18" fmla="*/ 6841435 w 9106117"/>
                <a:gd name="connsiteY18" fmla="*/ 2198253 h 4487417"/>
                <a:gd name="connsiteX19" fmla="*/ 5641285 w 9106117"/>
                <a:gd name="connsiteY19" fmla="*/ 2274453 h 4487417"/>
                <a:gd name="connsiteX20" fmla="*/ 4774510 w 9106117"/>
                <a:gd name="connsiteY20" fmla="*/ 2322078 h 4487417"/>
                <a:gd name="connsiteX21" fmla="*/ 4155385 w 9106117"/>
                <a:gd name="connsiteY21" fmla="*/ 2817378 h 4487417"/>
                <a:gd name="connsiteX22" fmla="*/ 3193360 w 9106117"/>
                <a:gd name="connsiteY22" fmla="*/ 3693678 h 4487417"/>
                <a:gd name="connsiteX23" fmla="*/ 3014766 w 9106117"/>
                <a:gd name="connsiteY23" fmla="*/ 3874655 h 4487417"/>
                <a:gd name="connsiteX24" fmla="*/ 2612335 w 9106117"/>
                <a:gd name="connsiteY24" fmla="*/ 3862746 h 4487417"/>
                <a:gd name="connsiteX25" fmla="*/ 2859986 w 9106117"/>
                <a:gd name="connsiteY25" fmla="*/ 3607953 h 4487417"/>
                <a:gd name="connsiteX26" fmla="*/ 3669610 w 9106117"/>
                <a:gd name="connsiteY26" fmla="*/ 2865003 h 4487417"/>
                <a:gd name="connsiteX27" fmla="*/ 4002985 w 9106117"/>
                <a:gd name="connsiteY27" fmla="*/ 2474478 h 4487417"/>
                <a:gd name="connsiteX28" fmla="*/ 2659960 w 9106117"/>
                <a:gd name="connsiteY28" fmla="*/ 2341128 h 4487417"/>
                <a:gd name="connsiteX29" fmla="*/ 907360 w 9106117"/>
                <a:gd name="connsiteY29" fmla="*/ 2226828 h 4487417"/>
                <a:gd name="connsiteX30" fmla="*/ 35823 w 9106117"/>
                <a:gd name="connsiteY30" fmla="*/ 2698315 h 4487417"/>
                <a:gd name="connsiteX31" fmla="*/ 31060 w 9106117"/>
                <a:gd name="connsiteY31" fmla="*/ 2464953 h 4487417"/>
                <a:gd name="connsiteX32" fmla="*/ 602560 w 9106117"/>
                <a:gd name="connsiteY32" fmla="*/ 2064903 h 4487417"/>
                <a:gd name="connsiteX33" fmla="*/ 7248 w 9106117"/>
                <a:gd name="connsiteY33" fmla="*/ 1879166 h 4487417"/>
                <a:gd name="connsiteX34" fmla="*/ 35822 w 9106117"/>
                <a:gd name="connsiteY34" fmla="*/ 1662471 h 4487417"/>
                <a:gd name="connsiteX35" fmla="*/ 288235 w 9106117"/>
                <a:gd name="connsiteY35" fmla="*/ 1741053 h 4487417"/>
                <a:gd name="connsiteX0" fmla="*/ 288235 w 9106117"/>
                <a:gd name="connsiteY0" fmla="*/ 1741053 h 4472166"/>
                <a:gd name="connsiteX1" fmla="*/ 1078670 w 9106117"/>
                <a:gd name="connsiteY1" fmla="*/ 1885096 h 4472166"/>
                <a:gd name="connsiteX2" fmla="*/ 1248632 w 9106117"/>
                <a:gd name="connsiteY2" fmla="*/ 1956481 h 4472166"/>
                <a:gd name="connsiteX3" fmla="*/ 1745382 w 9106117"/>
                <a:gd name="connsiteY3" fmla="*/ 1977124 h 4472166"/>
                <a:gd name="connsiteX4" fmla="*/ 1948879 w 9106117"/>
                <a:gd name="connsiteY4" fmla="*/ 1932686 h 4472166"/>
                <a:gd name="connsiteX5" fmla="*/ 3469585 w 9106117"/>
                <a:gd name="connsiteY5" fmla="*/ 1941078 h 4472166"/>
                <a:gd name="connsiteX6" fmla="*/ 5917510 w 9106117"/>
                <a:gd name="connsiteY6" fmla="*/ 1750578 h 4472166"/>
                <a:gd name="connsiteX7" fmla="*/ 7660585 w 9106117"/>
                <a:gd name="connsiteY7" fmla="*/ 1207653 h 4472166"/>
                <a:gd name="connsiteX8" fmla="*/ 8470210 w 9106117"/>
                <a:gd name="connsiteY8" fmla="*/ 293253 h 4472166"/>
                <a:gd name="connsiteX9" fmla="*/ 8994085 w 9106117"/>
                <a:gd name="connsiteY9" fmla="*/ 17028 h 4472166"/>
                <a:gd name="connsiteX10" fmla="*/ 9079810 w 9106117"/>
                <a:gd name="connsiteY10" fmla="*/ 702828 h 4472166"/>
                <a:gd name="connsiteX11" fmla="*/ 9079810 w 9106117"/>
                <a:gd name="connsiteY11" fmla="*/ 2798328 h 4472166"/>
                <a:gd name="connsiteX12" fmla="*/ 9079810 w 9106117"/>
                <a:gd name="connsiteY12" fmla="*/ 3484128 h 4472166"/>
                <a:gd name="connsiteX13" fmla="*/ 9016071 w 9106117"/>
                <a:gd name="connsiteY13" fmla="*/ 4400199 h 4472166"/>
                <a:gd name="connsiteX14" fmla="*/ 8103829 w 9106117"/>
                <a:gd name="connsiteY14" fmla="*/ 4381868 h 4472166"/>
                <a:gd name="connsiteX15" fmla="*/ 6817175 w 9106117"/>
                <a:gd name="connsiteY15" fmla="*/ 4321783 h 4472166"/>
                <a:gd name="connsiteX16" fmla="*/ 7251010 w 9106117"/>
                <a:gd name="connsiteY16" fmla="*/ 2541153 h 4472166"/>
                <a:gd name="connsiteX17" fmla="*/ 7260535 w 9106117"/>
                <a:gd name="connsiteY17" fmla="*/ 2312553 h 4472166"/>
                <a:gd name="connsiteX18" fmla="*/ 6841435 w 9106117"/>
                <a:gd name="connsiteY18" fmla="*/ 2198253 h 4472166"/>
                <a:gd name="connsiteX19" fmla="*/ 5641285 w 9106117"/>
                <a:gd name="connsiteY19" fmla="*/ 2274453 h 4472166"/>
                <a:gd name="connsiteX20" fmla="*/ 4774510 w 9106117"/>
                <a:gd name="connsiteY20" fmla="*/ 2322078 h 4472166"/>
                <a:gd name="connsiteX21" fmla="*/ 4155385 w 9106117"/>
                <a:gd name="connsiteY21" fmla="*/ 2817378 h 4472166"/>
                <a:gd name="connsiteX22" fmla="*/ 3193360 w 9106117"/>
                <a:gd name="connsiteY22" fmla="*/ 3693678 h 4472166"/>
                <a:gd name="connsiteX23" fmla="*/ 3014766 w 9106117"/>
                <a:gd name="connsiteY23" fmla="*/ 3874655 h 4472166"/>
                <a:gd name="connsiteX24" fmla="*/ 2612335 w 9106117"/>
                <a:gd name="connsiteY24" fmla="*/ 3862746 h 4472166"/>
                <a:gd name="connsiteX25" fmla="*/ 2859986 w 9106117"/>
                <a:gd name="connsiteY25" fmla="*/ 3607953 h 4472166"/>
                <a:gd name="connsiteX26" fmla="*/ 3669610 w 9106117"/>
                <a:gd name="connsiteY26" fmla="*/ 2865003 h 4472166"/>
                <a:gd name="connsiteX27" fmla="*/ 4002985 w 9106117"/>
                <a:gd name="connsiteY27" fmla="*/ 2474478 h 4472166"/>
                <a:gd name="connsiteX28" fmla="*/ 2659960 w 9106117"/>
                <a:gd name="connsiteY28" fmla="*/ 2341128 h 4472166"/>
                <a:gd name="connsiteX29" fmla="*/ 907360 w 9106117"/>
                <a:gd name="connsiteY29" fmla="*/ 2226828 h 4472166"/>
                <a:gd name="connsiteX30" fmla="*/ 35823 w 9106117"/>
                <a:gd name="connsiteY30" fmla="*/ 2698315 h 4472166"/>
                <a:gd name="connsiteX31" fmla="*/ 31060 w 9106117"/>
                <a:gd name="connsiteY31" fmla="*/ 2464953 h 4472166"/>
                <a:gd name="connsiteX32" fmla="*/ 602560 w 9106117"/>
                <a:gd name="connsiteY32" fmla="*/ 2064903 h 4472166"/>
                <a:gd name="connsiteX33" fmla="*/ 7248 w 9106117"/>
                <a:gd name="connsiteY33" fmla="*/ 1879166 h 4472166"/>
                <a:gd name="connsiteX34" fmla="*/ 35822 w 9106117"/>
                <a:gd name="connsiteY34" fmla="*/ 1662471 h 4472166"/>
                <a:gd name="connsiteX35" fmla="*/ 288235 w 9106117"/>
                <a:gd name="connsiteY35" fmla="*/ 1741053 h 4472166"/>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5641285 w 9105253"/>
                <a:gd name="connsiteY19" fmla="*/ 2274453 h 4532312"/>
                <a:gd name="connsiteX20" fmla="*/ 4774510 w 9105253"/>
                <a:gd name="connsiteY20" fmla="*/ 2322078 h 4532312"/>
                <a:gd name="connsiteX21" fmla="*/ 4155385 w 9105253"/>
                <a:gd name="connsiteY21" fmla="*/ 2817378 h 4532312"/>
                <a:gd name="connsiteX22" fmla="*/ 3193360 w 9105253"/>
                <a:gd name="connsiteY22" fmla="*/ 3693678 h 4532312"/>
                <a:gd name="connsiteX23" fmla="*/ 3014766 w 9105253"/>
                <a:gd name="connsiteY23" fmla="*/ 3874655 h 4532312"/>
                <a:gd name="connsiteX24" fmla="*/ 2612335 w 9105253"/>
                <a:gd name="connsiteY24" fmla="*/ 3862746 h 4532312"/>
                <a:gd name="connsiteX25" fmla="*/ 2859986 w 9105253"/>
                <a:gd name="connsiteY25" fmla="*/ 3607953 h 4532312"/>
                <a:gd name="connsiteX26" fmla="*/ 3669610 w 9105253"/>
                <a:gd name="connsiteY26" fmla="*/ 2865003 h 4532312"/>
                <a:gd name="connsiteX27" fmla="*/ 4002985 w 9105253"/>
                <a:gd name="connsiteY27" fmla="*/ 2474478 h 4532312"/>
                <a:gd name="connsiteX28" fmla="*/ 2659960 w 9105253"/>
                <a:gd name="connsiteY28" fmla="*/ 2341128 h 4532312"/>
                <a:gd name="connsiteX29" fmla="*/ 907360 w 9105253"/>
                <a:gd name="connsiteY29" fmla="*/ 2226828 h 4532312"/>
                <a:gd name="connsiteX30" fmla="*/ 35823 w 9105253"/>
                <a:gd name="connsiteY30" fmla="*/ 2698315 h 4532312"/>
                <a:gd name="connsiteX31" fmla="*/ 31060 w 9105253"/>
                <a:gd name="connsiteY31" fmla="*/ 2464953 h 4532312"/>
                <a:gd name="connsiteX32" fmla="*/ 602560 w 9105253"/>
                <a:gd name="connsiteY32" fmla="*/ 2064903 h 4532312"/>
                <a:gd name="connsiteX33" fmla="*/ 7248 w 9105253"/>
                <a:gd name="connsiteY33" fmla="*/ 1879166 h 4532312"/>
                <a:gd name="connsiteX34" fmla="*/ 35822 w 9105253"/>
                <a:gd name="connsiteY34" fmla="*/ 1662471 h 4532312"/>
                <a:gd name="connsiteX35" fmla="*/ 288235 w 9105253"/>
                <a:gd name="connsiteY35"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4774510 w 9105253"/>
                <a:gd name="connsiteY21" fmla="*/ 2322078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002985 w 9105253"/>
                <a:gd name="connsiteY28" fmla="*/ 2474478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002985 w 9105253"/>
                <a:gd name="connsiteY28" fmla="*/ 2474478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2612335 w 9105253"/>
                <a:gd name="connsiteY25" fmla="*/ 3862746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014766 w 9105253"/>
                <a:gd name="connsiteY24" fmla="*/ 3874655 h 4532312"/>
                <a:gd name="connsiteX25" fmla="*/ 643618 w 9105253"/>
                <a:gd name="connsiteY25" fmla="*/ 4074570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1220492 w 9105253"/>
                <a:gd name="connsiteY24" fmla="*/ 4211081 h 4532312"/>
                <a:gd name="connsiteX25" fmla="*/ 643618 w 9105253"/>
                <a:gd name="connsiteY25" fmla="*/ 4074570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1220492 w 9105253"/>
                <a:gd name="connsiteY24" fmla="*/ 4211081 h 4532312"/>
                <a:gd name="connsiteX25" fmla="*/ 357034 w 9105253"/>
                <a:gd name="connsiteY25" fmla="*/ 4012268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3193360 w 9105253"/>
                <a:gd name="connsiteY23" fmla="*/ 3693678 h 4532312"/>
                <a:gd name="connsiteX24" fmla="*/ 323356 w 9105253"/>
                <a:gd name="connsiteY24" fmla="*/ 4285842 h 4532312"/>
                <a:gd name="connsiteX25" fmla="*/ 357034 w 9105253"/>
                <a:gd name="connsiteY25" fmla="*/ 4012268 h 4532312"/>
                <a:gd name="connsiteX26" fmla="*/ 2859986 w 9105253"/>
                <a:gd name="connsiteY26" fmla="*/ 3607953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340361 w 9157379"/>
                <a:gd name="connsiteY0" fmla="*/ 1741053 h 4532312"/>
                <a:gd name="connsiteX1" fmla="*/ 1130796 w 9157379"/>
                <a:gd name="connsiteY1" fmla="*/ 1885096 h 4532312"/>
                <a:gd name="connsiteX2" fmla="*/ 1300758 w 9157379"/>
                <a:gd name="connsiteY2" fmla="*/ 1956481 h 4532312"/>
                <a:gd name="connsiteX3" fmla="*/ 1797508 w 9157379"/>
                <a:gd name="connsiteY3" fmla="*/ 1977124 h 4532312"/>
                <a:gd name="connsiteX4" fmla="*/ 2001005 w 9157379"/>
                <a:gd name="connsiteY4" fmla="*/ 1932686 h 4532312"/>
                <a:gd name="connsiteX5" fmla="*/ 3521711 w 9157379"/>
                <a:gd name="connsiteY5" fmla="*/ 1941078 h 4532312"/>
                <a:gd name="connsiteX6" fmla="*/ 5969636 w 9157379"/>
                <a:gd name="connsiteY6" fmla="*/ 1750578 h 4532312"/>
                <a:gd name="connsiteX7" fmla="*/ 7712711 w 9157379"/>
                <a:gd name="connsiteY7" fmla="*/ 1207653 h 4532312"/>
                <a:gd name="connsiteX8" fmla="*/ 8522336 w 9157379"/>
                <a:gd name="connsiteY8" fmla="*/ 293253 h 4532312"/>
                <a:gd name="connsiteX9" fmla="*/ 9046211 w 9157379"/>
                <a:gd name="connsiteY9" fmla="*/ 17028 h 4532312"/>
                <a:gd name="connsiteX10" fmla="*/ 9131936 w 9157379"/>
                <a:gd name="connsiteY10" fmla="*/ 702828 h 4532312"/>
                <a:gd name="connsiteX11" fmla="*/ 9131936 w 9157379"/>
                <a:gd name="connsiteY11" fmla="*/ 2798328 h 4532312"/>
                <a:gd name="connsiteX12" fmla="*/ 9131936 w 9157379"/>
                <a:gd name="connsiteY12" fmla="*/ 3484128 h 4532312"/>
                <a:gd name="connsiteX13" fmla="*/ 9068197 w 9157379"/>
                <a:gd name="connsiteY13" fmla="*/ 4400199 h 4532312"/>
                <a:gd name="connsiteX14" fmla="*/ 8168415 w 9157379"/>
                <a:gd name="connsiteY14" fmla="*/ 4506470 h 4532312"/>
                <a:gd name="connsiteX15" fmla="*/ 6869301 w 9157379"/>
                <a:gd name="connsiteY15" fmla="*/ 4321783 h 4532312"/>
                <a:gd name="connsiteX16" fmla="*/ 7303136 w 9157379"/>
                <a:gd name="connsiteY16" fmla="*/ 2541153 h 4532312"/>
                <a:gd name="connsiteX17" fmla="*/ 7312661 w 9157379"/>
                <a:gd name="connsiteY17" fmla="*/ 2312553 h 4532312"/>
                <a:gd name="connsiteX18" fmla="*/ 6893561 w 9157379"/>
                <a:gd name="connsiteY18" fmla="*/ 2198253 h 4532312"/>
                <a:gd name="connsiteX19" fmla="*/ 6473445 w 9157379"/>
                <a:gd name="connsiteY19" fmla="*/ 2222708 h 4532312"/>
                <a:gd name="connsiteX20" fmla="*/ 5693411 w 9157379"/>
                <a:gd name="connsiteY20" fmla="*/ 2274453 h 4532312"/>
                <a:gd name="connsiteX21" fmla="*/ 5972977 w 9157379"/>
                <a:gd name="connsiteY21" fmla="*/ 2247316 h 4532312"/>
                <a:gd name="connsiteX22" fmla="*/ 4207511 w 9157379"/>
                <a:gd name="connsiteY22" fmla="*/ 2817378 h 4532312"/>
                <a:gd name="connsiteX23" fmla="*/ 3245486 w 9157379"/>
                <a:gd name="connsiteY23" fmla="*/ 3693678 h 4532312"/>
                <a:gd name="connsiteX24" fmla="*/ 375482 w 9157379"/>
                <a:gd name="connsiteY24" fmla="*/ 4285842 h 4532312"/>
                <a:gd name="connsiteX25" fmla="*/ 309478 w 9157379"/>
                <a:gd name="connsiteY25" fmla="*/ 4024728 h 4532312"/>
                <a:gd name="connsiteX26" fmla="*/ 2912112 w 9157379"/>
                <a:gd name="connsiteY26" fmla="*/ 3607953 h 4532312"/>
                <a:gd name="connsiteX27" fmla="*/ 3721736 w 9157379"/>
                <a:gd name="connsiteY27" fmla="*/ 2865003 h 4532312"/>
                <a:gd name="connsiteX28" fmla="*/ 4740423 w 9157379"/>
                <a:gd name="connsiteY28" fmla="*/ 2312495 h 4532312"/>
                <a:gd name="connsiteX29" fmla="*/ 2712086 w 9157379"/>
                <a:gd name="connsiteY29" fmla="*/ 2341128 h 4532312"/>
                <a:gd name="connsiteX30" fmla="*/ 959486 w 9157379"/>
                <a:gd name="connsiteY30" fmla="*/ 2226828 h 4532312"/>
                <a:gd name="connsiteX31" fmla="*/ 87949 w 9157379"/>
                <a:gd name="connsiteY31" fmla="*/ 2698315 h 4532312"/>
                <a:gd name="connsiteX32" fmla="*/ 83186 w 9157379"/>
                <a:gd name="connsiteY32" fmla="*/ 2464953 h 4532312"/>
                <a:gd name="connsiteX33" fmla="*/ 654686 w 9157379"/>
                <a:gd name="connsiteY33" fmla="*/ 2064903 h 4532312"/>
                <a:gd name="connsiteX34" fmla="*/ 59374 w 9157379"/>
                <a:gd name="connsiteY34" fmla="*/ 1879166 h 4532312"/>
                <a:gd name="connsiteX35" fmla="*/ 87948 w 9157379"/>
                <a:gd name="connsiteY35" fmla="*/ 1662471 h 4532312"/>
                <a:gd name="connsiteX36" fmla="*/ 340361 w 9157379"/>
                <a:gd name="connsiteY36" fmla="*/ 1741053 h 4532312"/>
                <a:gd name="connsiteX0" fmla="*/ 298401 w 9115419"/>
                <a:gd name="connsiteY0" fmla="*/ 1741053 h 4532312"/>
                <a:gd name="connsiteX1" fmla="*/ 1088836 w 9115419"/>
                <a:gd name="connsiteY1" fmla="*/ 1885096 h 4532312"/>
                <a:gd name="connsiteX2" fmla="*/ 1258798 w 9115419"/>
                <a:gd name="connsiteY2" fmla="*/ 1956481 h 4532312"/>
                <a:gd name="connsiteX3" fmla="*/ 1755548 w 9115419"/>
                <a:gd name="connsiteY3" fmla="*/ 1977124 h 4532312"/>
                <a:gd name="connsiteX4" fmla="*/ 1959045 w 9115419"/>
                <a:gd name="connsiteY4" fmla="*/ 1932686 h 4532312"/>
                <a:gd name="connsiteX5" fmla="*/ 3479751 w 9115419"/>
                <a:gd name="connsiteY5" fmla="*/ 1941078 h 4532312"/>
                <a:gd name="connsiteX6" fmla="*/ 5927676 w 9115419"/>
                <a:gd name="connsiteY6" fmla="*/ 1750578 h 4532312"/>
                <a:gd name="connsiteX7" fmla="*/ 7670751 w 9115419"/>
                <a:gd name="connsiteY7" fmla="*/ 1207653 h 4532312"/>
                <a:gd name="connsiteX8" fmla="*/ 8480376 w 9115419"/>
                <a:gd name="connsiteY8" fmla="*/ 293253 h 4532312"/>
                <a:gd name="connsiteX9" fmla="*/ 9004251 w 9115419"/>
                <a:gd name="connsiteY9" fmla="*/ 17028 h 4532312"/>
                <a:gd name="connsiteX10" fmla="*/ 9089976 w 9115419"/>
                <a:gd name="connsiteY10" fmla="*/ 702828 h 4532312"/>
                <a:gd name="connsiteX11" fmla="*/ 9089976 w 9115419"/>
                <a:gd name="connsiteY11" fmla="*/ 2798328 h 4532312"/>
                <a:gd name="connsiteX12" fmla="*/ 9089976 w 9115419"/>
                <a:gd name="connsiteY12" fmla="*/ 3484128 h 4532312"/>
                <a:gd name="connsiteX13" fmla="*/ 9026237 w 9115419"/>
                <a:gd name="connsiteY13" fmla="*/ 4400199 h 4532312"/>
                <a:gd name="connsiteX14" fmla="*/ 8126455 w 9115419"/>
                <a:gd name="connsiteY14" fmla="*/ 4506470 h 4532312"/>
                <a:gd name="connsiteX15" fmla="*/ 6827341 w 9115419"/>
                <a:gd name="connsiteY15" fmla="*/ 4321783 h 4532312"/>
                <a:gd name="connsiteX16" fmla="*/ 7261176 w 9115419"/>
                <a:gd name="connsiteY16" fmla="*/ 2541153 h 4532312"/>
                <a:gd name="connsiteX17" fmla="*/ 7270701 w 9115419"/>
                <a:gd name="connsiteY17" fmla="*/ 2312553 h 4532312"/>
                <a:gd name="connsiteX18" fmla="*/ 6851601 w 9115419"/>
                <a:gd name="connsiteY18" fmla="*/ 2198253 h 4532312"/>
                <a:gd name="connsiteX19" fmla="*/ 6431485 w 9115419"/>
                <a:gd name="connsiteY19" fmla="*/ 2222708 h 4532312"/>
                <a:gd name="connsiteX20" fmla="*/ 5651451 w 9115419"/>
                <a:gd name="connsiteY20" fmla="*/ 2274453 h 4532312"/>
                <a:gd name="connsiteX21" fmla="*/ 5931017 w 9115419"/>
                <a:gd name="connsiteY21" fmla="*/ 2247316 h 4532312"/>
                <a:gd name="connsiteX22" fmla="*/ 4165551 w 9115419"/>
                <a:gd name="connsiteY22" fmla="*/ 2817378 h 4532312"/>
                <a:gd name="connsiteX23" fmla="*/ 3203526 w 9115419"/>
                <a:gd name="connsiteY23" fmla="*/ 3693678 h 4532312"/>
                <a:gd name="connsiteX24" fmla="*/ 333522 w 9115419"/>
                <a:gd name="connsiteY24" fmla="*/ 4285842 h 4532312"/>
                <a:gd name="connsiteX25" fmla="*/ 342279 w 9115419"/>
                <a:gd name="connsiteY25" fmla="*/ 4087030 h 4532312"/>
                <a:gd name="connsiteX26" fmla="*/ 2870152 w 9115419"/>
                <a:gd name="connsiteY26" fmla="*/ 3607953 h 4532312"/>
                <a:gd name="connsiteX27" fmla="*/ 3679776 w 9115419"/>
                <a:gd name="connsiteY27" fmla="*/ 2865003 h 4532312"/>
                <a:gd name="connsiteX28" fmla="*/ 4698463 w 9115419"/>
                <a:gd name="connsiteY28" fmla="*/ 2312495 h 4532312"/>
                <a:gd name="connsiteX29" fmla="*/ 2670126 w 9115419"/>
                <a:gd name="connsiteY29" fmla="*/ 2341128 h 4532312"/>
                <a:gd name="connsiteX30" fmla="*/ 917526 w 9115419"/>
                <a:gd name="connsiteY30" fmla="*/ 2226828 h 4532312"/>
                <a:gd name="connsiteX31" fmla="*/ 45989 w 9115419"/>
                <a:gd name="connsiteY31" fmla="*/ 2698315 h 4532312"/>
                <a:gd name="connsiteX32" fmla="*/ 41226 w 9115419"/>
                <a:gd name="connsiteY32" fmla="*/ 2464953 h 4532312"/>
                <a:gd name="connsiteX33" fmla="*/ 612726 w 9115419"/>
                <a:gd name="connsiteY33" fmla="*/ 2064903 h 4532312"/>
                <a:gd name="connsiteX34" fmla="*/ 17414 w 9115419"/>
                <a:gd name="connsiteY34" fmla="*/ 1879166 h 4532312"/>
                <a:gd name="connsiteX35" fmla="*/ 45988 w 9115419"/>
                <a:gd name="connsiteY35" fmla="*/ 1662471 h 4532312"/>
                <a:gd name="connsiteX36" fmla="*/ 298401 w 9115419"/>
                <a:gd name="connsiteY36" fmla="*/ 1741053 h 4532312"/>
                <a:gd name="connsiteX0" fmla="*/ 293939 w 9110957"/>
                <a:gd name="connsiteY0" fmla="*/ 1741053 h 4532312"/>
                <a:gd name="connsiteX1" fmla="*/ 1084374 w 9110957"/>
                <a:gd name="connsiteY1" fmla="*/ 1885096 h 4532312"/>
                <a:gd name="connsiteX2" fmla="*/ 1254336 w 9110957"/>
                <a:gd name="connsiteY2" fmla="*/ 1956481 h 4532312"/>
                <a:gd name="connsiteX3" fmla="*/ 1751086 w 9110957"/>
                <a:gd name="connsiteY3" fmla="*/ 1977124 h 4532312"/>
                <a:gd name="connsiteX4" fmla="*/ 1954583 w 9110957"/>
                <a:gd name="connsiteY4" fmla="*/ 1932686 h 4532312"/>
                <a:gd name="connsiteX5" fmla="*/ 3475289 w 9110957"/>
                <a:gd name="connsiteY5" fmla="*/ 1941078 h 4532312"/>
                <a:gd name="connsiteX6" fmla="*/ 5923214 w 9110957"/>
                <a:gd name="connsiteY6" fmla="*/ 1750578 h 4532312"/>
                <a:gd name="connsiteX7" fmla="*/ 7666289 w 9110957"/>
                <a:gd name="connsiteY7" fmla="*/ 1207653 h 4532312"/>
                <a:gd name="connsiteX8" fmla="*/ 8475914 w 9110957"/>
                <a:gd name="connsiteY8" fmla="*/ 293253 h 4532312"/>
                <a:gd name="connsiteX9" fmla="*/ 8999789 w 9110957"/>
                <a:gd name="connsiteY9" fmla="*/ 17028 h 4532312"/>
                <a:gd name="connsiteX10" fmla="*/ 9085514 w 9110957"/>
                <a:gd name="connsiteY10" fmla="*/ 702828 h 4532312"/>
                <a:gd name="connsiteX11" fmla="*/ 9085514 w 9110957"/>
                <a:gd name="connsiteY11" fmla="*/ 2798328 h 4532312"/>
                <a:gd name="connsiteX12" fmla="*/ 9085514 w 9110957"/>
                <a:gd name="connsiteY12" fmla="*/ 3484128 h 4532312"/>
                <a:gd name="connsiteX13" fmla="*/ 9021775 w 9110957"/>
                <a:gd name="connsiteY13" fmla="*/ 4400199 h 4532312"/>
                <a:gd name="connsiteX14" fmla="*/ 8121993 w 9110957"/>
                <a:gd name="connsiteY14" fmla="*/ 4506470 h 4532312"/>
                <a:gd name="connsiteX15" fmla="*/ 6822879 w 9110957"/>
                <a:gd name="connsiteY15" fmla="*/ 4321783 h 4532312"/>
                <a:gd name="connsiteX16" fmla="*/ 7256714 w 9110957"/>
                <a:gd name="connsiteY16" fmla="*/ 2541153 h 4532312"/>
                <a:gd name="connsiteX17" fmla="*/ 7266239 w 9110957"/>
                <a:gd name="connsiteY17" fmla="*/ 2312553 h 4532312"/>
                <a:gd name="connsiteX18" fmla="*/ 6847139 w 9110957"/>
                <a:gd name="connsiteY18" fmla="*/ 2198253 h 4532312"/>
                <a:gd name="connsiteX19" fmla="*/ 6427023 w 9110957"/>
                <a:gd name="connsiteY19" fmla="*/ 2222708 h 4532312"/>
                <a:gd name="connsiteX20" fmla="*/ 5646989 w 9110957"/>
                <a:gd name="connsiteY20" fmla="*/ 2274453 h 4532312"/>
                <a:gd name="connsiteX21" fmla="*/ 5926555 w 9110957"/>
                <a:gd name="connsiteY21" fmla="*/ 2247316 h 4532312"/>
                <a:gd name="connsiteX22" fmla="*/ 4161089 w 9110957"/>
                <a:gd name="connsiteY22" fmla="*/ 2817378 h 4532312"/>
                <a:gd name="connsiteX23" fmla="*/ 3199064 w 9110957"/>
                <a:gd name="connsiteY23" fmla="*/ 3693678 h 4532312"/>
                <a:gd name="connsiteX24" fmla="*/ 329060 w 9110957"/>
                <a:gd name="connsiteY24" fmla="*/ 4285842 h 4532312"/>
                <a:gd name="connsiteX25" fmla="*/ 337817 w 9110957"/>
                <a:gd name="connsiteY25" fmla="*/ 4087030 h 4532312"/>
                <a:gd name="connsiteX26" fmla="*/ 2790929 w 9110957"/>
                <a:gd name="connsiteY26" fmla="*/ 3283986 h 4532312"/>
                <a:gd name="connsiteX27" fmla="*/ 3675314 w 9110957"/>
                <a:gd name="connsiteY27" fmla="*/ 2865003 h 4532312"/>
                <a:gd name="connsiteX28" fmla="*/ 4694001 w 9110957"/>
                <a:gd name="connsiteY28" fmla="*/ 2312495 h 4532312"/>
                <a:gd name="connsiteX29" fmla="*/ 2665664 w 9110957"/>
                <a:gd name="connsiteY29" fmla="*/ 2341128 h 4532312"/>
                <a:gd name="connsiteX30" fmla="*/ 913064 w 9110957"/>
                <a:gd name="connsiteY30" fmla="*/ 2226828 h 4532312"/>
                <a:gd name="connsiteX31" fmla="*/ 41527 w 9110957"/>
                <a:gd name="connsiteY31" fmla="*/ 2698315 h 4532312"/>
                <a:gd name="connsiteX32" fmla="*/ 36764 w 9110957"/>
                <a:gd name="connsiteY32" fmla="*/ 2464953 h 4532312"/>
                <a:gd name="connsiteX33" fmla="*/ 608264 w 9110957"/>
                <a:gd name="connsiteY33" fmla="*/ 2064903 h 4532312"/>
                <a:gd name="connsiteX34" fmla="*/ 12952 w 9110957"/>
                <a:gd name="connsiteY34" fmla="*/ 1879166 h 4532312"/>
                <a:gd name="connsiteX35" fmla="*/ 41526 w 9110957"/>
                <a:gd name="connsiteY35" fmla="*/ 1662471 h 4532312"/>
                <a:gd name="connsiteX36" fmla="*/ 293939 w 9110957"/>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32113 w 9105253"/>
                <a:gd name="connsiteY25" fmla="*/ 4087030 h 4532312"/>
                <a:gd name="connsiteX26" fmla="*/ 2785225 w 9105253"/>
                <a:gd name="connsiteY26" fmla="*/ 3283986 h 4532312"/>
                <a:gd name="connsiteX27" fmla="*/ 3669610 w 9105253"/>
                <a:gd name="connsiteY27" fmla="*/ 2865003 h 4532312"/>
                <a:gd name="connsiteX28" fmla="*/ 4688297 w 9105253"/>
                <a:gd name="connsiteY28" fmla="*/ 2312495 h 4532312"/>
                <a:gd name="connsiteX29" fmla="*/ 2659960 w 9105253"/>
                <a:gd name="connsiteY29" fmla="*/ 2341128 h 4532312"/>
                <a:gd name="connsiteX30" fmla="*/ 907360 w 9105253"/>
                <a:gd name="connsiteY30" fmla="*/ 2226828 h 4532312"/>
                <a:gd name="connsiteX31" fmla="*/ 35823 w 9105253"/>
                <a:gd name="connsiteY31" fmla="*/ 2698315 h 4532312"/>
                <a:gd name="connsiteX32" fmla="*/ 31060 w 9105253"/>
                <a:gd name="connsiteY32" fmla="*/ 2464953 h 4532312"/>
                <a:gd name="connsiteX33" fmla="*/ 602560 w 9105253"/>
                <a:gd name="connsiteY33" fmla="*/ 2064903 h 4532312"/>
                <a:gd name="connsiteX34" fmla="*/ 7248 w 9105253"/>
                <a:gd name="connsiteY34" fmla="*/ 1879166 h 4532312"/>
                <a:gd name="connsiteX35" fmla="*/ 35822 w 9105253"/>
                <a:gd name="connsiteY35" fmla="*/ 1662471 h 4532312"/>
                <a:gd name="connsiteX36" fmla="*/ 288235 w 9105253"/>
                <a:gd name="connsiteY36"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79061 w 9105253"/>
                <a:gd name="connsiteY25" fmla="*/ 4216345 h 4532312"/>
                <a:gd name="connsiteX26" fmla="*/ 332113 w 9105253"/>
                <a:gd name="connsiteY26" fmla="*/ 4087030 h 4532312"/>
                <a:gd name="connsiteX27" fmla="*/ 2785225 w 9105253"/>
                <a:gd name="connsiteY27" fmla="*/ 3283986 h 4532312"/>
                <a:gd name="connsiteX28" fmla="*/ 3669610 w 9105253"/>
                <a:gd name="connsiteY28" fmla="*/ 2865003 h 4532312"/>
                <a:gd name="connsiteX29" fmla="*/ 4688297 w 9105253"/>
                <a:gd name="connsiteY29" fmla="*/ 2312495 h 4532312"/>
                <a:gd name="connsiteX30" fmla="*/ 2659960 w 9105253"/>
                <a:gd name="connsiteY30" fmla="*/ 2341128 h 4532312"/>
                <a:gd name="connsiteX31" fmla="*/ 907360 w 9105253"/>
                <a:gd name="connsiteY31" fmla="*/ 2226828 h 4532312"/>
                <a:gd name="connsiteX32" fmla="*/ 35823 w 9105253"/>
                <a:gd name="connsiteY32" fmla="*/ 2698315 h 4532312"/>
                <a:gd name="connsiteX33" fmla="*/ 31060 w 9105253"/>
                <a:gd name="connsiteY33" fmla="*/ 2464953 h 4532312"/>
                <a:gd name="connsiteX34" fmla="*/ 602560 w 9105253"/>
                <a:gd name="connsiteY34" fmla="*/ 2064903 h 4532312"/>
                <a:gd name="connsiteX35" fmla="*/ 7248 w 9105253"/>
                <a:gd name="connsiteY35" fmla="*/ 1879166 h 4532312"/>
                <a:gd name="connsiteX36" fmla="*/ 35822 w 9105253"/>
                <a:gd name="connsiteY36" fmla="*/ 1662471 h 4532312"/>
                <a:gd name="connsiteX37" fmla="*/ 288235 w 9105253"/>
                <a:gd name="connsiteY37"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79061 w 9105253"/>
                <a:gd name="connsiteY26" fmla="*/ 4216345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47132 w 9105253"/>
                <a:gd name="connsiteY25" fmla="*/ 432777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93273 w 9110291"/>
                <a:gd name="connsiteY0" fmla="*/ 1741053 h 4532312"/>
                <a:gd name="connsiteX1" fmla="*/ 1083708 w 9110291"/>
                <a:gd name="connsiteY1" fmla="*/ 1885096 h 4532312"/>
                <a:gd name="connsiteX2" fmla="*/ 1253670 w 9110291"/>
                <a:gd name="connsiteY2" fmla="*/ 1956481 h 4532312"/>
                <a:gd name="connsiteX3" fmla="*/ 1750420 w 9110291"/>
                <a:gd name="connsiteY3" fmla="*/ 1977124 h 4532312"/>
                <a:gd name="connsiteX4" fmla="*/ 1953917 w 9110291"/>
                <a:gd name="connsiteY4" fmla="*/ 1932686 h 4532312"/>
                <a:gd name="connsiteX5" fmla="*/ 3474623 w 9110291"/>
                <a:gd name="connsiteY5" fmla="*/ 1941078 h 4532312"/>
                <a:gd name="connsiteX6" fmla="*/ 5922548 w 9110291"/>
                <a:gd name="connsiteY6" fmla="*/ 1750578 h 4532312"/>
                <a:gd name="connsiteX7" fmla="*/ 7665623 w 9110291"/>
                <a:gd name="connsiteY7" fmla="*/ 1207653 h 4532312"/>
                <a:gd name="connsiteX8" fmla="*/ 8475248 w 9110291"/>
                <a:gd name="connsiteY8" fmla="*/ 293253 h 4532312"/>
                <a:gd name="connsiteX9" fmla="*/ 8999123 w 9110291"/>
                <a:gd name="connsiteY9" fmla="*/ 17028 h 4532312"/>
                <a:gd name="connsiteX10" fmla="*/ 9084848 w 9110291"/>
                <a:gd name="connsiteY10" fmla="*/ 702828 h 4532312"/>
                <a:gd name="connsiteX11" fmla="*/ 9084848 w 9110291"/>
                <a:gd name="connsiteY11" fmla="*/ 2798328 h 4532312"/>
                <a:gd name="connsiteX12" fmla="*/ 9084848 w 9110291"/>
                <a:gd name="connsiteY12" fmla="*/ 3484128 h 4532312"/>
                <a:gd name="connsiteX13" fmla="*/ 9021109 w 9110291"/>
                <a:gd name="connsiteY13" fmla="*/ 4400199 h 4532312"/>
                <a:gd name="connsiteX14" fmla="*/ 8121327 w 9110291"/>
                <a:gd name="connsiteY14" fmla="*/ 4506470 h 4532312"/>
                <a:gd name="connsiteX15" fmla="*/ 6822213 w 9110291"/>
                <a:gd name="connsiteY15" fmla="*/ 4321783 h 4532312"/>
                <a:gd name="connsiteX16" fmla="*/ 7256048 w 9110291"/>
                <a:gd name="connsiteY16" fmla="*/ 2541153 h 4532312"/>
                <a:gd name="connsiteX17" fmla="*/ 7265573 w 9110291"/>
                <a:gd name="connsiteY17" fmla="*/ 2312553 h 4532312"/>
                <a:gd name="connsiteX18" fmla="*/ 6846473 w 9110291"/>
                <a:gd name="connsiteY18" fmla="*/ 2198253 h 4532312"/>
                <a:gd name="connsiteX19" fmla="*/ 6426357 w 9110291"/>
                <a:gd name="connsiteY19" fmla="*/ 2222708 h 4532312"/>
                <a:gd name="connsiteX20" fmla="*/ 5646323 w 9110291"/>
                <a:gd name="connsiteY20" fmla="*/ 2274453 h 4532312"/>
                <a:gd name="connsiteX21" fmla="*/ 5925889 w 9110291"/>
                <a:gd name="connsiteY21" fmla="*/ 2247316 h 4532312"/>
                <a:gd name="connsiteX22" fmla="*/ 4160423 w 9110291"/>
                <a:gd name="connsiteY22" fmla="*/ 2817378 h 4532312"/>
                <a:gd name="connsiteX23" fmla="*/ 2899352 w 9110291"/>
                <a:gd name="connsiteY23" fmla="*/ 3469394 h 4532312"/>
                <a:gd name="connsiteX24" fmla="*/ 328394 w 9110291"/>
                <a:gd name="connsiteY24" fmla="*/ 4285842 h 4532312"/>
                <a:gd name="connsiteX25" fmla="*/ 35232 w 9110291"/>
                <a:gd name="connsiteY25" fmla="*/ 4337183 h 4532312"/>
                <a:gd name="connsiteX26" fmla="*/ 31402 w 9110291"/>
                <a:gd name="connsiteY26" fmla="*/ 4146710 h 4532312"/>
                <a:gd name="connsiteX27" fmla="*/ 337151 w 9110291"/>
                <a:gd name="connsiteY27" fmla="*/ 4087030 h 4532312"/>
                <a:gd name="connsiteX28" fmla="*/ 2790263 w 9110291"/>
                <a:gd name="connsiteY28" fmla="*/ 3283986 h 4532312"/>
                <a:gd name="connsiteX29" fmla="*/ 3674648 w 9110291"/>
                <a:gd name="connsiteY29" fmla="*/ 2865003 h 4532312"/>
                <a:gd name="connsiteX30" fmla="*/ 4693335 w 9110291"/>
                <a:gd name="connsiteY30" fmla="*/ 2312495 h 4532312"/>
                <a:gd name="connsiteX31" fmla="*/ 2664998 w 9110291"/>
                <a:gd name="connsiteY31" fmla="*/ 2341128 h 4532312"/>
                <a:gd name="connsiteX32" fmla="*/ 912398 w 9110291"/>
                <a:gd name="connsiteY32" fmla="*/ 2226828 h 4532312"/>
                <a:gd name="connsiteX33" fmla="*/ 40861 w 9110291"/>
                <a:gd name="connsiteY33" fmla="*/ 2698315 h 4532312"/>
                <a:gd name="connsiteX34" fmla="*/ 36098 w 9110291"/>
                <a:gd name="connsiteY34" fmla="*/ 2464953 h 4532312"/>
                <a:gd name="connsiteX35" fmla="*/ 607598 w 9110291"/>
                <a:gd name="connsiteY35" fmla="*/ 2064903 h 4532312"/>
                <a:gd name="connsiteX36" fmla="*/ 12286 w 9110291"/>
                <a:gd name="connsiteY36" fmla="*/ 1879166 h 4532312"/>
                <a:gd name="connsiteX37" fmla="*/ 40860 w 9110291"/>
                <a:gd name="connsiteY37" fmla="*/ 1662471 h 4532312"/>
                <a:gd name="connsiteX38" fmla="*/ 293273 w 9110291"/>
                <a:gd name="connsiteY38" fmla="*/ 1741053 h 4532312"/>
                <a:gd name="connsiteX0" fmla="*/ 290146 w 9107164"/>
                <a:gd name="connsiteY0" fmla="*/ 1741053 h 4532312"/>
                <a:gd name="connsiteX1" fmla="*/ 1080581 w 9107164"/>
                <a:gd name="connsiteY1" fmla="*/ 1885096 h 4532312"/>
                <a:gd name="connsiteX2" fmla="*/ 1250543 w 9107164"/>
                <a:gd name="connsiteY2" fmla="*/ 1956481 h 4532312"/>
                <a:gd name="connsiteX3" fmla="*/ 1747293 w 9107164"/>
                <a:gd name="connsiteY3" fmla="*/ 1977124 h 4532312"/>
                <a:gd name="connsiteX4" fmla="*/ 1950790 w 9107164"/>
                <a:gd name="connsiteY4" fmla="*/ 1932686 h 4532312"/>
                <a:gd name="connsiteX5" fmla="*/ 3471496 w 9107164"/>
                <a:gd name="connsiteY5" fmla="*/ 1941078 h 4532312"/>
                <a:gd name="connsiteX6" fmla="*/ 5919421 w 9107164"/>
                <a:gd name="connsiteY6" fmla="*/ 1750578 h 4532312"/>
                <a:gd name="connsiteX7" fmla="*/ 7662496 w 9107164"/>
                <a:gd name="connsiteY7" fmla="*/ 1207653 h 4532312"/>
                <a:gd name="connsiteX8" fmla="*/ 8472121 w 9107164"/>
                <a:gd name="connsiteY8" fmla="*/ 293253 h 4532312"/>
                <a:gd name="connsiteX9" fmla="*/ 8995996 w 9107164"/>
                <a:gd name="connsiteY9" fmla="*/ 17028 h 4532312"/>
                <a:gd name="connsiteX10" fmla="*/ 9081721 w 9107164"/>
                <a:gd name="connsiteY10" fmla="*/ 702828 h 4532312"/>
                <a:gd name="connsiteX11" fmla="*/ 9081721 w 9107164"/>
                <a:gd name="connsiteY11" fmla="*/ 2798328 h 4532312"/>
                <a:gd name="connsiteX12" fmla="*/ 9081721 w 9107164"/>
                <a:gd name="connsiteY12" fmla="*/ 3484128 h 4532312"/>
                <a:gd name="connsiteX13" fmla="*/ 9017982 w 9107164"/>
                <a:gd name="connsiteY13" fmla="*/ 4400199 h 4532312"/>
                <a:gd name="connsiteX14" fmla="*/ 8118200 w 9107164"/>
                <a:gd name="connsiteY14" fmla="*/ 4506470 h 4532312"/>
                <a:gd name="connsiteX15" fmla="*/ 6819086 w 9107164"/>
                <a:gd name="connsiteY15" fmla="*/ 4321783 h 4532312"/>
                <a:gd name="connsiteX16" fmla="*/ 7252921 w 9107164"/>
                <a:gd name="connsiteY16" fmla="*/ 2541153 h 4532312"/>
                <a:gd name="connsiteX17" fmla="*/ 7262446 w 9107164"/>
                <a:gd name="connsiteY17" fmla="*/ 2312553 h 4532312"/>
                <a:gd name="connsiteX18" fmla="*/ 6843346 w 9107164"/>
                <a:gd name="connsiteY18" fmla="*/ 2198253 h 4532312"/>
                <a:gd name="connsiteX19" fmla="*/ 6423230 w 9107164"/>
                <a:gd name="connsiteY19" fmla="*/ 2222708 h 4532312"/>
                <a:gd name="connsiteX20" fmla="*/ 5643196 w 9107164"/>
                <a:gd name="connsiteY20" fmla="*/ 2274453 h 4532312"/>
                <a:gd name="connsiteX21" fmla="*/ 5922762 w 9107164"/>
                <a:gd name="connsiteY21" fmla="*/ 2247316 h 4532312"/>
                <a:gd name="connsiteX22" fmla="*/ 4157296 w 9107164"/>
                <a:gd name="connsiteY22" fmla="*/ 2817378 h 4532312"/>
                <a:gd name="connsiteX23" fmla="*/ 2896225 w 9107164"/>
                <a:gd name="connsiteY23" fmla="*/ 3469394 h 4532312"/>
                <a:gd name="connsiteX24" fmla="*/ 325267 w 9107164"/>
                <a:gd name="connsiteY24" fmla="*/ 4285842 h 4532312"/>
                <a:gd name="connsiteX25" fmla="*/ 32105 w 9107164"/>
                <a:gd name="connsiteY25" fmla="*/ 4337183 h 4532312"/>
                <a:gd name="connsiteX26" fmla="*/ 28275 w 9107164"/>
                <a:gd name="connsiteY26" fmla="*/ 4146710 h 4532312"/>
                <a:gd name="connsiteX27" fmla="*/ 334024 w 9107164"/>
                <a:gd name="connsiteY27" fmla="*/ 4087030 h 4532312"/>
                <a:gd name="connsiteX28" fmla="*/ 2787136 w 9107164"/>
                <a:gd name="connsiteY28" fmla="*/ 3283986 h 4532312"/>
                <a:gd name="connsiteX29" fmla="*/ 3671521 w 9107164"/>
                <a:gd name="connsiteY29" fmla="*/ 2865003 h 4532312"/>
                <a:gd name="connsiteX30" fmla="*/ 4690208 w 9107164"/>
                <a:gd name="connsiteY30" fmla="*/ 2312495 h 4532312"/>
                <a:gd name="connsiteX31" fmla="*/ 2661871 w 9107164"/>
                <a:gd name="connsiteY31" fmla="*/ 2341128 h 4532312"/>
                <a:gd name="connsiteX32" fmla="*/ 909271 w 9107164"/>
                <a:gd name="connsiteY32" fmla="*/ 2226828 h 4532312"/>
                <a:gd name="connsiteX33" fmla="*/ 37734 w 9107164"/>
                <a:gd name="connsiteY33" fmla="*/ 2698315 h 4532312"/>
                <a:gd name="connsiteX34" fmla="*/ 32971 w 9107164"/>
                <a:gd name="connsiteY34" fmla="*/ 2464953 h 4532312"/>
                <a:gd name="connsiteX35" fmla="*/ 604471 w 9107164"/>
                <a:gd name="connsiteY35" fmla="*/ 2064903 h 4532312"/>
                <a:gd name="connsiteX36" fmla="*/ 9159 w 9107164"/>
                <a:gd name="connsiteY36" fmla="*/ 1879166 h 4532312"/>
                <a:gd name="connsiteX37" fmla="*/ 37733 w 9107164"/>
                <a:gd name="connsiteY37" fmla="*/ 1662471 h 4532312"/>
                <a:gd name="connsiteX38" fmla="*/ 290146 w 9107164"/>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332113 w 9105253"/>
                <a:gd name="connsiteY27" fmla="*/ 4087030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641285 w 9105253"/>
                <a:gd name="connsiteY20" fmla="*/ 2274453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6059875 w 9105253"/>
                <a:gd name="connsiteY20" fmla="*/ 2313808 h 4532312"/>
                <a:gd name="connsiteX21" fmla="*/ 5920851 w 9105253"/>
                <a:gd name="connsiteY21" fmla="*/ 2247316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6059875 w 9105253"/>
                <a:gd name="connsiteY20" fmla="*/ 2313808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785225 w 9105253"/>
                <a:gd name="connsiteY28" fmla="*/ 3283986 h 4532312"/>
                <a:gd name="connsiteX29" fmla="*/ 3669610 w 9105253"/>
                <a:gd name="connsiteY29" fmla="*/ 2865003 h 4532312"/>
                <a:gd name="connsiteX30" fmla="*/ 4688297 w 9105253"/>
                <a:gd name="connsiteY30" fmla="*/ 2312495 h 4532312"/>
                <a:gd name="connsiteX31" fmla="*/ 2659960 w 9105253"/>
                <a:gd name="connsiteY31" fmla="*/ 2341128 h 4532312"/>
                <a:gd name="connsiteX32" fmla="*/ 907360 w 9105253"/>
                <a:gd name="connsiteY32" fmla="*/ 2226828 h 4532312"/>
                <a:gd name="connsiteX33" fmla="*/ 35823 w 9105253"/>
                <a:gd name="connsiteY33" fmla="*/ 2698315 h 4532312"/>
                <a:gd name="connsiteX34" fmla="*/ 31060 w 9105253"/>
                <a:gd name="connsiteY34" fmla="*/ 2464953 h 4532312"/>
                <a:gd name="connsiteX35" fmla="*/ 602560 w 9105253"/>
                <a:gd name="connsiteY35" fmla="*/ 2064903 h 4532312"/>
                <a:gd name="connsiteX36" fmla="*/ 7248 w 9105253"/>
                <a:gd name="connsiteY36" fmla="*/ 1879166 h 4532312"/>
                <a:gd name="connsiteX37" fmla="*/ 35822 w 9105253"/>
                <a:gd name="connsiteY37" fmla="*/ 1662471 h 4532312"/>
                <a:gd name="connsiteX38" fmla="*/ 288235 w 9105253"/>
                <a:gd name="connsiteY38"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072374 w 9105253"/>
                <a:gd name="connsiteY28" fmla="*/ 3233444 h 4532312"/>
                <a:gd name="connsiteX29" fmla="*/ 2785225 w 9105253"/>
                <a:gd name="connsiteY29" fmla="*/ 3283986 h 4532312"/>
                <a:gd name="connsiteX30" fmla="*/ 3669610 w 9105253"/>
                <a:gd name="connsiteY30" fmla="*/ 2865003 h 4532312"/>
                <a:gd name="connsiteX31" fmla="*/ 4688297 w 9105253"/>
                <a:gd name="connsiteY31" fmla="*/ 2312495 h 4532312"/>
                <a:gd name="connsiteX32" fmla="*/ 2659960 w 9105253"/>
                <a:gd name="connsiteY32" fmla="*/ 2341128 h 4532312"/>
                <a:gd name="connsiteX33" fmla="*/ 907360 w 9105253"/>
                <a:gd name="connsiteY33" fmla="*/ 2226828 h 4532312"/>
                <a:gd name="connsiteX34" fmla="*/ 35823 w 9105253"/>
                <a:gd name="connsiteY34" fmla="*/ 2698315 h 4532312"/>
                <a:gd name="connsiteX35" fmla="*/ 31060 w 9105253"/>
                <a:gd name="connsiteY35" fmla="*/ 2464953 h 4532312"/>
                <a:gd name="connsiteX36" fmla="*/ 602560 w 9105253"/>
                <a:gd name="connsiteY36" fmla="*/ 2064903 h 4532312"/>
                <a:gd name="connsiteX37" fmla="*/ 7248 w 9105253"/>
                <a:gd name="connsiteY37" fmla="*/ 1879166 h 4532312"/>
                <a:gd name="connsiteX38" fmla="*/ 35822 w 9105253"/>
                <a:gd name="connsiteY38" fmla="*/ 1662471 h 4532312"/>
                <a:gd name="connsiteX39" fmla="*/ 288235 w 9105253"/>
                <a:gd name="connsiteY39"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382100 w 9105253"/>
                <a:gd name="connsiteY28" fmla="*/ 3458698 h 4532312"/>
                <a:gd name="connsiteX29" fmla="*/ 2072374 w 9105253"/>
                <a:gd name="connsiteY29" fmla="*/ 3233444 h 4532312"/>
                <a:gd name="connsiteX30" fmla="*/ 2785225 w 9105253"/>
                <a:gd name="connsiteY30" fmla="*/ 3283986 h 4532312"/>
                <a:gd name="connsiteX31" fmla="*/ 3669610 w 9105253"/>
                <a:gd name="connsiteY31" fmla="*/ 2865003 h 4532312"/>
                <a:gd name="connsiteX32" fmla="*/ 4688297 w 9105253"/>
                <a:gd name="connsiteY32" fmla="*/ 2312495 h 4532312"/>
                <a:gd name="connsiteX33" fmla="*/ 2659960 w 9105253"/>
                <a:gd name="connsiteY33" fmla="*/ 2341128 h 4532312"/>
                <a:gd name="connsiteX34" fmla="*/ 907360 w 9105253"/>
                <a:gd name="connsiteY34" fmla="*/ 2226828 h 4532312"/>
                <a:gd name="connsiteX35" fmla="*/ 35823 w 9105253"/>
                <a:gd name="connsiteY35" fmla="*/ 2698315 h 4532312"/>
                <a:gd name="connsiteX36" fmla="*/ 31060 w 9105253"/>
                <a:gd name="connsiteY36" fmla="*/ 2464953 h 4532312"/>
                <a:gd name="connsiteX37" fmla="*/ 602560 w 9105253"/>
                <a:gd name="connsiteY37" fmla="*/ 2064903 h 4532312"/>
                <a:gd name="connsiteX38" fmla="*/ 7248 w 9105253"/>
                <a:gd name="connsiteY38" fmla="*/ 1879166 h 4532312"/>
                <a:gd name="connsiteX39" fmla="*/ 35822 w 9105253"/>
                <a:gd name="connsiteY39" fmla="*/ 1662471 h 4532312"/>
                <a:gd name="connsiteX40" fmla="*/ 288235 w 9105253"/>
                <a:gd name="connsiteY40" fmla="*/ 1741053 h 4532312"/>
                <a:gd name="connsiteX0" fmla="*/ 288235 w 9105253"/>
                <a:gd name="connsiteY0" fmla="*/ 1741053 h 4532312"/>
                <a:gd name="connsiteX1" fmla="*/ 1078670 w 9105253"/>
                <a:gd name="connsiteY1" fmla="*/ 1885096 h 4532312"/>
                <a:gd name="connsiteX2" fmla="*/ 1248632 w 9105253"/>
                <a:gd name="connsiteY2" fmla="*/ 1956481 h 4532312"/>
                <a:gd name="connsiteX3" fmla="*/ 1745382 w 9105253"/>
                <a:gd name="connsiteY3" fmla="*/ 1977124 h 4532312"/>
                <a:gd name="connsiteX4" fmla="*/ 1948879 w 9105253"/>
                <a:gd name="connsiteY4" fmla="*/ 1932686 h 4532312"/>
                <a:gd name="connsiteX5" fmla="*/ 3469585 w 9105253"/>
                <a:gd name="connsiteY5" fmla="*/ 1941078 h 4532312"/>
                <a:gd name="connsiteX6" fmla="*/ 5917510 w 9105253"/>
                <a:gd name="connsiteY6" fmla="*/ 1750578 h 4532312"/>
                <a:gd name="connsiteX7" fmla="*/ 7660585 w 9105253"/>
                <a:gd name="connsiteY7" fmla="*/ 1207653 h 4532312"/>
                <a:gd name="connsiteX8" fmla="*/ 8470210 w 9105253"/>
                <a:gd name="connsiteY8" fmla="*/ 293253 h 4532312"/>
                <a:gd name="connsiteX9" fmla="*/ 8994085 w 9105253"/>
                <a:gd name="connsiteY9" fmla="*/ 17028 h 4532312"/>
                <a:gd name="connsiteX10" fmla="*/ 9079810 w 9105253"/>
                <a:gd name="connsiteY10" fmla="*/ 702828 h 4532312"/>
                <a:gd name="connsiteX11" fmla="*/ 9079810 w 9105253"/>
                <a:gd name="connsiteY11" fmla="*/ 2798328 h 4532312"/>
                <a:gd name="connsiteX12" fmla="*/ 9079810 w 9105253"/>
                <a:gd name="connsiteY12" fmla="*/ 3484128 h 4532312"/>
                <a:gd name="connsiteX13" fmla="*/ 9016071 w 9105253"/>
                <a:gd name="connsiteY13" fmla="*/ 4400199 h 4532312"/>
                <a:gd name="connsiteX14" fmla="*/ 8116289 w 9105253"/>
                <a:gd name="connsiteY14" fmla="*/ 4506470 h 4532312"/>
                <a:gd name="connsiteX15" fmla="*/ 6817175 w 9105253"/>
                <a:gd name="connsiteY15" fmla="*/ 4321783 h 4532312"/>
                <a:gd name="connsiteX16" fmla="*/ 7251010 w 9105253"/>
                <a:gd name="connsiteY16" fmla="*/ 2541153 h 4532312"/>
                <a:gd name="connsiteX17" fmla="*/ 7260535 w 9105253"/>
                <a:gd name="connsiteY17" fmla="*/ 2312553 h 4532312"/>
                <a:gd name="connsiteX18" fmla="*/ 6841435 w 9105253"/>
                <a:gd name="connsiteY18" fmla="*/ 2198253 h 4532312"/>
                <a:gd name="connsiteX19" fmla="*/ 6421319 w 9105253"/>
                <a:gd name="connsiteY19" fmla="*/ 2222708 h 4532312"/>
                <a:gd name="connsiteX20" fmla="*/ 5941812 w 9105253"/>
                <a:gd name="connsiteY20" fmla="*/ 2288765 h 4532312"/>
                <a:gd name="connsiteX21" fmla="*/ 5255401 w 9105253"/>
                <a:gd name="connsiteY21" fmla="*/ 2451244 h 4532312"/>
                <a:gd name="connsiteX22" fmla="*/ 4155385 w 9105253"/>
                <a:gd name="connsiteY22" fmla="*/ 2817378 h 4532312"/>
                <a:gd name="connsiteX23" fmla="*/ 2894314 w 9105253"/>
                <a:gd name="connsiteY23" fmla="*/ 3469394 h 4532312"/>
                <a:gd name="connsiteX24" fmla="*/ 323356 w 9105253"/>
                <a:gd name="connsiteY24" fmla="*/ 4285842 h 4532312"/>
                <a:gd name="connsiteX25" fmla="*/ 30194 w 9105253"/>
                <a:gd name="connsiteY25" fmla="*/ 4337183 h 4532312"/>
                <a:gd name="connsiteX26" fmla="*/ 26364 w 9105253"/>
                <a:gd name="connsiteY26" fmla="*/ 4146710 h 4532312"/>
                <a:gd name="connsiteX27" fmla="*/ 527843 w 9105253"/>
                <a:gd name="connsiteY27" fmla="*/ 4017395 h 4532312"/>
                <a:gd name="connsiteX28" fmla="*/ 2382100 w 9105253"/>
                <a:gd name="connsiteY28" fmla="*/ 3458698 h 4532312"/>
                <a:gd name="connsiteX29" fmla="*/ 1246439 w 9105253"/>
                <a:gd name="connsiteY29" fmla="*/ 3083274 h 4532312"/>
                <a:gd name="connsiteX30" fmla="*/ 2785225 w 9105253"/>
                <a:gd name="connsiteY30" fmla="*/ 3283986 h 4532312"/>
                <a:gd name="connsiteX31" fmla="*/ 3669610 w 9105253"/>
                <a:gd name="connsiteY31" fmla="*/ 2865003 h 4532312"/>
                <a:gd name="connsiteX32" fmla="*/ 4688297 w 9105253"/>
                <a:gd name="connsiteY32" fmla="*/ 2312495 h 4532312"/>
                <a:gd name="connsiteX33" fmla="*/ 2659960 w 9105253"/>
                <a:gd name="connsiteY33" fmla="*/ 2341128 h 4532312"/>
                <a:gd name="connsiteX34" fmla="*/ 907360 w 9105253"/>
                <a:gd name="connsiteY34" fmla="*/ 2226828 h 4532312"/>
                <a:gd name="connsiteX35" fmla="*/ 35823 w 9105253"/>
                <a:gd name="connsiteY35" fmla="*/ 2698315 h 4532312"/>
                <a:gd name="connsiteX36" fmla="*/ 31060 w 9105253"/>
                <a:gd name="connsiteY36" fmla="*/ 2464953 h 4532312"/>
                <a:gd name="connsiteX37" fmla="*/ 602560 w 9105253"/>
                <a:gd name="connsiteY37" fmla="*/ 2064903 h 4532312"/>
                <a:gd name="connsiteX38" fmla="*/ 7248 w 9105253"/>
                <a:gd name="connsiteY38" fmla="*/ 1879166 h 4532312"/>
                <a:gd name="connsiteX39" fmla="*/ 35822 w 9105253"/>
                <a:gd name="connsiteY39" fmla="*/ 1662471 h 4532312"/>
                <a:gd name="connsiteX40" fmla="*/ 288235 w 9105253"/>
                <a:gd name="connsiteY40" fmla="*/ 1741053 h 4532312"/>
                <a:gd name="connsiteX0" fmla="*/ 288235 w 9111454"/>
                <a:gd name="connsiteY0" fmla="*/ 1741053 h 4726936"/>
                <a:gd name="connsiteX1" fmla="*/ 1078670 w 9111454"/>
                <a:gd name="connsiteY1" fmla="*/ 1885096 h 4726936"/>
                <a:gd name="connsiteX2" fmla="*/ 1248632 w 9111454"/>
                <a:gd name="connsiteY2" fmla="*/ 1956481 h 4726936"/>
                <a:gd name="connsiteX3" fmla="*/ 1745382 w 9111454"/>
                <a:gd name="connsiteY3" fmla="*/ 1977124 h 4726936"/>
                <a:gd name="connsiteX4" fmla="*/ 1948879 w 9111454"/>
                <a:gd name="connsiteY4" fmla="*/ 1932686 h 4726936"/>
                <a:gd name="connsiteX5" fmla="*/ 3469585 w 9111454"/>
                <a:gd name="connsiteY5" fmla="*/ 1941078 h 4726936"/>
                <a:gd name="connsiteX6" fmla="*/ 5917510 w 9111454"/>
                <a:gd name="connsiteY6" fmla="*/ 1750578 h 4726936"/>
                <a:gd name="connsiteX7" fmla="*/ 7660585 w 9111454"/>
                <a:gd name="connsiteY7" fmla="*/ 1207653 h 4726936"/>
                <a:gd name="connsiteX8" fmla="*/ 8470210 w 9111454"/>
                <a:gd name="connsiteY8" fmla="*/ 293253 h 4726936"/>
                <a:gd name="connsiteX9" fmla="*/ 8994085 w 9111454"/>
                <a:gd name="connsiteY9" fmla="*/ 17028 h 4726936"/>
                <a:gd name="connsiteX10" fmla="*/ 9079810 w 9111454"/>
                <a:gd name="connsiteY10" fmla="*/ 702828 h 4726936"/>
                <a:gd name="connsiteX11" fmla="*/ 9079810 w 9111454"/>
                <a:gd name="connsiteY11" fmla="*/ 2798328 h 4726936"/>
                <a:gd name="connsiteX12" fmla="*/ 9079810 w 9111454"/>
                <a:gd name="connsiteY12" fmla="*/ 3484128 h 4726936"/>
                <a:gd name="connsiteX13" fmla="*/ 9025456 w 9111454"/>
                <a:gd name="connsiteY13" fmla="*/ 4672382 h 4726936"/>
                <a:gd name="connsiteX14" fmla="*/ 8116289 w 9111454"/>
                <a:gd name="connsiteY14" fmla="*/ 4506470 h 4726936"/>
                <a:gd name="connsiteX15" fmla="*/ 6817175 w 9111454"/>
                <a:gd name="connsiteY15" fmla="*/ 4321783 h 4726936"/>
                <a:gd name="connsiteX16" fmla="*/ 7251010 w 9111454"/>
                <a:gd name="connsiteY16" fmla="*/ 2541153 h 4726936"/>
                <a:gd name="connsiteX17" fmla="*/ 7260535 w 9111454"/>
                <a:gd name="connsiteY17" fmla="*/ 2312553 h 4726936"/>
                <a:gd name="connsiteX18" fmla="*/ 6841435 w 9111454"/>
                <a:gd name="connsiteY18" fmla="*/ 2198253 h 4726936"/>
                <a:gd name="connsiteX19" fmla="*/ 6421319 w 9111454"/>
                <a:gd name="connsiteY19" fmla="*/ 2222708 h 4726936"/>
                <a:gd name="connsiteX20" fmla="*/ 5941812 w 9111454"/>
                <a:gd name="connsiteY20" fmla="*/ 2288765 h 4726936"/>
                <a:gd name="connsiteX21" fmla="*/ 5255401 w 9111454"/>
                <a:gd name="connsiteY21" fmla="*/ 2451244 h 4726936"/>
                <a:gd name="connsiteX22" fmla="*/ 4155385 w 9111454"/>
                <a:gd name="connsiteY22" fmla="*/ 2817378 h 4726936"/>
                <a:gd name="connsiteX23" fmla="*/ 2894314 w 9111454"/>
                <a:gd name="connsiteY23" fmla="*/ 3469394 h 4726936"/>
                <a:gd name="connsiteX24" fmla="*/ 323356 w 9111454"/>
                <a:gd name="connsiteY24" fmla="*/ 4285842 h 4726936"/>
                <a:gd name="connsiteX25" fmla="*/ 30194 w 9111454"/>
                <a:gd name="connsiteY25" fmla="*/ 4337183 h 4726936"/>
                <a:gd name="connsiteX26" fmla="*/ 26364 w 9111454"/>
                <a:gd name="connsiteY26" fmla="*/ 4146710 h 4726936"/>
                <a:gd name="connsiteX27" fmla="*/ 527843 w 9111454"/>
                <a:gd name="connsiteY27" fmla="*/ 4017395 h 4726936"/>
                <a:gd name="connsiteX28" fmla="*/ 2382100 w 9111454"/>
                <a:gd name="connsiteY28" fmla="*/ 3458698 h 4726936"/>
                <a:gd name="connsiteX29" fmla="*/ 1246439 w 9111454"/>
                <a:gd name="connsiteY29" fmla="*/ 3083274 h 4726936"/>
                <a:gd name="connsiteX30" fmla="*/ 2785225 w 9111454"/>
                <a:gd name="connsiteY30" fmla="*/ 3283986 h 4726936"/>
                <a:gd name="connsiteX31" fmla="*/ 3669610 w 9111454"/>
                <a:gd name="connsiteY31" fmla="*/ 2865003 h 4726936"/>
                <a:gd name="connsiteX32" fmla="*/ 4688297 w 9111454"/>
                <a:gd name="connsiteY32" fmla="*/ 2312495 h 4726936"/>
                <a:gd name="connsiteX33" fmla="*/ 2659960 w 9111454"/>
                <a:gd name="connsiteY33" fmla="*/ 2341128 h 4726936"/>
                <a:gd name="connsiteX34" fmla="*/ 907360 w 9111454"/>
                <a:gd name="connsiteY34" fmla="*/ 2226828 h 4726936"/>
                <a:gd name="connsiteX35" fmla="*/ 35823 w 9111454"/>
                <a:gd name="connsiteY35" fmla="*/ 2698315 h 4726936"/>
                <a:gd name="connsiteX36" fmla="*/ 31060 w 9111454"/>
                <a:gd name="connsiteY36" fmla="*/ 2464953 h 4726936"/>
                <a:gd name="connsiteX37" fmla="*/ 602560 w 9111454"/>
                <a:gd name="connsiteY37" fmla="*/ 2064903 h 4726936"/>
                <a:gd name="connsiteX38" fmla="*/ 7248 w 9111454"/>
                <a:gd name="connsiteY38" fmla="*/ 1879166 h 4726936"/>
                <a:gd name="connsiteX39" fmla="*/ 35822 w 9111454"/>
                <a:gd name="connsiteY39" fmla="*/ 1662471 h 4726936"/>
                <a:gd name="connsiteX40" fmla="*/ 288235 w 9111454"/>
                <a:gd name="connsiteY40" fmla="*/ 1741053 h 4726936"/>
                <a:gd name="connsiteX0" fmla="*/ 288235 w 9119478"/>
                <a:gd name="connsiteY0" fmla="*/ 1741053 h 4797448"/>
                <a:gd name="connsiteX1" fmla="*/ 1078670 w 9119478"/>
                <a:gd name="connsiteY1" fmla="*/ 1885096 h 4797448"/>
                <a:gd name="connsiteX2" fmla="*/ 1248632 w 9119478"/>
                <a:gd name="connsiteY2" fmla="*/ 1956481 h 4797448"/>
                <a:gd name="connsiteX3" fmla="*/ 1745382 w 9119478"/>
                <a:gd name="connsiteY3" fmla="*/ 1977124 h 4797448"/>
                <a:gd name="connsiteX4" fmla="*/ 1948879 w 9119478"/>
                <a:gd name="connsiteY4" fmla="*/ 1932686 h 4797448"/>
                <a:gd name="connsiteX5" fmla="*/ 3469585 w 9119478"/>
                <a:gd name="connsiteY5" fmla="*/ 1941078 h 4797448"/>
                <a:gd name="connsiteX6" fmla="*/ 5917510 w 9119478"/>
                <a:gd name="connsiteY6" fmla="*/ 1750578 h 4797448"/>
                <a:gd name="connsiteX7" fmla="*/ 7660585 w 9119478"/>
                <a:gd name="connsiteY7" fmla="*/ 1207653 h 4797448"/>
                <a:gd name="connsiteX8" fmla="*/ 8470210 w 9119478"/>
                <a:gd name="connsiteY8" fmla="*/ 293253 h 4797448"/>
                <a:gd name="connsiteX9" fmla="*/ 8994085 w 9119478"/>
                <a:gd name="connsiteY9" fmla="*/ 17028 h 4797448"/>
                <a:gd name="connsiteX10" fmla="*/ 9079810 w 9119478"/>
                <a:gd name="connsiteY10" fmla="*/ 702828 h 4797448"/>
                <a:gd name="connsiteX11" fmla="*/ 9079810 w 9119478"/>
                <a:gd name="connsiteY11" fmla="*/ 2798328 h 4797448"/>
                <a:gd name="connsiteX12" fmla="*/ 9079810 w 9119478"/>
                <a:gd name="connsiteY12" fmla="*/ 3484128 h 4797448"/>
                <a:gd name="connsiteX13" fmla="*/ 9025456 w 9119478"/>
                <a:gd name="connsiteY13" fmla="*/ 4672382 h 4797448"/>
                <a:gd name="connsiteX14" fmla="*/ 8003662 w 9119478"/>
                <a:gd name="connsiteY14" fmla="*/ 4722339 h 4797448"/>
                <a:gd name="connsiteX15" fmla="*/ 6817175 w 9119478"/>
                <a:gd name="connsiteY15" fmla="*/ 4321783 h 4797448"/>
                <a:gd name="connsiteX16" fmla="*/ 7251010 w 9119478"/>
                <a:gd name="connsiteY16" fmla="*/ 2541153 h 4797448"/>
                <a:gd name="connsiteX17" fmla="*/ 7260535 w 9119478"/>
                <a:gd name="connsiteY17" fmla="*/ 2312553 h 4797448"/>
                <a:gd name="connsiteX18" fmla="*/ 6841435 w 9119478"/>
                <a:gd name="connsiteY18" fmla="*/ 2198253 h 4797448"/>
                <a:gd name="connsiteX19" fmla="*/ 6421319 w 9119478"/>
                <a:gd name="connsiteY19" fmla="*/ 2222708 h 4797448"/>
                <a:gd name="connsiteX20" fmla="*/ 5941812 w 9119478"/>
                <a:gd name="connsiteY20" fmla="*/ 2288765 h 4797448"/>
                <a:gd name="connsiteX21" fmla="*/ 5255401 w 9119478"/>
                <a:gd name="connsiteY21" fmla="*/ 2451244 h 4797448"/>
                <a:gd name="connsiteX22" fmla="*/ 4155385 w 9119478"/>
                <a:gd name="connsiteY22" fmla="*/ 2817378 h 4797448"/>
                <a:gd name="connsiteX23" fmla="*/ 2894314 w 9119478"/>
                <a:gd name="connsiteY23" fmla="*/ 3469394 h 4797448"/>
                <a:gd name="connsiteX24" fmla="*/ 323356 w 9119478"/>
                <a:gd name="connsiteY24" fmla="*/ 4285842 h 4797448"/>
                <a:gd name="connsiteX25" fmla="*/ 30194 w 9119478"/>
                <a:gd name="connsiteY25" fmla="*/ 4337183 h 4797448"/>
                <a:gd name="connsiteX26" fmla="*/ 26364 w 9119478"/>
                <a:gd name="connsiteY26" fmla="*/ 4146710 h 4797448"/>
                <a:gd name="connsiteX27" fmla="*/ 527843 w 9119478"/>
                <a:gd name="connsiteY27" fmla="*/ 4017395 h 4797448"/>
                <a:gd name="connsiteX28" fmla="*/ 2382100 w 9119478"/>
                <a:gd name="connsiteY28" fmla="*/ 3458698 h 4797448"/>
                <a:gd name="connsiteX29" fmla="*/ 1246439 w 9119478"/>
                <a:gd name="connsiteY29" fmla="*/ 3083274 h 4797448"/>
                <a:gd name="connsiteX30" fmla="*/ 2785225 w 9119478"/>
                <a:gd name="connsiteY30" fmla="*/ 3283986 h 4797448"/>
                <a:gd name="connsiteX31" fmla="*/ 3669610 w 9119478"/>
                <a:gd name="connsiteY31" fmla="*/ 2865003 h 4797448"/>
                <a:gd name="connsiteX32" fmla="*/ 4688297 w 9119478"/>
                <a:gd name="connsiteY32" fmla="*/ 2312495 h 4797448"/>
                <a:gd name="connsiteX33" fmla="*/ 2659960 w 9119478"/>
                <a:gd name="connsiteY33" fmla="*/ 2341128 h 4797448"/>
                <a:gd name="connsiteX34" fmla="*/ 907360 w 9119478"/>
                <a:gd name="connsiteY34" fmla="*/ 2226828 h 4797448"/>
                <a:gd name="connsiteX35" fmla="*/ 35823 w 9119478"/>
                <a:gd name="connsiteY35" fmla="*/ 2698315 h 4797448"/>
                <a:gd name="connsiteX36" fmla="*/ 31060 w 9119478"/>
                <a:gd name="connsiteY36" fmla="*/ 2464953 h 4797448"/>
                <a:gd name="connsiteX37" fmla="*/ 602560 w 9119478"/>
                <a:gd name="connsiteY37" fmla="*/ 2064903 h 4797448"/>
                <a:gd name="connsiteX38" fmla="*/ 7248 w 9119478"/>
                <a:gd name="connsiteY38" fmla="*/ 1879166 h 4797448"/>
                <a:gd name="connsiteX39" fmla="*/ 35822 w 9119478"/>
                <a:gd name="connsiteY39" fmla="*/ 1662471 h 4797448"/>
                <a:gd name="connsiteX40" fmla="*/ 288235 w 9119478"/>
                <a:gd name="connsiteY40" fmla="*/ 1741053 h 4797448"/>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323356 w 9119478"/>
                <a:gd name="connsiteY24" fmla="*/ 4285842 h 4790205"/>
                <a:gd name="connsiteX25" fmla="*/ 30194 w 9119478"/>
                <a:gd name="connsiteY25" fmla="*/ 4337183 h 4790205"/>
                <a:gd name="connsiteX26" fmla="*/ 26364 w 9119478"/>
                <a:gd name="connsiteY26" fmla="*/ 4146710 h 4790205"/>
                <a:gd name="connsiteX27" fmla="*/ 527843 w 9119478"/>
                <a:gd name="connsiteY27" fmla="*/ 4017395 h 4790205"/>
                <a:gd name="connsiteX28" fmla="*/ 2382100 w 9119478"/>
                <a:gd name="connsiteY28" fmla="*/ 3458698 h 4790205"/>
                <a:gd name="connsiteX29" fmla="*/ 1246439 w 9119478"/>
                <a:gd name="connsiteY29" fmla="*/ 3083274 h 4790205"/>
                <a:gd name="connsiteX30" fmla="*/ 2785225 w 9119478"/>
                <a:gd name="connsiteY30" fmla="*/ 3283986 h 4790205"/>
                <a:gd name="connsiteX31" fmla="*/ 3669610 w 9119478"/>
                <a:gd name="connsiteY31" fmla="*/ 2865003 h 4790205"/>
                <a:gd name="connsiteX32" fmla="*/ 4688297 w 9119478"/>
                <a:gd name="connsiteY32" fmla="*/ 2312495 h 4790205"/>
                <a:gd name="connsiteX33" fmla="*/ 2659960 w 9119478"/>
                <a:gd name="connsiteY33" fmla="*/ 2341128 h 4790205"/>
                <a:gd name="connsiteX34" fmla="*/ 907360 w 9119478"/>
                <a:gd name="connsiteY34" fmla="*/ 2226828 h 4790205"/>
                <a:gd name="connsiteX35" fmla="*/ 35823 w 9119478"/>
                <a:gd name="connsiteY35" fmla="*/ 2698315 h 4790205"/>
                <a:gd name="connsiteX36" fmla="*/ 31060 w 9119478"/>
                <a:gd name="connsiteY36" fmla="*/ 2464953 h 4790205"/>
                <a:gd name="connsiteX37" fmla="*/ 602560 w 9119478"/>
                <a:gd name="connsiteY37" fmla="*/ 2064903 h 4790205"/>
                <a:gd name="connsiteX38" fmla="*/ 7248 w 9119478"/>
                <a:gd name="connsiteY38" fmla="*/ 1879166 h 4790205"/>
                <a:gd name="connsiteX39" fmla="*/ 35822 w 9119478"/>
                <a:gd name="connsiteY39" fmla="*/ 1662471 h 4790205"/>
                <a:gd name="connsiteX40" fmla="*/ 288235 w 9119478"/>
                <a:gd name="connsiteY40"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50730 w 9119478"/>
                <a:gd name="connsiteY24" fmla="*/ 3703277 h 4790205"/>
                <a:gd name="connsiteX25" fmla="*/ 323356 w 9119478"/>
                <a:gd name="connsiteY25" fmla="*/ 4285842 h 4790205"/>
                <a:gd name="connsiteX26" fmla="*/ 30194 w 9119478"/>
                <a:gd name="connsiteY26" fmla="*/ 4337183 h 4790205"/>
                <a:gd name="connsiteX27" fmla="*/ 26364 w 9119478"/>
                <a:gd name="connsiteY27" fmla="*/ 4146710 h 4790205"/>
                <a:gd name="connsiteX28" fmla="*/ 527843 w 9119478"/>
                <a:gd name="connsiteY28" fmla="*/ 4017395 h 4790205"/>
                <a:gd name="connsiteX29" fmla="*/ 2382100 w 9119478"/>
                <a:gd name="connsiteY29" fmla="*/ 3458698 h 4790205"/>
                <a:gd name="connsiteX30" fmla="*/ 1246439 w 9119478"/>
                <a:gd name="connsiteY30" fmla="*/ 3083274 h 4790205"/>
                <a:gd name="connsiteX31" fmla="*/ 2785225 w 9119478"/>
                <a:gd name="connsiteY31" fmla="*/ 3283986 h 4790205"/>
                <a:gd name="connsiteX32" fmla="*/ 3669610 w 9119478"/>
                <a:gd name="connsiteY32" fmla="*/ 2865003 h 4790205"/>
                <a:gd name="connsiteX33" fmla="*/ 4688297 w 9119478"/>
                <a:gd name="connsiteY33" fmla="*/ 2312495 h 4790205"/>
                <a:gd name="connsiteX34" fmla="*/ 2659960 w 9119478"/>
                <a:gd name="connsiteY34" fmla="*/ 2341128 h 4790205"/>
                <a:gd name="connsiteX35" fmla="*/ 907360 w 9119478"/>
                <a:gd name="connsiteY35" fmla="*/ 2226828 h 4790205"/>
                <a:gd name="connsiteX36" fmla="*/ 35823 w 9119478"/>
                <a:gd name="connsiteY36" fmla="*/ 2698315 h 4790205"/>
                <a:gd name="connsiteX37" fmla="*/ 31060 w 9119478"/>
                <a:gd name="connsiteY37" fmla="*/ 2464953 h 4790205"/>
                <a:gd name="connsiteX38" fmla="*/ 602560 w 9119478"/>
                <a:gd name="connsiteY38" fmla="*/ 2064903 h 4790205"/>
                <a:gd name="connsiteX39" fmla="*/ 7248 w 9119478"/>
                <a:gd name="connsiteY39" fmla="*/ 1879166 h 4790205"/>
                <a:gd name="connsiteX40" fmla="*/ 35822 w 9119478"/>
                <a:gd name="connsiteY40" fmla="*/ 1662471 h 4790205"/>
                <a:gd name="connsiteX41" fmla="*/ 288235 w 9119478"/>
                <a:gd name="connsiteY41"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50730 w 9119478"/>
                <a:gd name="connsiteY24" fmla="*/ 3703277 h 4790205"/>
                <a:gd name="connsiteX25" fmla="*/ 1794288 w 9119478"/>
                <a:gd name="connsiteY25" fmla="*/ 3830811 h 4790205"/>
                <a:gd name="connsiteX26" fmla="*/ 323356 w 9119478"/>
                <a:gd name="connsiteY26" fmla="*/ 4285842 h 4790205"/>
                <a:gd name="connsiteX27" fmla="*/ 30194 w 9119478"/>
                <a:gd name="connsiteY27" fmla="*/ 4337183 h 4790205"/>
                <a:gd name="connsiteX28" fmla="*/ 26364 w 9119478"/>
                <a:gd name="connsiteY28" fmla="*/ 4146710 h 4790205"/>
                <a:gd name="connsiteX29" fmla="*/ 527843 w 9119478"/>
                <a:gd name="connsiteY29" fmla="*/ 4017395 h 4790205"/>
                <a:gd name="connsiteX30" fmla="*/ 2382100 w 9119478"/>
                <a:gd name="connsiteY30" fmla="*/ 3458698 h 4790205"/>
                <a:gd name="connsiteX31" fmla="*/ 1246439 w 9119478"/>
                <a:gd name="connsiteY31" fmla="*/ 3083274 h 4790205"/>
                <a:gd name="connsiteX32" fmla="*/ 2785225 w 9119478"/>
                <a:gd name="connsiteY32" fmla="*/ 3283986 h 4790205"/>
                <a:gd name="connsiteX33" fmla="*/ 3669610 w 9119478"/>
                <a:gd name="connsiteY33" fmla="*/ 2865003 h 4790205"/>
                <a:gd name="connsiteX34" fmla="*/ 4688297 w 9119478"/>
                <a:gd name="connsiteY34" fmla="*/ 2312495 h 4790205"/>
                <a:gd name="connsiteX35" fmla="*/ 2659960 w 9119478"/>
                <a:gd name="connsiteY35" fmla="*/ 2341128 h 4790205"/>
                <a:gd name="connsiteX36" fmla="*/ 907360 w 9119478"/>
                <a:gd name="connsiteY36" fmla="*/ 2226828 h 4790205"/>
                <a:gd name="connsiteX37" fmla="*/ 35823 w 9119478"/>
                <a:gd name="connsiteY37" fmla="*/ 2698315 h 4790205"/>
                <a:gd name="connsiteX38" fmla="*/ 31060 w 9119478"/>
                <a:gd name="connsiteY38" fmla="*/ 2464953 h 4790205"/>
                <a:gd name="connsiteX39" fmla="*/ 602560 w 9119478"/>
                <a:gd name="connsiteY39" fmla="*/ 2064903 h 4790205"/>
                <a:gd name="connsiteX40" fmla="*/ 7248 w 9119478"/>
                <a:gd name="connsiteY40" fmla="*/ 1879166 h 4790205"/>
                <a:gd name="connsiteX41" fmla="*/ 35822 w 9119478"/>
                <a:gd name="connsiteY41" fmla="*/ 1662471 h 4790205"/>
                <a:gd name="connsiteX42" fmla="*/ 288235 w 9119478"/>
                <a:gd name="connsiteY42"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140919 w 9119478"/>
                <a:gd name="connsiteY24" fmla="*/ 3680387 h 4790205"/>
                <a:gd name="connsiteX25" fmla="*/ 1794288 w 9119478"/>
                <a:gd name="connsiteY25" fmla="*/ 3830811 h 4790205"/>
                <a:gd name="connsiteX26" fmla="*/ 323356 w 9119478"/>
                <a:gd name="connsiteY26" fmla="*/ 4285842 h 4790205"/>
                <a:gd name="connsiteX27" fmla="*/ 30194 w 9119478"/>
                <a:gd name="connsiteY27" fmla="*/ 4337183 h 4790205"/>
                <a:gd name="connsiteX28" fmla="*/ 26364 w 9119478"/>
                <a:gd name="connsiteY28" fmla="*/ 4146710 h 4790205"/>
                <a:gd name="connsiteX29" fmla="*/ 527843 w 9119478"/>
                <a:gd name="connsiteY29" fmla="*/ 4017395 h 4790205"/>
                <a:gd name="connsiteX30" fmla="*/ 2382100 w 9119478"/>
                <a:gd name="connsiteY30" fmla="*/ 3458698 h 4790205"/>
                <a:gd name="connsiteX31" fmla="*/ 1246439 w 9119478"/>
                <a:gd name="connsiteY31" fmla="*/ 3083274 h 4790205"/>
                <a:gd name="connsiteX32" fmla="*/ 2785225 w 9119478"/>
                <a:gd name="connsiteY32" fmla="*/ 3283986 h 4790205"/>
                <a:gd name="connsiteX33" fmla="*/ 3669610 w 9119478"/>
                <a:gd name="connsiteY33" fmla="*/ 2865003 h 4790205"/>
                <a:gd name="connsiteX34" fmla="*/ 4688297 w 9119478"/>
                <a:gd name="connsiteY34" fmla="*/ 2312495 h 4790205"/>
                <a:gd name="connsiteX35" fmla="*/ 2659960 w 9119478"/>
                <a:gd name="connsiteY35" fmla="*/ 2341128 h 4790205"/>
                <a:gd name="connsiteX36" fmla="*/ 907360 w 9119478"/>
                <a:gd name="connsiteY36" fmla="*/ 2226828 h 4790205"/>
                <a:gd name="connsiteX37" fmla="*/ 35823 w 9119478"/>
                <a:gd name="connsiteY37" fmla="*/ 2698315 h 4790205"/>
                <a:gd name="connsiteX38" fmla="*/ 31060 w 9119478"/>
                <a:gd name="connsiteY38" fmla="*/ 2464953 h 4790205"/>
                <a:gd name="connsiteX39" fmla="*/ 602560 w 9119478"/>
                <a:gd name="connsiteY39" fmla="*/ 2064903 h 4790205"/>
                <a:gd name="connsiteX40" fmla="*/ 7248 w 9119478"/>
                <a:gd name="connsiteY40" fmla="*/ 1879166 h 4790205"/>
                <a:gd name="connsiteX41" fmla="*/ 35822 w 9119478"/>
                <a:gd name="connsiteY41" fmla="*/ 1662471 h 4790205"/>
                <a:gd name="connsiteX42" fmla="*/ 288235 w 9119478"/>
                <a:gd name="connsiteY42"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794288 w 9119478"/>
                <a:gd name="connsiteY26" fmla="*/ 3830811 h 4790205"/>
                <a:gd name="connsiteX27" fmla="*/ 323356 w 9119478"/>
                <a:gd name="connsiteY27" fmla="*/ 4285842 h 4790205"/>
                <a:gd name="connsiteX28" fmla="*/ 30194 w 9119478"/>
                <a:gd name="connsiteY28" fmla="*/ 4337183 h 4790205"/>
                <a:gd name="connsiteX29" fmla="*/ 26364 w 9119478"/>
                <a:gd name="connsiteY29" fmla="*/ 4146710 h 4790205"/>
                <a:gd name="connsiteX30" fmla="*/ 527843 w 9119478"/>
                <a:gd name="connsiteY30" fmla="*/ 4017395 h 4790205"/>
                <a:gd name="connsiteX31" fmla="*/ 2382100 w 9119478"/>
                <a:gd name="connsiteY31" fmla="*/ 3458698 h 4790205"/>
                <a:gd name="connsiteX32" fmla="*/ 1246439 w 9119478"/>
                <a:gd name="connsiteY32" fmla="*/ 3083274 h 4790205"/>
                <a:gd name="connsiteX33" fmla="*/ 2785225 w 9119478"/>
                <a:gd name="connsiteY33" fmla="*/ 3283986 h 4790205"/>
                <a:gd name="connsiteX34" fmla="*/ 3669610 w 9119478"/>
                <a:gd name="connsiteY34" fmla="*/ 2865003 h 4790205"/>
                <a:gd name="connsiteX35" fmla="*/ 4688297 w 9119478"/>
                <a:gd name="connsiteY35" fmla="*/ 2312495 h 4790205"/>
                <a:gd name="connsiteX36" fmla="*/ 2659960 w 9119478"/>
                <a:gd name="connsiteY36" fmla="*/ 2341128 h 4790205"/>
                <a:gd name="connsiteX37" fmla="*/ 907360 w 9119478"/>
                <a:gd name="connsiteY37" fmla="*/ 2226828 h 4790205"/>
                <a:gd name="connsiteX38" fmla="*/ 35823 w 9119478"/>
                <a:gd name="connsiteY38" fmla="*/ 2698315 h 4790205"/>
                <a:gd name="connsiteX39" fmla="*/ 31060 w 9119478"/>
                <a:gd name="connsiteY39" fmla="*/ 2464953 h 4790205"/>
                <a:gd name="connsiteX40" fmla="*/ 602560 w 9119478"/>
                <a:gd name="connsiteY40" fmla="*/ 2064903 h 4790205"/>
                <a:gd name="connsiteX41" fmla="*/ 7248 w 9119478"/>
                <a:gd name="connsiteY41" fmla="*/ 1879166 h 4790205"/>
                <a:gd name="connsiteX42" fmla="*/ 35822 w 9119478"/>
                <a:gd name="connsiteY42" fmla="*/ 1662471 h 4790205"/>
                <a:gd name="connsiteX43" fmla="*/ 288235 w 9119478"/>
                <a:gd name="connsiteY43"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915281 w 9119478"/>
                <a:gd name="connsiteY26" fmla="*/ 3758869 h 4790205"/>
                <a:gd name="connsiteX27" fmla="*/ 1794288 w 9119478"/>
                <a:gd name="connsiteY27" fmla="*/ 3830811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40919 w 9119478"/>
                <a:gd name="connsiteY25" fmla="*/ 368038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90820 w 9119478"/>
                <a:gd name="connsiteY24" fmla="*/ 3575743 h 4790205"/>
                <a:gd name="connsiteX25" fmla="*/ 2154000 w 9119478"/>
                <a:gd name="connsiteY25" fmla="*/ 366730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471200 w 9119478"/>
                <a:gd name="connsiteY24" fmla="*/ 3572474 h 4790205"/>
                <a:gd name="connsiteX25" fmla="*/ 2154000 w 9119478"/>
                <a:gd name="connsiteY25" fmla="*/ 3667307 h 4790205"/>
                <a:gd name="connsiteX26" fmla="*/ 1915281 w 9119478"/>
                <a:gd name="connsiteY26" fmla="*/ 3758869 h 4790205"/>
                <a:gd name="connsiteX27" fmla="*/ 1562111 w 9119478"/>
                <a:gd name="connsiteY27" fmla="*/ 3912563 h 4790205"/>
                <a:gd name="connsiteX28" fmla="*/ 323356 w 9119478"/>
                <a:gd name="connsiteY28" fmla="*/ 4285842 h 4790205"/>
                <a:gd name="connsiteX29" fmla="*/ 30194 w 9119478"/>
                <a:gd name="connsiteY29" fmla="*/ 4337183 h 4790205"/>
                <a:gd name="connsiteX30" fmla="*/ 26364 w 9119478"/>
                <a:gd name="connsiteY30" fmla="*/ 4146710 h 4790205"/>
                <a:gd name="connsiteX31" fmla="*/ 527843 w 9119478"/>
                <a:gd name="connsiteY31" fmla="*/ 4017395 h 4790205"/>
                <a:gd name="connsiteX32" fmla="*/ 2382100 w 9119478"/>
                <a:gd name="connsiteY32" fmla="*/ 3458698 h 4790205"/>
                <a:gd name="connsiteX33" fmla="*/ 1246439 w 9119478"/>
                <a:gd name="connsiteY33" fmla="*/ 3083274 h 4790205"/>
                <a:gd name="connsiteX34" fmla="*/ 2785225 w 9119478"/>
                <a:gd name="connsiteY34" fmla="*/ 3283986 h 4790205"/>
                <a:gd name="connsiteX35" fmla="*/ 3669610 w 9119478"/>
                <a:gd name="connsiteY35" fmla="*/ 2865003 h 4790205"/>
                <a:gd name="connsiteX36" fmla="*/ 4688297 w 9119478"/>
                <a:gd name="connsiteY36" fmla="*/ 2312495 h 4790205"/>
                <a:gd name="connsiteX37" fmla="*/ 2659960 w 9119478"/>
                <a:gd name="connsiteY37" fmla="*/ 2341128 h 4790205"/>
                <a:gd name="connsiteX38" fmla="*/ 907360 w 9119478"/>
                <a:gd name="connsiteY38" fmla="*/ 2226828 h 4790205"/>
                <a:gd name="connsiteX39" fmla="*/ 35823 w 9119478"/>
                <a:gd name="connsiteY39" fmla="*/ 2698315 h 4790205"/>
                <a:gd name="connsiteX40" fmla="*/ 31060 w 9119478"/>
                <a:gd name="connsiteY40" fmla="*/ 2464953 h 4790205"/>
                <a:gd name="connsiteX41" fmla="*/ 602560 w 9119478"/>
                <a:gd name="connsiteY41" fmla="*/ 2064903 h 4790205"/>
                <a:gd name="connsiteX42" fmla="*/ 7248 w 9119478"/>
                <a:gd name="connsiteY42" fmla="*/ 1879166 h 4790205"/>
                <a:gd name="connsiteX43" fmla="*/ 35822 w 9119478"/>
                <a:gd name="connsiteY43" fmla="*/ 1662471 h 4790205"/>
                <a:gd name="connsiteX44" fmla="*/ 288235 w 9119478"/>
                <a:gd name="connsiteY44"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915281 w 9119478"/>
                <a:gd name="connsiteY27" fmla="*/ 3758869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954523 w 9119478"/>
                <a:gd name="connsiteY27" fmla="*/ 3778489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54000 w 9119478"/>
                <a:gd name="connsiteY26" fmla="*/ 3667307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71200 w 9119478"/>
                <a:gd name="connsiteY25" fmla="*/ 3572474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11814 w 9119478"/>
                <a:gd name="connsiteY24" fmla="*/ 357247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60866 w 9119478"/>
                <a:gd name="connsiteY24" fmla="*/ 357574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44515 w 9119478"/>
                <a:gd name="connsiteY24" fmla="*/ 3575743 h 4790205"/>
                <a:gd name="connsiteX25" fmla="*/ 2425418 w 9119478"/>
                <a:gd name="connsiteY25" fmla="*/ 359209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790205"/>
                <a:gd name="connsiteX1" fmla="*/ 1078670 w 9119478"/>
                <a:gd name="connsiteY1" fmla="*/ 1885096 h 4790205"/>
                <a:gd name="connsiteX2" fmla="*/ 1248632 w 9119478"/>
                <a:gd name="connsiteY2" fmla="*/ 1956481 h 4790205"/>
                <a:gd name="connsiteX3" fmla="*/ 1745382 w 9119478"/>
                <a:gd name="connsiteY3" fmla="*/ 1977124 h 4790205"/>
                <a:gd name="connsiteX4" fmla="*/ 1948879 w 9119478"/>
                <a:gd name="connsiteY4" fmla="*/ 1932686 h 4790205"/>
                <a:gd name="connsiteX5" fmla="*/ 3469585 w 9119478"/>
                <a:gd name="connsiteY5" fmla="*/ 1941078 h 4790205"/>
                <a:gd name="connsiteX6" fmla="*/ 5917510 w 9119478"/>
                <a:gd name="connsiteY6" fmla="*/ 1750578 h 4790205"/>
                <a:gd name="connsiteX7" fmla="*/ 7660585 w 9119478"/>
                <a:gd name="connsiteY7" fmla="*/ 1207653 h 4790205"/>
                <a:gd name="connsiteX8" fmla="*/ 8470210 w 9119478"/>
                <a:gd name="connsiteY8" fmla="*/ 293253 h 4790205"/>
                <a:gd name="connsiteX9" fmla="*/ 8994085 w 9119478"/>
                <a:gd name="connsiteY9" fmla="*/ 17028 h 4790205"/>
                <a:gd name="connsiteX10" fmla="*/ 9079810 w 9119478"/>
                <a:gd name="connsiteY10" fmla="*/ 702828 h 4790205"/>
                <a:gd name="connsiteX11" fmla="*/ 9079810 w 9119478"/>
                <a:gd name="connsiteY11" fmla="*/ 2798328 h 4790205"/>
                <a:gd name="connsiteX12" fmla="*/ 9079810 w 9119478"/>
                <a:gd name="connsiteY12" fmla="*/ 3484128 h 4790205"/>
                <a:gd name="connsiteX13" fmla="*/ 9025456 w 9119478"/>
                <a:gd name="connsiteY13" fmla="*/ 4672382 h 4790205"/>
                <a:gd name="connsiteX14" fmla="*/ 8003662 w 9119478"/>
                <a:gd name="connsiteY14" fmla="*/ 4722339 h 4790205"/>
                <a:gd name="connsiteX15" fmla="*/ 6751476 w 9119478"/>
                <a:gd name="connsiteY15" fmla="*/ 4453182 h 4790205"/>
                <a:gd name="connsiteX16" fmla="*/ 7251010 w 9119478"/>
                <a:gd name="connsiteY16" fmla="*/ 2541153 h 4790205"/>
                <a:gd name="connsiteX17" fmla="*/ 7260535 w 9119478"/>
                <a:gd name="connsiteY17" fmla="*/ 2312553 h 4790205"/>
                <a:gd name="connsiteX18" fmla="*/ 6841435 w 9119478"/>
                <a:gd name="connsiteY18" fmla="*/ 2198253 h 4790205"/>
                <a:gd name="connsiteX19" fmla="*/ 6421319 w 9119478"/>
                <a:gd name="connsiteY19" fmla="*/ 2222708 h 4790205"/>
                <a:gd name="connsiteX20" fmla="*/ 5941812 w 9119478"/>
                <a:gd name="connsiteY20" fmla="*/ 2288765 h 4790205"/>
                <a:gd name="connsiteX21" fmla="*/ 5255401 w 9119478"/>
                <a:gd name="connsiteY21" fmla="*/ 2451244 h 4790205"/>
                <a:gd name="connsiteX22" fmla="*/ 4155385 w 9119478"/>
                <a:gd name="connsiteY22" fmla="*/ 2817378 h 4790205"/>
                <a:gd name="connsiteX23" fmla="*/ 2894314 w 9119478"/>
                <a:gd name="connsiteY23" fmla="*/ 3469394 h 4790205"/>
                <a:gd name="connsiteX24" fmla="*/ 2644515 w 9119478"/>
                <a:gd name="connsiteY24" fmla="*/ 3575743 h 4790205"/>
                <a:gd name="connsiteX25" fmla="*/ 2461389 w 9119478"/>
                <a:gd name="connsiteY25" fmla="*/ 3575745 h 4790205"/>
                <a:gd name="connsiteX26" fmla="*/ 2108219 w 9119478"/>
                <a:gd name="connsiteY26" fmla="*/ 3693468 h 4790205"/>
                <a:gd name="connsiteX27" fmla="*/ 1892391 w 9119478"/>
                <a:gd name="connsiteY27" fmla="*/ 3794840 h 4790205"/>
                <a:gd name="connsiteX28" fmla="*/ 1562111 w 9119478"/>
                <a:gd name="connsiteY28" fmla="*/ 3912563 h 4790205"/>
                <a:gd name="connsiteX29" fmla="*/ 323356 w 9119478"/>
                <a:gd name="connsiteY29" fmla="*/ 4285842 h 4790205"/>
                <a:gd name="connsiteX30" fmla="*/ 30194 w 9119478"/>
                <a:gd name="connsiteY30" fmla="*/ 4337183 h 4790205"/>
                <a:gd name="connsiteX31" fmla="*/ 26364 w 9119478"/>
                <a:gd name="connsiteY31" fmla="*/ 4146710 h 4790205"/>
                <a:gd name="connsiteX32" fmla="*/ 527843 w 9119478"/>
                <a:gd name="connsiteY32" fmla="*/ 4017395 h 4790205"/>
                <a:gd name="connsiteX33" fmla="*/ 2382100 w 9119478"/>
                <a:gd name="connsiteY33" fmla="*/ 3458698 h 4790205"/>
                <a:gd name="connsiteX34" fmla="*/ 1246439 w 9119478"/>
                <a:gd name="connsiteY34" fmla="*/ 3083274 h 4790205"/>
                <a:gd name="connsiteX35" fmla="*/ 2785225 w 9119478"/>
                <a:gd name="connsiteY35" fmla="*/ 3283986 h 4790205"/>
                <a:gd name="connsiteX36" fmla="*/ 3669610 w 9119478"/>
                <a:gd name="connsiteY36" fmla="*/ 2865003 h 4790205"/>
                <a:gd name="connsiteX37" fmla="*/ 4688297 w 9119478"/>
                <a:gd name="connsiteY37" fmla="*/ 2312495 h 4790205"/>
                <a:gd name="connsiteX38" fmla="*/ 2659960 w 9119478"/>
                <a:gd name="connsiteY38" fmla="*/ 2341128 h 4790205"/>
                <a:gd name="connsiteX39" fmla="*/ 907360 w 9119478"/>
                <a:gd name="connsiteY39" fmla="*/ 2226828 h 4790205"/>
                <a:gd name="connsiteX40" fmla="*/ 35823 w 9119478"/>
                <a:gd name="connsiteY40" fmla="*/ 2698315 h 4790205"/>
                <a:gd name="connsiteX41" fmla="*/ 31060 w 9119478"/>
                <a:gd name="connsiteY41" fmla="*/ 2464953 h 4790205"/>
                <a:gd name="connsiteX42" fmla="*/ 602560 w 9119478"/>
                <a:gd name="connsiteY42" fmla="*/ 2064903 h 4790205"/>
                <a:gd name="connsiteX43" fmla="*/ 7248 w 9119478"/>
                <a:gd name="connsiteY43" fmla="*/ 1879166 h 4790205"/>
                <a:gd name="connsiteX44" fmla="*/ 35822 w 9119478"/>
                <a:gd name="connsiteY44" fmla="*/ 1662471 h 4790205"/>
                <a:gd name="connsiteX45" fmla="*/ 288235 w 9119478"/>
                <a:gd name="connsiteY45" fmla="*/ 1741053 h 4790205"/>
                <a:gd name="connsiteX0" fmla="*/ 288235 w 9119478"/>
                <a:gd name="connsiteY0" fmla="*/ 1741053 h 4802813"/>
                <a:gd name="connsiteX1" fmla="*/ 1078670 w 9119478"/>
                <a:gd name="connsiteY1" fmla="*/ 1885096 h 4802813"/>
                <a:gd name="connsiteX2" fmla="*/ 1248632 w 9119478"/>
                <a:gd name="connsiteY2" fmla="*/ 1956481 h 4802813"/>
                <a:gd name="connsiteX3" fmla="*/ 1745382 w 9119478"/>
                <a:gd name="connsiteY3" fmla="*/ 1977124 h 4802813"/>
                <a:gd name="connsiteX4" fmla="*/ 1948879 w 9119478"/>
                <a:gd name="connsiteY4" fmla="*/ 1932686 h 4802813"/>
                <a:gd name="connsiteX5" fmla="*/ 3469585 w 9119478"/>
                <a:gd name="connsiteY5" fmla="*/ 1941078 h 4802813"/>
                <a:gd name="connsiteX6" fmla="*/ 5917510 w 9119478"/>
                <a:gd name="connsiteY6" fmla="*/ 1750578 h 4802813"/>
                <a:gd name="connsiteX7" fmla="*/ 7660585 w 9119478"/>
                <a:gd name="connsiteY7" fmla="*/ 1207653 h 4802813"/>
                <a:gd name="connsiteX8" fmla="*/ 8470210 w 9119478"/>
                <a:gd name="connsiteY8" fmla="*/ 293253 h 4802813"/>
                <a:gd name="connsiteX9" fmla="*/ 8994085 w 9119478"/>
                <a:gd name="connsiteY9" fmla="*/ 17028 h 4802813"/>
                <a:gd name="connsiteX10" fmla="*/ 9079810 w 9119478"/>
                <a:gd name="connsiteY10" fmla="*/ 702828 h 4802813"/>
                <a:gd name="connsiteX11" fmla="*/ 9079810 w 9119478"/>
                <a:gd name="connsiteY11" fmla="*/ 2798328 h 4802813"/>
                <a:gd name="connsiteX12" fmla="*/ 9079810 w 9119478"/>
                <a:gd name="connsiteY12" fmla="*/ 3484128 h 4802813"/>
                <a:gd name="connsiteX13" fmla="*/ 9025456 w 9119478"/>
                <a:gd name="connsiteY13" fmla="*/ 4672382 h 4802813"/>
                <a:gd name="connsiteX14" fmla="*/ 8003662 w 9119478"/>
                <a:gd name="connsiteY14" fmla="*/ 4722339 h 4802813"/>
                <a:gd name="connsiteX15" fmla="*/ 7337106 w 9119478"/>
                <a:gd name="connsiteY15" fmla="*/ 4228897 h 4802813"/>
                <a:gd name="connsiteX16" fmla="*/ 7251010 w 9119478"/>
                <a:gd name="connsiteY16" fmla="*/ 2541153 h 4802813"/>
                <a:gd name="connsiteX17" fmla="*/ 7260535 w 9119478"/>
                <a:gd name="connsiteY17" fmla="*/ 2312553 h 4802813"/>
                <a:gd name="connsiteX18" fmla="*/ 6841435 w 9119478"/>
                <a:gd name="connsiteY18" fmla="*/ 2198253 h 4802813"/>
                <a:gd name="connsiteX19" fmla="*/ 6421319 w 9119478"/>
                <a:gd name="connsiteY19" fmla="*/ 2222708 h 4802813"/>
                <a:gd name="connsiteX20" fmla="*/ 5941812 w 9119478"/>
                <a:gd name="connsiteY20" fmla="*/ 2288765 h 4802813"/>
                <a:gd name="connsiteX21" fmla="*/ 5255401 w 9119478"/>
                <a:gd name="connsiteY21" fmla="*/ 2451244 h 4802813"/>
                <a:gd name="connsiteX22" fmla="*/ 4155385 w 9119478"/>
                <a:gd name="connsiteY22" fmla="*/ 2817378 h 4802813"/>
                <a:gd name="connsiteX23" fmla="*/ 2894314 w 9119478"/>
                <a:gd name="connsiteY23" fmla="*/ 3469394 h 4802813"/>
                <a:gd name="connsiteX24" fmla="*/ 2644515 w 9119478"/>
                <a:gd name="connsiteY24" fmla="*/ 3575743 h 4802813"/>
                <a:gd name="connsiteX25" fmla="*/ 2461389 w 9119478"/>
                <a:gd name="connsiteY25" fmla="*/ 3575745 h 4802813"/>
                <a:gd name="connsiteX26" fmla="*/ 2108219 w 9119478"/>
                <a:gd name="connsiteY26" fmla="*/ 3693468 h 4802813"/>
                <a:gd name="connsiteX27" fmla="*/ 1892391 w 9119478"/>
                <a:gd name="connsiteY27" fmla="*/ 3794840 h 4802813"/>
                <a:gd name="connsiteX28" fmla="*/ 1562111 w 9119478"/>
                <a:gd name="connsiteY28" fmla="*/ 3912563 h 4802813"/>
                <a:gd name="connsiteX29" fmla="*/ 323356 w 9119478"/>
                <a:gd name="connsiteY29" fmla="*/ 4285842 h 4802813"/>
                <a:gd name="connsiteX30" fmla="*/ 30194 w 9119478"/>
                <a:gd name="connsiteY30" fmla="*/ 4337183 h 4802813"/>
                <a:gd name="connsiteX31" fmla="*/ 26364 w 9119478"/>
                <a:gd name="connsiteY31" fmla="*/ 4146710 h 4802813"/>
                <a:gd name="connsiteX32" fmla="*/ 527843 w 9119478"/>
                <a:gd name="connsiteY32" fmla="*/ 4017395 h 4802813"/>
                <a:gd name="connsiteX33" fmla="*/ 2382100 w 9119478"/>
                <a:gd name="connsiteY33" fmla="*/ 3458698 h 4802813"/>
                <a:gd name="connsiteX34" fmla="*/ 1246439 w 9119478"/>
                <a:gd name="connsiteY34" fmla="*/ 3083274 h 4802813"/>
                <a:gd name="connsiteX35" fmla="*/ 2785225 w 9119478"/>
                <a:gd name="connsiteY35" fmla="*/ 3283986 h 4802813"/>
                <a:gd name="connsiteX36" fmla="*/ 3669610 w 9119478"/>
                <a:gd name="connsiteY36" fmla="*/ 2865003 h 4802813"/>
                <a:gd name="connsiteX37" fmla="*/ 4688297 w 9119478"/>
                <a:gd name="connsiteY37" fmla="*/ 2312495 h 4802813"/>
                <a:gd name="connsiteX38" fmla="*/ 2659960 w 9119478"/>
                <a:gd name="connsiteY38" fmla="*/ 2341128 h 4802813"/>
                <a:gd name="connsiteX39" fmla="*/ 907360 w 9119478"/>
                <a:gd name="connsiteY39" fmla="*/ 2226828 h 4802813"/>
                <a:gd name="connsiteX40" fmla="*/ 35823 w 9119478"/>
                <a:gd name="connsiteY40" fmla="*/ 2698315 h 4802813"/>
                <a:gd name="connsiteX41" fmla="*/ 31060 w 9119478"/>
                <a:gd name="connsiteY41" fmla="*/ 2464953 h 4802813"/>
                <a:gd name="connsiteX42" fmla="*/ 602560 w 9119478"/>
                <a:gd name="connsiteY42" fmla="*/ 2064903 h 4802813"/>
                <a:gd name="connsiteX43" fmla="*/ 7248 w 9119478"/>
                <a:gd name="connsiteY43" fmla="*/ 1879166 h 4802813"/>
                <a:gd name="connsiteX44" fmla="*/ 35822 w 9119478"/>
                <a:gd name="connsiteY44" fmla="*/ 1662471 h 4802813"/>
                <a:gd name="connsiteX45" fmla="*/ 288235 w 9119478"/>
                <a:gd name="connsiteY45" fmla="*/ 1741053 h 4802813"/>
                <a:gd name="connsiteX0" fmla="*/ 288235 w 9107093"/>
                <a:gd name="connsiteY0" fmla="*/ 1741053 h 4875370"/>
                <a:gd name="connsiteX1" fmla="*/ 1078670 w 9107093"/>
                <a:gd name="connsiteY1" fmla="*/ 1885096 h 4875370"/>
                <a:gd name="connsiteX2" fmla="*/ 1248632 w 9107093"/>
                <a:gd name="connsiteY2" fmla="*/ 1956481 h 4875370"/>
                <a:gd name="connsiteX3" fmla="*/ 1745382 w 9107093"/>
                <a:gd name="connsiteY3" fmla="*/ 1977124 h 4875370"/>
                <a:gd name="connsiteX4" fmla="*/ 1948879 w 9107093"/>
                <a:gd name="connsiteY4" fmla="*/ 1932686 h 4875370"/>
                <a:gd name="connsiteX5" fmla="*/ 3469585 w 9107093"/>
                <a:gd name="connsiteY5" fmla="*/ 1941078 h 4875370"/>
                <a:gd name="connsiteX6" fmla="*/ 5917510 w 9107093"/>
                <a:gd name="connsiteY6" fmla="*/ 1750578 h 4875370"/>
                <a:gd name="connsiteX7" fmla="*/ 7660585 w 9107093"/>
                <a:gd name="connsiteY7" fmla="*/ 1207653 h 4875370"/>
                <a:gd name="connsiteX8" fmla="*/ 8470210 w 9107093"/>
                <a:gd name="connsiteY8" fmla="*/ 293253 h 4875370"/>
                <a:gd name="connsiteX9" fmla="*/ 8994085 w 9107093"/>
                <a:gd name="connsiteY9" fmla="*/ 17028 h 4875370"/>
                <a:gd name="connsiteX10" fmla="*/ 9079810 w 9107093"/>
                <a:gd name="connsiteY10" fmla="*/ 702828 h 4875370"/>
                <a:gd name="connsiteX11" fmla="*/ 9079810 w 9107093"/>
                <a:gd name="connsiteY11" fmla="*/ 2798328 h 4875370"/>
                <a:gd name="connsiteX12" fmla="*/ 9079810 w 9107093"/>
                <a:gd name="connsiteY12" fmla="*/ 3484128 h 4875370"/>
                <a:gd name="connsiteX13" fmla="*/ 9025456 w 9107093"/>
                <a:gd name="connsiteY13" fmla="*/ 4672382 h 4875370"/>
                <a:gd name="connsiteX14" fmla="*/ 8178105 w 9107093"/>
                <a:gd name="connsiteY14" fmla="*/ 4834481 h 4875370"/>
                <a:gd name="connsiteX15" fmla="*/ 7337106 w 9107093"/>
                <a:gd name="connsiteY15" fmla="*/ 4228897 h 4875370"/>
                <a:gd name="connsiteX16" fmla="*/ 7251010 w 9107093"/>
                <a:gd name="connsiteY16" fmla="*/ 2541153 h 4875370"/>
                <a:gd name="connsiteX17" fmla="*/ 7260535 w 9107093"/>
                <a:gd name="connsiteY17" fmla="*/ 2312553 h 4875370"/>
                <a:gd name="connsiteX18" fmla="*/ 6841435 w 9107093"/>
                <a:gd name="connsiteY18" fmla="*/ 2198253 h 4875370"/>
                <a:gd name="connsiteX19" fmla="*/ 6421319 w 9107093"/>
                <a:gd name="connsiteY19" fmla="*/ 2222708 h 4875370"/>
                <a:gd name="connsiteX20" fmla="*/ 5941812 w 9107093"/>
                <a:gd name="connsiteY20" fmla="*/ 2288765 h 4875370"/>
                <a:gd name="connsiteX21" fmla="*/ 5255401 w 9107093"/>
                <a:gd name="connsiteY21" fmla="*/ 2451244 h 4875370"/>
                <a:gd name="connsiteX22" fmla="*/ 4155385 w 9107093"/>
                <a:gd name="connsiteY22" fmla="*/ 2817378 h 4875370"/>
                <a:gd name="connsiteX23" fmla="*/ 2894314 w 9107093"/>
                <a:gd name="connsiteY23" fmla="*/ 3469394 h 4875370"/>
                <a:gd name="connsiteX24" fmla="*/ 2644515 w 9107093"/>
                <a:gd name="connsiteY24" fmla="*/ 3575743 h 4875370"/>
                <a:gd name="connsiteX25" fmla="*/ 2461389 w 9107093"/>
                <a:gd name="connsiteY25" fmla="*/ 3575745 h 4875370"/>
                <a:gd name="connsiteX26" fmla="*/ 2108219 w 9107093"/>
                <a:gd name="connsiteY26" fmla="*/ 3693468 h 4875370"/>
                <a:gd name="connsiteX27" fmla="*/ 1892391 w 9107093"/>
                <a:gd name="connsiteY27" fmla="*/ 3794840 h 4875370"/>
                <a:gd name="connsiteX28" fmla="*/ 1562111 w 9107093"/>
                <a:gd name="connsiteY28" fmla="*/ 3912563 h 4875370"/>
                <a:gd name="connsiteX29" fmla="*/ 323356 w 9107093"/>
                <a:gd name="connsiteY29" fmla="*/ 4285842 h 4875370"/>
                <a:gd name="connsiteX30" fmla="*/ 30194 w 9107093"/>
                <a:gd name="connsiteY30" fmla="*/ 4337183 h 4875370"/>
                <a:gd name="connsiteX31" fmla="*/ 26364 w 9107093"/>
                <a:gd name="connsiteY31" fmla="*/ 4146710 h 4875370"/>
                <a:gd name="connsiteX32" fmla="*/ 527843 w 9107093"/>
                <a:gd name="connsiteY32" fmla="*/ 4017395 h 4875370"/>
                <a:gd name="connsiteX33" fmla="*/ 2382100 w 9107093"/>
                <a:gd name="connsiteY33" fmla="*/ 3458698 h 4875370"/>
                <a:gd name="connsiteX34" fmla="*/ 1246439 w 9107093"/>
                <a:gd name="connsiteY34" fmla="*/ 3083274 h 4875370"/>
                <a:gd name="connsiteX35" fmla="*/ 2785225 w 9107093"/>
                <a:gd name="connsiteY35" fmla="*/ 3283986 h 4875370"/>
                <a:gd name="connsiteX36" fmla="*/ 3669610 w 9107093"/>
                <a:gd name="connsiteY36" fmla="*/ 2865003 h 4875370"/>
                <a:gd name="connsiteX37" fmla="*/ 4688297 w 9107093"/>
                <a:gd name="connsiteY37" fmla="*/ 2312495 h 4875370"/>
                <a:gd name="connsiteX38" fmla="*/ 2659960 w 9107093"/>
                <a:gd name="connsiteY38" fmla="*/ 2341128 h 4875370"/>
                <a:gd name="connsiteX39" fmla="*/ 907360 w 9107093"/>
                <a:gd name="connsiteY39" fmla="*/ 2226828 h 4875370"/>
                <a:gd name="connsiteX40" fmla="*/ 35823 w 9107093"/>
                <a:gd name="connsiteY40" fmla="*/ 2698315 h 4875370"/>
                <a:gd name="connsiteX41" fmla="*/ 31060 w 9107093"/>
                <a:gd name="connsiteY41" fmla="*/ 2464953 h 4875370"/>
                <a:gd name="connsiteX42" fmla="*/ 602560 w 9107093"/>
                <a:gd name="connsiteY42" fmla="*/ 2064903 h 4875370"/>
                <a:gd name="connsiteX43" fmla="*/ 7248 w 9107093"/>
                <a:gd name="connsiteY43" fmla="*/ 1879166 h 4875370"/>
                <a:gd name="connsiteX44" fmla="*/ 35822 w 9107093"/>
                <a:gd name="connsiteY44" fmla="*/ 1662471 h 4875370"/>
                <a:gd name="connsiteX45" fmla="*/ 288235 w 9107093"/>
                <a:gd name="connsiteY45" fmla="*/ 1741053 h 4875370"/>
                <a:gd name="connsiteX0" fmla="*/ 288235 w 9087187"/>
                <a:gd name="connsiteY0" fmla="*/ 1741053 h 5074725"/>
                <a:gd name="connsiteX1" fmla="*/ 1078670 w 9087187"/>
                <a:gd name="connsiteY1" fmla="*/ 1885096 h 5074725"/>
                <a:gd name="connsiteX2" fmla="*/ 1248632 w 9087187"/>
                <a:gd name="connsiteY2" fmla="*/ 1956481 h 5074725"/>
                <a:gd name="connsiteX3" fmla="*/ 1745382 w 9087187"/>
                <a:gd name="connsiteY3" fmla="*/ 1977124 h 5074725"/>
                <a:gd name="connsiteX4" fmla="*/ 1948879 w 9087187"/>
                <a:gd name="connsiteY4" fmla="*/ 1932686 h 5074725"/>
                <a:gd name="connsiteX5" fmla="*/ 3469585 w 9087187"/>
                <a:gd name="connsiteY5" fmla="*/ 1941078 h 5074725"/>
                <a:gd name="connsiteX6" fmla="*/ 5917510 w 9087187"/>
                <a:gd name="connsiteY6" fmla="*/ 1750578 h 5074725"/>
                <a:gd name="connsiteX7" fmla="*/ 7660585 w 9087187"/>
                <a:gd name="connsiteY7" fmla="*/ 1207653 h 5074725"/>
                <a:gd name="connsiteX8" fmla="*/ 8470210 w 9087187"/>
                <a:gd name="connsiteY8" fmla="*/ 293253 h 5074725"/>
                <a:gd name="connsiteX9" fmla="*/ 8994085 w 9087187"/>
                <a:gd name="connsiteY9" fmla="*/ 17028 h 5074725"/>
                <a:gd name="connsiteX10" fmla="*/ 9079810 w 9087187"/>
                <a:gd name="connsiteY10" fmla="*/ 702828 h 5074725"/>
                <a:gd name="connsiteX11" fmla="*/ 9079810 w 9087187"/>
                <a:gd name="connsiteY11" fmla="*/ 2798328 h 5074725"/>
                <a:gd name="connsiteX12" fmla="*/ 9079810 w 9087187"/>
                <a:gd name="connsiteY12" fmla="*/ 3484128 h 5074725"/>
                <a:gd name="connsiteX13" fmla="*/ 8975616 w 9087187"/>
                <a:gd name="connsiteY13" fmla="*/ 4983888 h 5074725"/>
                <a:gd name="connsiteX14" fmla="*/ 8178105 w 9087187"/>
                <a:gd name="connsiteY14" fmla="*/ 4834481 h 5074725"/>
                <a:gd name="connsiteX15" fmla="*/ 7337106 w 9087187"/>
                <a:gd name="connsiteY15" fmla="*/ 4228897 h 5074725"/>
                <a:gd name="connsiteX16" fmla="*/ 7251010 w 9087187"/>
                <a:gd name="connsiteY16" fmla="*/ 2541153 h 5074725"/>
                <a:gd name="connsiteX17" fmla="*/ 7260535 w 9087187"/>
                <a:gd name="connsiteY17" fmla="*/ 2312553 h 5074725"/>
                <a:gd name="connsiteX18" fmla="*/ 6841435 w 9087187"/>
                <a:gd name="connsiteY18" fmla="*/ 2198253 h 5074725"/>
                <a:gd name="connsiteX19" fmla="*/ 6421319 w 9087187"/>
                <a:gd name="connsiteY19" fmla="*/ 2222708 h 5074725"/>
                <a:gd name="connsiteX20" fmla="*/ 5941812 w 9087187"/>
                <a:gd name="connsiteY20" fmla="*/ 2288765 h 5074725"/>
                <a:gd name="connsiteX21" fmla="*/ 5255401 w 9087187"/>
                <a:gd name="connsiteY21" fmla="*/ 2451244 h 5074725"/>
                <a:gd name="connsiteX22" fmla="*/ 4155385 w 9087187"/>
                <a:gd name="connsiteY22" fmla="*/ 2817378 h 5074725"/>
                <a:gd name="connsiteX23" fmla="*/ 2894314 w 9087187"/>
                <a:gd name="connsiteY23" fmla="*/ 3469394 h 5074725"/>
                <a:gd name="connsiteX24" fmla="*/ 2644515 w 9087187"/>
                <a:gd name="connsiteY24" fmla="*/ 3575743 h 5074725"/>
                <a:gd name="connsiteX25" fmla="*/ 2461389 w 9087187"/>
                <a:gd name="connsiteY25" fmla="*/ 3575745 h 5074725"/>
                <a:gd name="connsiteX26" fmla="*/ 2108219 w 9087187"/>
                <a:gd name="connsiteY26" fmla="*/ 3693468 h 5074725"/>
                <a:gd name="connsiteX27" fmla="*/ 1892391 w 9087187"/>
                <a:gd name="connsiteY27" fmla="*/ 3794840 h 5074725"/>
                <a:gd name="connsiteX28" fmla="*/ 1562111 w 9087187"/>
                <a:gd name="connsiteY28" fmla="*/ 3912563 h 5074725"/>
                <a:gd name="connsiteX29" fmla="*/ 323356 w 9087187"/>
                <a:gd name="connsiteY29" fmla="*/ 4285842 h 5074725"/>
                <a:gd name="connsiteX30" fmla="*/ 30194 w 9087187"/>
                <a:gd name="connsiteY30" fmla="*/ 4337183 h 5074725"/>
                <a:gd name="connsiteX31" fmla="*/ 26364 w 9087187"/>
                <a:gd name="connsiteY31" fmla="*/ 4146710 h 5074725"/>
                <a:gd name="connsiteX32" fmla="*/ 527843 w 9087187"/>
                <a:gd name="connsiteY32" fmla="*/ 4017395 h 5074725"/>
                <a:gd name="connsiteX33" fmla="*/ 2382100 w 9087187"/>
                <a:gd name="connsiteY33" fmla="*/ 3458698 h 5074725"/>
                <a:gd name="connsiteX34" fmla="*/ 1246439 w 9087187"/>
                <a:gd name="connsiteY34" fmla="*/ 3083274 h 5074725"/>
                <a:gd name="connsiteX35" fmla="*/ 2785225 w 9087187"/>
                <a:gd name="connsiteY35" fmla="*/ 3283986 h 5074725"/>
                <a:gd name="connsiteX36" fmla="*/ 3669610 w 9087187"/>
                <a:gd name="connsiteY36" fmla="*/ 2865003 h 5074725"/>
                <a:gd name="connsiteX37" fmla="*/ 4688297 w 9087187"/>
                <a:gd name="connsiteY37" fmla="*/ 2312495 h 5074725"/>
                <a:gd name="connsiteX38" fmla="*/ 2659960 w 9087187"/>
                <a:gd name="connsiteY38" fmla="*/ 2341128 h 5074725"/>
                <a:gd name="connsiteX39" fmla="*/ 907360 w 9087187"/>
                <a:gd name="connsiteY39" fmla="*/ 2226828 h 5074725"/>
                <a:gd name="connsiteX40" fmla="*/ 35823 w 9087187"/>
                <a:gd name="connsiteY40" fmla="*/ 2698315 h 5074725"/>
                <a:gd name="connsiteX41" fmla="*/ 31060 w 9087187"/>
                <a:gd name="connsiteY41" fmla="*/ 2464953 h 5074725"/>
                <a:gd name="connsiteX42" fmla="*/ 602560 w 9087187"/>
                <a:gd name="connsiteY42" fmla="*/ 2064903 h 5074725"/>
                <a:gd name="connsiteX43" fmla="*/ 7248 w 9087187"/>
                <a:gd name="connsiteY43" fmla="*/ 1879166 h 5074725"/>
                <a:gd name="connsiteX44" fmla="*/ 35822 w 9087187"/>
                <a:gd name="connsiteY44" fmla="*/ 1662471 h 5074725"/>
                <a:gd name="connsiteX45" fmla="*/ 288235 w 9087187"/>
                <a:gd name="connsiteY45" fmla="*/ 1741053 h 5074725"/>
                <a:gd name="connsiteX0" fmla="*/ 288235 w 9087187"/>
                <a:gd name="connsiteY0" fmla="*/ 1741053 h 5015361"/>
                <a:gd name="connsiteX1" fmla="*/ 1078670 w 9087187"/>
                <a:gd name="connsiteY1" fmla="*/ 1885096 h 5015361"/>
                <a:gd name="connsiteX2" fmla="*/ 1248632 w 9087187"/>
                <a:gd name="connsiteY2" fmla="*/ 1956481 h 5015361"/>
                <a:gd name="connsiteX3" fmla="*/ 1745382 w 9087187"/>
                <a:gd name="connsiteY3" fmla="*/ 1977124 h 5015361"/>
                <a:gd name="connsiteX4" fmla="*/ 1948879 w 9087187"/>
                <a:gd name="connsiteY4" fmla="*/ 1932686 h 5015361"/>
                <a:gd name="connsiteX5" fmla="*/ 3469585 w 9087187"/>
                <a:gd name="connsiteY5" fmla="*/ 1941078 h 5015361"/>
                <a:gd name="connsiteX6" fmla="*/ 5917510 w 9087187"/>
                <a:gd name="connsiteY6" fmla="*/ 1750578 h 5015361"/>
                <a:gd name="connsiteX7" fmla="*/ 7660585 w 9087187"/>
                <a:gd name="connsiteY7" fmla="*/ 1207653 h 5015361"/>
                <a:gd name="connsiteX8" fmla="*/ 8470210 w 9087187"/>
                <a:gd name="connsiteY8" fmla="*/ 293253 h 5015361"/>
                <a:gd name="connsiteX9" fmla="*/ 8994085 w 9087187"/>
                <a:gd name="connsiteY9" fmla="*/ 17028 h 5015361"/>
                <a:gd name="connsiteX10" fmla="*/ 9079810 w 9087187"/>
                <a:gd name="connsiteY10" fmla="*/ 702828 h 5015361"/>
                <a:gd name="connsiteX11" fmla="*/ 9079810 w 9087187"/>
                <a:gd name="connsiteY11" fmla="*/ 2798328 h 5015361"/>
                <a:gd name="connsiteX12" fmla="*/ 9079810 w 9087187"/>
                <a:gd name="connsiteY12" fmla="*/ 3484128 h 5015361"/>
                <a:gd name="connsiteX13" fmla="*/ 8975616 w 9087187"/>
                <a:gd name="connsiteY13" fmla="*/ 4983888 h 5015361"/>
                <a:gd name="connsiteX14" fmla="*/ 8178105 w 9087187"/>
                <a:gd name="connsiteY14" fmla="*/ 4834481 h 5015361"/>
                <a:gd name="connsiteX15" fmla="*/ 7337106 w 9087187"/>
                <a:gd name="connsiteY15" fmla="*/ 4228897 h 5015361"/>
                <a:gd name="connsiteX16" fmla="*/ 7251010 w 9087187"/>
                <a:gd name="connsiteY16" fmla="*/ 2541153 h 5015361"/>
                <a:gd name="connsiteX17" fmla="*/ 7260535 w 9087187"/>
                <a:gd name="connsiteY17" fmla="*/ 2312553 h 5015361"/>
                <a:gd name="connsiteX18" fmla="*/ 6841435 w 9087187"/>
                <a:gd name="connsiteY18" fmla="*/ 2198253 h 5015361"/>
                <a:gd name="connsiteX19" fmla="*/ 6421319 w 9087187"/>
                <a:gd name="connsiteY19" fmla="*/ 2222708 h 5015361"/>
                <a:gd name="connsiteX20" fmla="*/ 5941812 w 9087187"/>
                <a:gd name="connsiteY20" fmla="*/ 2288765 h 5015361"/>
                <a:gd name="connsiteX21" fmla="*/ 5255401 w 9087187"/>
                <a:gd name="connsiteY21" fmla="*/ 2451244 h 5015361"/>
                <a:gd name="connsiteX22" fmla="*/ 4155385 w 9087187"/>
                <a:gd name="connsiteY22" fmla="*/ 2817378 h 5015361"/>
                <a:gd name="connsiteX23" fmla="*/ 2894314 w 9087187"/>
                <a:gd name="connsiteY23" fmla="*/ 3469394 h 5015361"/>
                <a:gd name="connsiteX24" fmla="*/ 2644515 w 9087187"/>
                <a:gd name="connsiteY24" fmla="*/ 3575743 h 5015361"/>
                <a:gd name="connsiteX25" fmla="*/ 2461389 w 9087187"/>
                <a:gd name="connsiteY25" fmla="*/ 3575745 h 5015361"/>
                <a:gd name="connsiteX26" fmla="*/ 2108219 w 9087187"/>
                <a:gd name="connsiteY26" fmla="*/ 3693468 h 5015361"/>
                <a:gd name="connsiteX27" fmla="*/ 1892391 w 9087187"/>
                <a:gd name="connsiteY27" fmla="*/ 3794840 h 5015361"/>
                <a:gd name="connsiteX28" fmla="*/ 1562111 w 9087187"/>
                <a:gd name="connsiteY28" fmla="*/ 3912563 h 5015361"/>
                <a:gd name="connsiteX29" fmla="*/ 323356 w 9087187"/>
                <a:gd name="connsiteY29" fmla="*/ 4285842 h 5015361"/>
                <a:gd name="connsiteX30" fmla="*/ 30194 w 9087187"/>
                <a:gd name="connsiteY30" fmla="*/ 4337183 h 5015361"/>
                <a:gd name="connsiteX31" fmla="*/ 26364 w 9087187"/>
                <a:gd name="connsiteY31" fmla="*/ 4146710 h 5015361"/>
                <a:gd name="connsiteX32" fmla="*/ 527843 w 9087187"/>
                <a:gd name="connsiteY32" fmla="*/ 4017395 h 5015361"/>
                <a:gd name="connsiteX33" fmla="*/ 2382100 w 9087187"/>
                <a:gd name="connsiteY33" fmla="*/ 3458698 h 5015361"/>
                <a:gd name="connsiteX34" fmla="*/ 1246439 w 9087187"/>
                <a:gd name="connsiteY34" fmla="*/ 3083274 h 5015361"/>
                <a:gd name="connsiteX35" fmla="*/ 2785225 w 9087187"/>
                <a:gd name="connsiteY35" fmla="*/ 3283986 h 5015361"/>
                <a:gd name="connsiteX36" fmla="*/ 3669610 w 9087187"/>
                <a:gd name="connsiteY36" fmla="*/ 2865003 h 5015361"/>
                <a:gd name="connsiteX37" fmla="*/ 4688297 w 9087187"/>
                <a:gd name="connsiteY37" fmla="*/ 2312495 h 5015361"/>
                <a:gd name="connsiteX38" fmla="*/ 2659960 w 9087187"/>
                <a:gd name="connsiteY38" fmla="*/ 2341128 h 5015361"/>
                <a:gd name="connsiteX39" fmla="*/ 907360 w 9087187"/>
                <a:gd name="connsiteY39" fmla="*/ 2226828 h 5015361"/>
                <a:gd name="connsiteX40" fmla="*/ 35823 w 9087187"/>
                <a:gd name="connsiteY40" fmla="*/ 2698315 h 5015361"/>
                <a:gd name="connsiteX41" fmla="*/ 31060 w 9087187"/>
                <a:gd name="connsiteY41" fmla="*/ 2464953 h 5015361"/>
                <a:gd name="connsiteX42" fmla="*/ 602560 w 9087187"/>
                <a:gd name="connsiteY42" fmla="*/ 2064903 h 5015361"/>
                <a:gd name="connsiteX43" fmla="*/ 7248 w 9087187"/>
                <a:gd name="connsiteY43" fmla="*/ 1879166 h 5015361"/>
                <a:gd name="connsiteX44" fmla="*/ 35822 w 9087187"/>
                <a:gd name="connsiteY44" fmla="*/ 1662471 h 5015361"/>
                <a:gd name="connsiteX45" fmla="*/ 288235 w 9087187"/>
                <a:gd name="connsiteY45" fmla="*/ 1741053 h 5015361"/>
                <a:gd name="connsiteX0" fmla="*/ 288235 w 9087187"/>
                <a:gd name="connsiteY0" fmla="*/ 1741053 h 5019507"/>
                <a:gd name="connsiteX1" fmla="*/ 1078670 w 9087187"/>
                <a:gd name="connsiteY1" fmla="*/ 1885096 h 5019507"/>
                <a:gd name="connsiteX2" fmla="*/ 1248632 w 9087187"/>
                <a:gd name="connsiteY2" fmla="*/ 1956481 h 5019507"/>
                <a:gd name="connsiteX3" fmla="*/ 1745382 w 9087187"/>
                <a:gd name="connsiteY3" fmla="*/ 1977124 h 5019507"/>
                <a:gd name="connsiteX4" fmla="*/ 1948879 w 9087187"/>
                <a:gd name="connsiteY4" fmla="*/ 1932686 h 5019507"/>
                <a:gd name="connsiteX5" fmla="*/ 3469585 w 9087187"/>
                <a:gd name="connsiteY5" fmla="*/ 1941078 h 5019507"/>
                <a:gd name="connsiteX6" fmla="*/ 5917510 w 9087187"/>
                <a:gd name="connsiteY6" fmla="*/ 1750578 h 5019507"/>
                <a:gd name="connsiteX7" fmla="*/ 7660585 w 9087187"/>
                <a:gd name="connsiteY7" fmla="*/ 1207653 h 5019507"/>
                <a:gd name="connsiteX8" fmla="*/ 8470210 w 9087187"/>
                <a:gd name="connsiteY8" fmla="*/ 293253 h 5019507"/>
                <a:gd name="connsiteX9" fmla="*/ 8994085 w 9087187"/>
                <a:gd name="connsiteY9" fmla="*/ 17028 h 5019507"/>
                <a:gd name="connsiteX10" fmla="*/ 9079810 w 9087187"/>
                <a:gd name="connsiteY10" fmla="*/ 702828 h 5019507"/>
                <a:gd name="connsiteX11" fmla="*/ 9079810 w 9087187"/>
                <a:gd name="connsiteY11" fmla="*/ 2798328 h 5019507"/>
                <a:gd name="connsiteX12" fmla="*/ 9079810 w 9087187"/>
                <a:gd name="connsiteY12" fmla="*/ 3484128 h 5019507"/>
                <a:gd name="connsiteX13" fmla="*/ 8975616 w 9087187"/>
                <a:gd name="connsiteY13" fmla="*/ 4983888 h 5019507"/>
                <a:gd name="connsiteX14" fmla="*/ 8178105 w 9087187"/>
                <a:gd name="connsiteY14" fmla="*/ 4834481 h 5019507"/>
                <a:gd name="connsiteX15" fmla="*/ 7424327 w 9087187"/>
                <a:gd name="connsiteY15" fmla="*/ 4066914 h 5019507"/>
                <a:gd name="connsiteX16" fmla="*/ 7251010 w 9087187"/>
                <a:gd name="connsiteY16" fmla="*/ 2541153 h 5019507"/>
                <a:gd name="connsiteX17" fmla="*/ 7260535 w 9087187"/>
                <a:gd name="connsiteY17" fmla="*/ 2312553 h 5019507"/>
                <a:gd name="connsiteX18" fmla="*/ 6841435 w 9087187"/>
                <a:gd name="connsiteY18" fmla="*/ 2198253 h 5019507"/>
                <a:gd name="connsiteX19" fmla="*/ 6421319 w 9087187"/>
                <a:gd name="connsiteY19" fmla="*/ 2222708 h 5019507"/>
                <a:gd name="connsiteX20" fmla="*/ 5941812 w 9087187"/>
                <a:gd name="connsiteY20" fmla="*/ 2288765 h 5019507"/>
                <a:gd name="connsiteX21" fmla="*/ 5255401 w 9087187"/>
                <a:gd name="connsiteY21" fmla="*/ 2451244 h 5019507"/>
                <a:gd name="connsiteX22" fmla="*/ 4155385 w 9087187"/>
                <a:gd name="connsiteY22" fmla="*/ 2817378 h 5019507"/>
                <a:gd name="connsiteX23" fmla="*/ 2894314 w 9087187"/>
                <a:gd name="connsiteY23" fmla="*/ 3469394 h 5019507"/>
                <a:gd name="connsiteX24" fmla="*/ 2644515 w 9087187"/>
                <a:gd name="connsiteY24" fmla="*/ 3575743 h 5019507"/>
                <a:gd name="connsiteX25" fmla="*/ 2461389 w 9087187"/>
                <a:gd name="connsiteY25" fmla="*/ 3575745 h 5019507"/>
                <a:gd name="connsiteX26" fmla="*/ 2108219 w 9087187"/>
                <a:gd name="connsiteY26" fmla="*/ 3693468 h 5019507"/>
                <a:gd name="connsiteX27" fmla="*/ 1892391 w 9087187"/>
                <a:gd name="connsiteY27" fmla="*/ 3794840 h 5019507"/>
                <a:gd name="connsiteX28" fmla="*/ 1562111 w 9087187"/>
                <a:gd name="connsiteY28" fmla="*/ 3912563 h 5019507"/>
                <a:gd name="connsiteX29" fmla="*/ 323356 w 9087187"/>
                <a:gd name="connsiteY29" fmla="*/ 4285842 h 5019507"/>
                <a:gd name="connsiteX30" fmla="*/ 30194 w 9087187"/>
                <a:gd name="connsiteY30" fmla="*/ 4337183 h 5019507"/>
                <a:gd name="connsiteX31" fmla="*/ 26364 w 9087187"/>
                <a:gd name="connsiteY31" fmla="*/ 4146710 h 5019507"/>
                <a:gd name="connsiteX32" fmla="*/ 527843 w 9087187"/>
                <a:gd name="connsiteY32" fmla="*/ 4017395 h 5019507"/>
                <a:gd name="connsiteX33" fmla="*/ 2382100 w 9087187"/>
                <a:gd name="connsiteY33" fmla="*/ 3458698 h 5019507"/>
                <a:gd name="connsiteX34" fmla="*/ 1246439 w 9087187"/>
                <a:gd name="connsiteY34" fmla="*/ 3083274 h 5019507"/>
                <a:gd name="connsiteX35" fmla="*/ 2785225 w 9087187"/>
                <a:gd name="connsiteY35" fmla="*/ 3283986 h 5019507"/>
                <a:gd name="connsiteX36" fmla="*/ 3669610 w 9087187"/>
                <a:gd name="connsiteY36" fmla="*/ 2865003 h 5019507"/>
                <a:gd name="connsiteX37" fmla="*/ 4688297 w 9087187"/>
                <a:gd name="connsiteY37" fmla="*/ 2312495 h 5019507"/>
                <a:gd name="connsiteX38" fmla="*/ 2659960 w 9087187"/>
                <a:gd name="connsiteY38" fmla="*/ 2341128 h 5019507"/>
                <a:gd name="connsiteX39" fmla="*/ 907360 w 9087187"/>
                <a:gd name="connsiteY39" fmla="*/ 2226828 h 5019507"/>
                <a:gd name="connsiteX40" fmla="*/ 35823 w 9087187"/>
                <a:gd name="connsiteY40" fmla="*/ 2698315 h 5019507"/>
                <a:gd name="connsiteX41" fmla="*/ 31060 w 9087187"/>
                <a:gd name="connsiteY41" fmla="*/ 2464953 h 5019507"/>
                <a:gd name="connsiteX42" fmla="*/ 602560 w 9087187"/>
                <a:gd name="connsiteY42" fmla="*/ 2064903 h 5019507"/>
                <a:gd name="connsiteX43" fmla="*/ 7248 w 9087187"/>
                <a:gd name="connsiteY43" fmla="*/ 1879166 h 5019507"/>
                <a:gd name="connsiteX44" fmla="*/ 35822 w 9087187"/>
                <a:gd name="connsiteY44" fmla="*/ 1662471 h 5019507"/>
                <a:gd name="connsiteX45" fmla="*/ 288235 w 9087187"/>
                <a:gd name="connsiteY45" fmla="*/ 1741053 h 5019507"/>
                <a:gd name="connsiteX0" fmla="*/ 288235 w 9087187"/>
                <a:gd name="connsiteY0" fmla="*/ 1741053 h 5036937"/>
                <a:gd name="connsiteX1" fmla="*/ 1078670 w 9087187"/>
                <a:gd name="connsiteY1" fmla="*/ 1885096 h 5036937"/>
                <a:gd name="connsiteX2" fmla="*/ 1248632 w 9087187"/>
                <a:gd name="connsiteY2" fmla="*/ 1956481 h 5036937"/>
                <a:gd name="connsiteX3" fmla="*/ 1745382 w 9087187"/>
                <a:gd name="connsiteY3" fmla="*/ 1977124 h 5036937"/>
                <a:gd name="connsiteX4" fmla="*/ 1948879 w 9087187"/>
                <a:gd name="connsiteY4" fmla="*/ 1932686 h 5036937"/>
                <a:gd name="connsiteX5" fmla="*/ 3469585 w 9087187"/>
                <a:gd name="connsiteY5" fmla="*/ 1941078 h 5036937"/>
                <a:gd name="connsiteX6" fmla="*/ 5917510 w 9087187"/>
                <a:gd name="connsiteY6" fmla="*/ 1750578 h 5036937"/>
                <a:gd name="connsiteX7" fmla="*/ 7660585 w 9087187"/>
                <a:gd name="connsiteY7" fmla="*/ 1207653 h 5036937"/>
                <a:gd name="connsiteX8" fmla="*/ 8470210 w 9087187"/>
                <a:gd name="connsiteY8" fmla="*/ 293253 h 5036937"/>
                <a:gd name="connsiteX9" fmla="*/ 8994085 w 9087187"/>
                <a:gd name="connsiteY9" fmla="*/ 17028 h 5036937"/>
                <a:gd name="connsiteX10" fmla="*/ 9079810 w 9087187"/>
                <a:gd name="connsiteY10" fmla="*/ 702828 h 5036937"/>
                <a:gd name="connsiteX11" fmla="*/ 9079810 w 9087187"/>
                <a:gd name="connsiteY11" fmla="*/ 2798328 h 5036937"/>
                <a:gd name="connsiteX12" fmla="*/ 9079810 w 9087187"/>
                <a:gd name="connsiteY12" fmla="*/ 3484128 h 5036937"/>
                <a:gd name="connsiteX13" fmla="*/ 8975616 w 9087187"/>
                <a:gd name="connsiteY13" fmla="*/ 4983888 h 5036937"/>
                <a:gd name="connsiteX14" fmla="*/ 8178105 w 9087187"/>
                <a:gd name="connsiteY14" fmla="*/ 4834481 h 5036937"/>
                <a:gd name="connsiteX15" fmla="*/ 7474168 w 9087187"/>
                <a:gd name="connsiteY15" fmla="*/ 3580964 h 5036937"/>
                <a:gd name="connsiteX16" fmla="*/ 7251010 w 9087187"/>
                <a:gd name="connsiteY16" fmla="*/ 2541153 h 5036937"/>
                <a:gd name="connsiteX17" fmla="*/ 7260535 w 9087187"/>
                <a:gd name="connsiteY17" fmla="*/ 2312553 h 5036937"/>
                <a:gd name="connsiteX18" fmla="*/ 6841435 w 9087187"/>
                <a:gd name="connsiteY18" fmla="*/ 2198253 h 5036937"/>
                <a:gd name="connsiteX19" fmla="*/ 6421319 w 9087187"/>
                <a:gd name="connsiteY19" fmla="*/ 2222708 h 5036937"/>
                <a:gd name="connsiteX20" fmla="*/ 5941812 w 9087187"/>
                <a:gd name="connsiteY20" fmla="*/ 2288765 h 5036937"/>
                <a:gd name="connsiteX21" fmla="*/ 5255401 w 9087187"/>
                <a:gd name="connsiteY21" fmla="*/ 2451244 h 5036937"/>
                <a:gd name="connsiteX22" fmla="*/ 4155385 w 9087187"/>
                <a:gd name="connsiteY22" fmla="*/ 2817378 h 5036937"/>
                <a:gd name="connsiteX23" fmla="*/ 2894314 w 9087187"/>
                <a:gd name="connsiteY23" fmla="*/ 3469394 h 5036937"/>
                <a:gd name="connsiteX24" fmla="*/ 2644515 w 9087187"/>
                <a:gd name="connsiteY24" fmla="*/ 3575743 h 5036937"/>
                <a:gd name="connsiteX25" fmla="*/ 2461389 w 9087187"/>
                <a:gd name="connsiteY25" fmla="*/ 3575745 h 5036937"/>
                <a:gd name="connsiteX26" fmla="*/ 2108219 w 9087187"/>
                <a:gd name="connsiteY26" fmla="*/ 3693468 h 5036937"/>
                <a:gd name="connsiteX27" fmla="*/ 1892391 w 9087187"/>
                <a:gd name="connsiteY27" fmla="*/ 3794840 h 5036937"/>
                <a:gd name="connsiteX28" fmla="*/ 1562111 w 9087187"/>
                <a:gd name="connsiteY28" fmla="*/ 3912563 h 5036937"/>
                <a:gd name="connsiteX29" fmla="*/ 323356 w 9087187"/>
                <a:gd name="connsiteY29" fmla="*/ 4285842 h 5036937"/>
                <a:gd name="connsiteX30" fmla="*/ 30194 w 9087187"/>
                <a:gd name="connsiteY30" fmla="*/ 4337183 h 5036937"/>
                <a:gd name="connsiteX31" fmla="*/ 26364 w 9087187"/>
                <a:gd name="connsiteY31" fmla="*/ 4146710 h 5036937"/>
                <a:gd name="connsiteX32" fmla="*/ 527843 w 9087187"/>
                <a:gd name="connsiteY32" fmla="*/ 4017395 h 5036937"/>
                <a:gd name="connsiteX33" fmla="*/ 2382100 w 9087187"/>
                <a:gd name="connsiteY33" fmla="*/ 3458698 h 5036937"/>
                <a:gd name="connsiteX34" fmla="*/ 1246439 w 9087187"/>
                <a:gd name="connsiteY34" fmla="*/ 3083274 h 5036937"/>
                <a:gd name="connsiteX35" fmla="*/ 2785225 w 9087187"/>
                <a:gd name="connsiteY35" fmla="*/ 3283986 h 5036937"/>
                <a:gd name="connsiteX36" fmla="*/ 3669610 w 9087187"/>
                <a:gd name="connsiteY36" fmla="*/ 2865003 h 5036937"/>
                <a:gd name="connsiteX37" fmla="*/ 4688297 w 9087187"/>
                <a:gd name="connsiteY37" fmla="*/ 2312495 h 5036937"/>
                <a:gd name="connsiteX38" fmla="*/ 2659960 w 9087187"/>
                <a:gd name="connsiteY38" fmla="*/ 2341128 h 5036937"/>
                <a:gd name="connsiteX39" fmla="*/ 907360 w 9087187"/>
                <a:gd name="connsiteY39" fmla="*/ 2226828 h 5036937"/>
                <a:gd name="connsiteX40" fmla="*/ 35823 w 9087187"/>
                <a:gd name="connsiteY40" fmla="*/ 2698315 h 5036937"/>
                <a:gd name="connsiteX41" fmla="*/ 31060 w 9087187"/>
                <a:gd name="connsiteY41" fmla="*/ 2464953 h 5036937"/>
                <a:gd name="connsiteX42" fmla="*/ 602560 w 9087187"/>
                <a:gd name="connsiteY42" fmla="*/ 2064903 h 5036937"/>
                <a:gd name="connsiteX43" fmla="*/ 7248 w 9087187"/>
                <a:gd name="connsiteY43" fmla="*/ 1879166 h 5036937"/>
                <a:gd name="connsiteX44" fmla="*/ 35822 w 9087187"/>
                <a:gd name="connsiteY44" fmla="*/ 1662471 h 5036937"/>
                <a:gd name="connsiteX45" fmla="*/ 288235 w 9087187"/>
                <a:gd name="connsiteY45" fmla="*/ 1741053 h 5036937"/>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474168 w 9087187"/>
                <a:gd name="connsiteY15" fmla="*/ 3580964 h 5046611"/>
                <a:gd name="connsiteX16" fmla="*/ 7251010 w 9087187"/>
                <a:gd name="connsiteY16" fmla="*/ 2541153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561389 w 9087187"/>
                <a:gd name="connsiteY15" fmla="*/ 3580964 h 5046611"/>
                <a:gd name="connsiteX16" fmla="*/ 7251010 w 9087187"/>
                <a:gd name="connsiteY16" fmla="*/ 2541153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 name="connsiteX0" fmla="*/ 288235 w 9087187"/>
                <a:gd name="connsiteY0" fmla="*/ 1741053 h 5046611"/>
                <a:gd name="connsiteX1" fmla="*/ 1078670 w 9087187"/>
                <a:gd name="connsiteY1" fmla="*/ 1885096 h 5046611"/>
                <a:gd name="connsiteX2" fmla="*/ 1248632 w 9087187"/>
                <a:gd name="connsiteY2" fmla="*/ 1956481 h 5046611"/>
                <a:gd name="connsiteX3" fmla="*/ 1745382 w 9087187"/>
                <a:gd name="connsiteY3" fmla="*/ 1977124 h 5046611"/>
                <a:gd name="connsiteX4" fmla="*/ 1948879 w 9087187"/>
                <a:gd name="connsiteY4" fmla="*/ 1932686 h 5046611"/>
                <a:gd name="connsiteX5" fmla="*/ 3469585 w 9087187"/>
                <a:gd name="connsiteY5" fmla="*/ 1941078 h 5046611"/>
                <a:gd name="connsiteX6" fmla="*/ 5917510 w 9087187"/>
                <a:gd name="connsiteY6" fmla="*/ 1750578 h 5046611"/>
                <a:gd name="connsiteX7" fmla="*/ 7660585 w 9087187"/>
                <a:gd name="connsiteY7" fmla="*/ 1207653 h 5046611"/>
                <a:gd name="connsiteX8" fmla="*/ 8470210 w 9087187"/>
                <a:gd name="connsiteY8" fmla="*/ 293253 h 5046611"/>
                <a:gd name="connsiteX9" fmla="*/ 8994085 w 9087187"/>
                <a:gd name="connsiteY9" fmla="*/ 17028 h 5046611"/>
                <a:gd name="connsiteX10" fmla="*/ 9079810 w 9087187"/>
                <a:gd name="connsiteY10" fmla="*/ 702828 h 5046611"/>
                <a:gd name="connsiteX11" fmla="*/ 9079810 w 9087187"/>
                <a:gd name="connsiteY11" fmla="*/ 2798328 h 5046611"/>
                <a:gd name="connsiteX12" fmla="*/ 9079810 w 9087187"/>
                <a:gd name="connsiteY12" fmla="*/ 3484128 h 5046611"/>
                <a:gd name="connsiteX13" fmla="*/ 8975616 w 9087187"/>
                <a:gd name="connsiteY13" fmla="*/ 4983888 h 5046611"/>
                <a:gd name="connsiteX14" fmla="*/ 8277787 w 9087187"/>
                <a:gd name="connsiteY14" fmla="*/ 4647577 h 5046611"/>
                <a:gd name="connsiteX15" fmla="*/ 7561389 w 9087187"/>
                <a:gd name="connsiteY15" fmla="*/ 3580964 h 5046611"/>
                <a:gd name="connsiteX16" fmla="*/ 7288390 w 9087187"/>
                <a:gd name="connsiteY16" fmla="*/ 2578535 h 5046611"/>
                <a:gd name="connsiteX17" fmla="*/ 7260535 w 9087187"/>
                <a:gd name="connsiteY17" fmla="*/ 2312553 h 5046611"/>
                <a:gd name="connsiteX18" fmla="*/ 6841435 w 9087187"/>
                <a:gd name="connsiteY18" fmla="*/ 2198253 h 5046611"/>
                <a:gd name="connsiteX19" fmla="*/ 6421319 w 9087187"/>
                <a:gd name="connsiteY19" fmla="*/ 2222708 h 5046611"/>
                <a:gd name="connsiteX20" fmla="*/ 5941812 w 9087187"/>
                <a:gd name="connsiteY20" fmla="*/ 2288765 h 5046611"/>
                <a:gd name="connsiteX21" fmla="*/ 5255401 w 9087187"/>
                <a:gd name="connsiteY21" fmla="*/ 2451244 h 5046611"/>
                <a:gd name="connsiteX22" fmla="*/ 4155385 w 9087187"/>
                <a:gd name="connsiteY22" fmla="*/ 2817378 h 5046611"/>
                <a:gd name="connsiteX23" fmla="*/ 2894314 w 9087187"/>
                <a:gd name="connsiteY23" fmla="*/ 3469394 h 5046611"/>
                <a:gd name="connsiteX24" fmla="*/ 2644515 w 9087187"/>
                <a:gd name="connsiteY24" fmla="*/ 3575743 h 5046611"/>
                <a:gd name="connsiteX25" fmla="*/ 2461389 w 9087187"/>
                <a:gd name="connsiteY25" fmla="*/ 3575745 h 5046611"/>
                <a:gd name="connsiteX26" fmla="*/ 2108219 w 9087187"/>
                <a:gd name="connsiteY26" fmla="*/ 3693468 h 5046611"/>
                <a:gd name="connsiteX27" fmla="*/ 1892391 w 9087187"/>
                <a:gd name="connsiteY27" fmla="*/ 3794840 h 5046611"/>
                <a:gd name="connsiteX28" fmla="*/ 1562111 w 9087187"/>
                <a:gd name="connsiteY28" fmla="*/ 3912563 h 5046611"/>
                <a:gd name="connsiteX29" fmla="*/ 323356 w 9087187"/>
                <a:gd name="connsiteY29" fmla="*/ 4285842 h 5046611"/>
                <a:gd name="connsiteX30" fmla="*/ 30194 w 9087187"/>
                <a:gd name="connsiteY30" fmla="*/ 4337183 h 5046611"/>
                <a:gd name="connsiteX31" fmla="*/ 26364 w 9087187"/>
                <a:gd name="connsiteY31" fmla="*/ 4146710 h 5046611"/>
                <a:gd name="connsiteX32" fmla="*/ 527843 w 9087187"/>
                <a:gd name="connsiteY32" fmla="*/ 4017395 h 5046611"/>
                <a:gd name="connsiteX33" fmla="*/ 2382100 w 9087187"/>
                <a:gd name="connsiteY33" fmla="*/ 3458698 h 5046611"/>
                <a:gd name="connsiteX34" fmla="*/ 1246439 w 9087187"/>
                <a:gd name="connsiteY34" fmla="*/ 3083274 h 5046611"/>
                <a:gd name="connsiteX35" fmla="*/ 2785225 w 9087187"/>
                <a:gd name="connsiteY35" fmla="*/ 3283986 h 5046611"/>
                <a:gd name="connsiteX36" fmla="*/ 3669610 w 9087187"/>
                <a:gd name="connsiteY36" fmla="*/ 2865003 h 5046611"/>
                <a:gd name="connsiteX37" fmla="*/ 4688297 w 9087187"/>
                <a:gd name="connsiteY37" fmla="*/ 2312495 h 5046611"/>
                <a:gd name="connsiteX38" fmla="*/ 2659960 w 9087187"/>
                <a:gd name="connsiteY38" fmla="*/ 2341128 h 5046611"/>
                <a:gd name="connsiteX39" fmla="*/ 907360 w 9087187"/>
                <a:gd name="connsiteY39" fmla="*/ 2226828 h 5046611"/>
                <a:gd name="connsiteX40" fmla="*/ 35823 w 9087187"/>
                <a:gd name="connsiteY40" fmla="*/ 2698315 h 5046611"/>
                <a:gd name="connsiteX41" fmla="*/ 31060 w 9087187"/>
                <a:gd name="connsiteY41" fmla="*/ 2464953 h 5046611"/>
                <a:gd name="connsiteX42" fmla="*/ 602560 w 9087187"/>
                <a:gd name="connsiteY42" fmla="*/ 2064903 h 5046611"/>
                <a:gd name="connsiteX43" fmla="*/ 7248 w 9087187"/>
                <a:gd name="connsiteY43" fmla="*/ 1879166 h 5046611"/>
                <a:gd name="connsiteX44" fmla="*/ 35822 w 9087187"/>
                <a:gd name="connsiteY44" fmla="*/ 1662471 h 5046611"/>
                <a:gd name="connsiteX45" fmla="*/ 288235 w 9087187"/>
                <a:gd name="connsiteY45" fmla="*/ 1741053 h 5046611"/>
                <a:gd name="connsiteX0" fmla="*/ 288235 w 9933904"/>
                <a:gd name="connsiteY0" fmla="*/ 1728365 h 5033923"/>
                <a:gd name="connsiteX1" fmla="*/ 1078670 w 9933904"/>
                <a:gd name="connsiteY1" fmla="*/ 1872408 h 5033923"/>
                <a:gd name="connsiteX2" fmla="*/ 1248632 w 9933904"/>
                <a:gd name="connsiteY2" fmla="*/ 1943793 h 5033923"/>
                <a:gd name="connsiteX3" fmla="*/ 1745382 w 9933904"/>
                <a:gd name="connsiteY3" fmla="*/ 1964436 h 5033923"/>
                <a:gd name="connsiteX4" fmla="*/ 1948879 w 9933904"/>
                <a:gd name="connsiteY4" fmla="*/ 1919998 h 5033923"/>
                <a:gd name="connsiteX5" fmla="*/ 3469585 w 9933904"/>
                <a:gd name="connsiteY5" fmla="*/ 1928390 h 5033923"/>
                <a:gd name="connsiteX6" fmla="*/ 5917510 w 9933904"/>
                <a:gd name="connsiteY6" fmla="*/ 1737890 h 5033923"/>
                <a:gd name="connsiteX7" fmla="*/ 7660585 w 9933904"/>
                <a:gd name="connsiteY7" fmla="*/ 1194965 h 5033923"/>
                <a:gd name="connsiteX8" fmla="*/ 8470210 w 9933904"/>
                <a:gd name="connsiteY8" fmla="*/ 280565 h 5033923"/>
                <a:gd name="connsiteX9" fmla="*/ 8994085 w 9933904"/>
                <a:gd name="connsiteY9" fmla="*/ 4340 h 5033923"/>
                <a:gd name="connsiteX10" fmla="*/ 9933902 w 9933904"/>
                <a:gd name="connsiteY10" fmla="*/ 446114 h 5033923"/>
                <a:gd name="connsiteX11" fmla="*/ 9079810 w 9933904"/>
                <a:gd name="connsiteY11" fmla="*/ 2785640 h 5033923"/>
                <a:gd name="connsiteX12" fmla="*/ 9079810 w 9933904"/>
                <a:gd name="connsiteY12" fmla="*/ 3471440 h 5033923"/>
                <a:gd name="connsiteX13" fmla="*/ 8975616 w 9933904"/>
                <a:gd name="connsiteY13" fmla="*/ 4971200 h 5033923"/>
                <a:gd name="connsiteX14" fmla="*/ 8277787 w 9933904"/>
                <a:gd name="connsiteY14" fmla="*/ 4634889 h 5033923"/>
                <a:gd name="connsiteX15" fmla="*/ 7561389 w 9933904"/>
                <a:gd name="connsiteY15" fmla="*/ 3568276 h 5033923"/>
                <a:gd name="connsiteX16" fmla="*/ 7288390 w 9933904"/>
                <a:gd name="connsiteY16" fmla="*/ 2565847 h 5033923"/>
                <a:gd name="connsiteX17" fmla="*/ 7260535 w 9933904"/>
                <a:gd name="connsiteY17" fmla="*/ 2299865 h 5033923"/>
                <a:gd name="connsiteX18" fmla="*/ 6841435 w 9933904"/>
                <a:gd name="connsiteY18" fmla="*/ 2185565 h 5033923"/>
                <a:gd name="connsiteX19" fmla="*/ 6421319 w 9933904"/>
                <a:gd name="connsiteY19" fmla="*/ 2210020 h 5033923"/>
                <a:gd name="connsiteX20" fmla="*/ 5941812 w 9933904"/>
                <a:gd name="connsiteY20" fmla="*/ 2276077 h 5033923"/>
                <a:gd name="connsiteX21" fmla="*/ 5255401 w 9933904"/>
                <a:gd name="connsiteY21" fmla="*/ 2438556 h 5033923"/>
                <a:gd name="connsiteX22" fmla="*/ 4155385 w 9933904"/>
                <a:gd name="connsiteY22" fmla="*/ 2804690 h 5033923"/>
                <a:gd name="connsiteX23" fmla="*/ 2894314 w 9933904"/>
                <a:gd name="connsiteY23" fmla="*/ 3456706 h 5033923"/>
                <a:gd name="connsiteX24" fmla="*/ 2644515 w 9933904"/>
                <a:gd name="connsiteY24" fmla="*/ 3563055 h 5033923"/>
                <a:gd name="connsiteX25" fmla="*/ 2461389 w 9933904"/>
                <a:gd name="connsiteY25" fmla="*/ 3563057 h 5033923"/>
                <a:gd name="connsiteX26" fmla="*/ 2108219 w 9933904"/>
                <a:gd name="connsiteY26" fmla="*/ 3680780 h 5033923"/>
                <a:gd name="connsiteX27" fmla="*/ 1892391 w 9933904"/>
                <a:gd name="connsiteY27" fmla="*/ 3782152 h 5033923"/>
                <a:gd name="connsiteX28" fmla="*/ 1562111 w 9933904"/>
                <a:gd name="connsiteY28" fmla="*/ 3899875 h 5033923"/>
                <a:gd name="connsiteX29" fmla="*/ 323356 w 9933904"/>
                <a:gd name="connsiteY29" fmla="*/ 4273154 h 5033923"/>
                <a:gd name="connsiteX30" fmla="*/ 30194 w 9933904"/>
                <a:gd name="connsiteY30" fmla="*/ 4324495 h 5033923"/>
                <a:gd name="connsiteX31" fmla="*/ 26364 w 9933904"/>
                <a:gd name="connsiteY31" fmla="*/ 4134022 h 5033923"/>
                <a:gd name="connsiteX32" fmla="*/ 527843 w 9933904"/>
                <a:gd name="connsiteY32" fmla="*/ 4004707 h 5033923"/>
                <a:gd name="connsiteX33" fmla="*/ 2382100 w 9933904"/>
                <a:gd name="connsiteY33" fmla="*/ 3446010 h 5033923"/>
                <a:gd name="connsiteX34" fmla="*/ 1246439 w 9933904"/>
                <a:gd name="connsiteY34" fmla="*/ 3070586 h 5033923"/>
                <a:gd name="connsiteX35" fmla="*/ 2785225 w 9933904"/>
                <a:gd name="connsiteY35" fmla="*/ 3271298 h 5033923"/>
                <a:gd name="connsiteX36" fmla="*/ 3669610 w 9933904"/>
                <a:gd name="connsiteY36" fmla="*/ 2852315 h 5033923"/>
                <a:gd name="connsiteX37" fmla="*/ 4688297 w 9933904"/>
                <a:gd name="connsiteY37" fmla="*/ 2299807 h 5033923"/>
                <a:gd name="connsiteX38" fmla="*/ 2659960 w 9933904"/>
                <a:gd name="connsiteY38" fmla="*/ 2328440 h 5033923"/>
                <a:gd name="connsiteX39" fmla="*/ 907360 w 9933904"/>
                <a:gd name="connsiteY39" fmla="*/ 2214140 h 5033923"/>
                <a:gd name="connsiteX40" fmla="*/ 35823 w 9933904"/>
                <a:gd name="connsiteY40" fmla="*/ 2685627 h 5033923"/>
                <a:gd name="connsiteX41" fmla="*/ 31060 w 9933904"/>
                <a:gd name="connsiteY41" fmla="*/ 2452265 h 5033923"/>
                <a:gd name="connsiteX42" fmla="*/ 602560 w 9933904"/>
                <a:gd name="connsiteY42" fmla="*/ 2052215 h 5033923"/>
                <a:gd name="connsiteX43" fmla="*/ 7248 w 9933904"/>
                <a:gd name="connsiteY43" fmla="*/ 1866478 h 5033923"/>
                <a:gd name="connsiteX44" fmla="*/ 35822 w 9933904"/>
                <a:gd name="connsiteY44" fmla="*/ 1649783 h 5033923"/>
                <a:gd name="connsiteX45" fmla="*/ 288235 w 9933904"/>
                <a:gd name="connsiteY45" fmla="*/ 1728365 h 5033923"/>
                <a:gd name="connsiteX0" fmla="*/ 288235 w 10562742"/>
                <a:gd name="connsiteY0" fmla="*/ 1728365 h 5033923"/>
                <a:gd name="connsiteX1" fmla="*/ 1078670 w 10562742"/>
                <a:gd name="connsiteY1" fmla="*/ 1872408 h 5033923"/>
                <a:gd name="connsiteX2" fmla="*/ 1248632 w 10562742"/>
                <a:gd name="connsiteY2" fmla="*/ 1943793 h 5033923"/>
                <a:gd name="connsiteX3" fmla="*/ 1745382 w 10562742"/>
                <a:gd name="connsiteY3" fmla="*/ 1964436 h 5033923"/>
                <a:gd name="connsiteX4" fmla="*/ 1948879 w 10562742"/>
                <a:gd name="connsiteY4" fmla="*/ 1919998 h 5033923"/>
                <a:gd name="connsiteX5" fmla="*/ 3469585 w 10562742"/>
                <a:gd name="connsiteY5" fmla="*/ 1928390 h 5033923"/>
                <a:gd name="connsiteX6" fmla="*/ 5917510 w 10562742"/>
                <a:gd name="connsiteY6" fmla="*/ 1737890 h 5033923"/>
                <a:gd name="connsiteX7" fmla="*/ 7660585 w 10562742"/>
                <a:gd name="connsiteY7" fmla="*/ 1194965 h 5033923"/>
                <a:gd name="connsiteX8" fmla="*/ 8470210 w 10562742"/>
                <a:gd name="connsiteY8" fmla="*/ 280565 h 5033923"/>
                <a:gd name="connsiteX9" fmla="*/ 8994085 w 10562742"/>
                <a:gd name="connsiteY9" fmla="*/ 4340 h 5033923"/>
                <a:gd name="connsiteX10" fmla="*/ 9933902 w 10562742"/>
                <a:gd name="connsiteY10" fmla="*/ 446114 h 5033923"/>
                <a:gd name="connsiteX11" fmla="*/ 10562739 w 10562742"/>
                <a:gd name="connsiteY11" fmla="*/ 2785640 h 5033923"/>
                <a:gd name="connsiteX12" fmla="*/ 9079810 w 10562742"/>
                <a:gd name="connsiteY12" fmla="*/ 3471440 h 5033923"/>
                <a:gd name="connsiteX13" fmla="*/ 8975616 w 10562742"/>
                <a:gd name="connsiteY13" fmla="*/ 4971200 h 5033923"/>
                <a:gd name="connsiteX14" fmla="*/ 8277787 w 10562742"/>
                <a:gd name="connsiteY14" fmla="*/ 4634889 h 5033923"/>
                <a:gd name="connsiteX15" fmla="*/ 7561389 w 10562742"/>
                <a:gd name="connsiteY15" fmla="*/ 3568276 h 5033923"/>
                <a:gd name="connsiteX16" fmla="*/ 7288390 w 10562742"/>
                <a:gd name="connsiteY16" fmla="*/ 2565847 h 5033923"/>
                <a:gd name="connsiteX17" fmla="*/ 7260535 w 10562742"/>
                <a:gd name="connsiteY17" fmla="*/ 2299865 h 5033923"/>
                <a:gd name="connsiteX18" fmla="*/ 6841435 w 10562742"/>
                <a:gd name="connsiteY18" fmla="*/ 2185565 h 5033923"/>
                <a:gd name="connsiteX19" fmla="*/ 6421319 w 10562742"/>
                <a:gd name="connsiteY19" fmla="*/ 2210020 h 5033923"/>
                <a:gd name="connsiteX20" fmla="*/ 5941812 w 10562742"/>
                <a:gd name="connsiteY20" fmla="*/ 2276077 h 5033923"/>
                <a:gd name="connsiteX21" fmla="*/ 5255401 w 10562742"/>
                <a:gd name="connsiteY21" fmla="*/ 2438556 h 5033923"/>
                <a:gd name="connsiteX22" fmla="*/ 4155385 w 10562742"/>
                <a:gd name="connsiteY22" fmla="*/ 2804690 h 5033923"/>
                <a:gd name="connsiteX23" fmla="*/ 2894314 w 10562742"/>
                <a:gd name="connsiteY23" fmla="*/ 3456706 h 5033923"/>
                <a:gd name="connsiteX24" fmla="*/ 2644515 w 10562742"/>
                <a:gd name="connsiteY24" fmla="*/ 3563055 h 5033923"/>
                <a:gd name="connsiteX25" fmla="*/ 2461389 w 10562742"/>
                <a:gd name="connsiteY25" fmla="*/ 3563057 h 5033923"/>
                <a:gd name="connsiteX26" fmla="*/ 2108219 w 10562742"/>
                <a:gd name="connsiteY26" fmla="*/ 3680780 h 5033923"/>
                <a:gd name="connsiteX27" fmla="*/ 1892391 w 10562742"/>
                <a:gd name="connsiteY27" fmla="*/ 3782152 h 5033923"/>
                <a:gd name="connsiteX28" fmla="*/ 1562111 w 10562742"/>
                <a:gd name="connsiteY28" fmla="*/ 3899875 h 5033923"/>
                <a:gd name="connsiteX29" fmla="*/ 323356 w 10562742"/>
                <a:gd name="connsiteY29" fmla="*/ 4273154 h 5033923"/>
                <a:gd name="connsiteX30" fmla="*/ 30194 w 10562742"/>
                <a:gd name="connsiteY30" fmla="*/ 4324495 h 5033923"/>
                <a:gd name="connsiteX31" fmla="*/ 26364 w 10562742"/>
                <a:gd name="connsiteY31" fmla="*/ 4134022 h 5033923"/>
                <a:gd name="connsiteX32" fmla="*/ 527843 w 10562742"/>
                <a:gd name="connsiteY32" fmla="*/ 4004707 h 5033923"/>
                <a:gd name="connsiteX33" fmla="*/ 2382100 w 10562742"/>
                <a:gd name="connsiteY33" fmla="*/ 3446010 h 5033923"/>
                <a:gd name="connsiteX34" fmla="*/ 1246439 w 10562742"/>
                <a:gd name="connsiteY34" fmla="*/ 3070586 h 5033923"/>
                <a:gd name="connsiteX35" fmla="*/ 2785225 w 10562742"/>
                <a:gd name="connsiteY35" fmla="*/ 3271298 h 5033923"/>
                <a:gd name="connsiteX36" fmla="*/ 3669610 w 10562742"/>
                <a:gd name="connsiteY36" fmla="*/ 2852315 h 5033923"/>
                <a:gd name="connsiteX37" fmla="*/ 4688297 w 10562742"/>
                <a:gd name="connsiteY37" fmla="*/ 2299807 h 5033923"/>
                <a:gd name="connsiteX38" fmla="*/ 2659960 w 10562742"/>
                <a:gd name="connsiteY38" fmla="*/ 2328440 h 5033923"/>
                <a:gd name="connsiteX39" fmla="*/ 907360 w 10562742"/>
                <a:gd name="connsiteY39" fmla="*/ 2214140 h 5033923"/>
                <a:gd name="connsiteX40" fmla="*/ 35823 w 10562742"/>
                <a:gd name="connsiteY40" fmla="*/ 2685627 h 5033923"/>
                <a:gd name="connsiteX41" fmla="*/ 31060 w 10562742"/>
                <a:gd name="connsiteY41" fmla="*/ 2452265 h 5033923"/>
                <a:gd name="connsiteX42" fmla="*/ 602560 w 10562742"/>
                <a:gd name="connsiteY42" fmla="*/ 2052215 h 5033923"/>
                <a:gd name="connsiteX43" fmla="*/ 7248 w 10562742"/>
                <a:gd name="connsiteY43" fmla="*/ 1866478 h 5033923"/>
                <a:gd name="connsiteX44" fmla="*/ 35822 w 10562742"/>
                <a:gd name="connsiteY44" fmla="*/ 1649783 h 5033923"/>
                <a:gd name="connsiteX45" fmla="*/ 288235 w 10562742"/>
                <a:gd name="connsiteY45" fmla="*/ 1728365 h 5033923"/>
                <a:gd name="connsiteX0" fmla="*/ 288235 w 10563179"/>
                <a:gd name="connsiteY0" fmla="*/ 1728365 h 4976343"/>
                <a:gd name="connsiteX1" fmla="*/ 1078670 w 10563179"/>
                <a:gd name="connsiteY1" fmla="*/ 1872408 h 4976343"/>
                <a:gd name="connsiteX2" fmla="*/ 1248632 w 10563179"/>
                <a:gd name="connsiteY2" fmla="*/ 1943793 h 4976343"/>
                <a:gd name="connsiteX3" fmla="*/ 1745382 w 10563179"/>
                <a:gd name="connsiteY3" fmla="*/ 1964436 h 4976343"/>
                <a:gd name="connsiteX4" fmla="*/ 1948879 w 10563179"/>
                <a:gd name="connsiteY4" fmla="*/ 1919998 h 4976343"/>
                <a:gd name="connsiteX5" fmla="*/ 3469585 w 10563179"/>
                <a:gd name="connsiteY5" fmla="*/ 1928390 h 4976343"/>
                <a:gd name="connsiteX6" fmla="*/ 5917510 w 10563179"/>
                <a:gd name="connsiteY6" fmla="*/ 1737890 h 4976343"/>
                <a:gd name="connsiteX7" fmla="*/ 7660585 w 10563179"/>
                <a:gd name="connsiteY7" fmla="*/ 1194965 h 4976343"/>
                <a:gd name="connsiteX8" fmla="*/ 8470210 w 10563179"/>
                <a:gd name="connsiteY8" fmla="*/ 280565 h 4976343"/>
                <a:gd name="connsiteX9" fmla="*/ 8994085 w 10563179"/>
                <a:gd name="connsiteY9" fmla="*/ 4340 h 4976343"/>
                <a:gd name="connsiteX10" fmla="*/ 9933902 w 10563179"/>
                <a:gd name="connsiteY10" fmla="*/ 446114 h 4976343"/>
                <a:gd name="connsiteX11" fmla="*/ 10562739 w 10563179"/>
                <a:gd name="connsiteY11" fmla="*/ 2785640 h 4976343"/>
                <a:gd name="connsiteX12" fmla="*/ 10328098 w 10563179"/>
                <a:gd name="connsiteY12" fmla="*/ 4663415 h 4976343"/>
                <a:gd name="connsiteX13" fmla="*/ 8975616 w 10563179"/>
                <a:gd name="connsiteY13" fmla="*/ 4971200 h 4976343"/>
                <a:gd name="connsiteX14" fmla="*/ 8277787 w 10563179"/>
                <a:gd name="connsiteY14" fmla="*/ 4634889 h 4976343"/>
                <a:gd name="connsiteX15" fmla="*/ 7561389 w 10563179"/>
                <a:gd name="connsiteY15" fmla="*/ 3568276 h 4976343"/>
                <a:gd name="connsiteX16" fmla="*/ 7288390 w 10563179"/>
                <a:gd name="connsiteY16" fmla="*/ 2565847 h 4976343"/>
                <a:gd name="connsiteX17" fmla="*/ 7260535 w 10563179"/>
                <a:gd name="connsiteY17" fmla="*/ 2299865 h 4976343"/>
                <a:gd name="connsiteX18" fmla="*/ 6841435 w 10563179"/>
                <a:gd name="connsiteY18" fmla="*/ 2185565 h 4976343"/>
                <a:gd name="connsiteX19" fmla="*/ 6421319 w 10563179"/>
                <a:gd name="connsiteY19" fmla="*/ 2210020 h 4976343"/>
                <a:gd name="connsiteX20" fmla="*/ 5941812 w 10563179"/>
                <a:gd name="connsiteY20" fmla="*/ 2276077 h 4976343"/>
                <a:gd name="connsiteX21" fmla="*/ 5255401 w 10563179"/>
                <a:gd name="connsiteY21" fmla="*/ 2438556 h 4976343"/>
                <a:gd name="connsiteX22" fmla="*/ 4155385 w 10563179"/>
                <a:gd name="connsiteY22" fmla="*/ 2804690 h 4976343"/>
                <a:gd name="connsiteX23" fmla="*/ 2894314 w 10563179"/>
                <a:gd name="connsiteY23" fmla="*/ 3456706 h 4976343"/>
                <a:gd name="connsiteX24" fmla="*/ 2644515 w 10563179"/>
                <a:gd name="connsiteY24" fmla="*/ 3563055 h 4976343"/>
                <a:gd name="connsiteX25" fmla="*/ 2461389 w 10563179"/>
                <a:gd name="connsiteY25" fmla="*/ 3563057 h 4976343"/>
                <a:gd name="connsiteX26" fmla="*/ 2108219 w 10563179"/>
                <a:gd name="connsiteY26" fmla="*/ 3680780 h 4976343"/>
                <a:gd name="connsiteX27" fmla="*/ 1892391 w 10563179"/>
                <a:gd name="connsiteY27" fmla="*/ 3782152 h 4976343"/>
                <a:gd name="connsiteX28" fmla="*/ 1562111 w 10563179"/>
                <a:gd name="connsiteY28" fmla="*/ 3899875 h 4976343"/>
                <a:gd name="connsiteX29" fmla="*/ 323356 w 10563179"/>
                <a:gd name="connsiteY29" fmla="*/ 4273154 h 4976343"/>
                <a:gd name="connsiteX30" fmla="*/ 30194 w 10563179"/>
                <a:gd name="connsiteY30" fmla="*/ 4324495 h 4976343"/>
                <a:gd name="connsiteX31" fmla="*/ 26364 w 10563179"/>
                <a:gd name="connsiteY31" fmla="*/ 4134022 h 4976343"/>
                <a:gd name="connsiteX32" fmla="*/ 527843 w 10563179"/>
                <a:gd name="connsiteY32" fmla="*/ 4004707 h 4976343"/>
                <a:gd name="connsiteX33" fmla="*/ 2382100 w 10563179"/>
                <a:gd name="connsiteY33" fmla="*/ 3446010 h 4976343"/>
                <a:gd name="connsiteX34" fmla="*/ 1246439 w 10563179"/>
                <a:gd name="connsiteY34" fmla="*/ 3070586 h 4976343"/>
                <a:gd name="connsiteX35" fmla="*/ 2785225 w 10563179"/>
                <a:gd name="connsiteY35" fmla="*/ 3271298 h 4976343"/>
                <a:gd name="connsiteX36" fmla="*/ 3669610 w 10563179"/>
                <a:gd name="connsiteY36" fmla="*/ 2852315 h 4976343"/>
                <a:gd name="connsiteX37" fmla="*/ 4688297 w 10563179"/>
                <a:gd name="connsiteY37" fmla="*/ 2299807 h 4976343"/>
                <a:gd name="connsiteX38" fmla="*/ 2659960 w 10563179"/>
                <a:gd name="connsiteY38" fmla="*/ 2328440 h 4976343"/>
                <a:gd name="connsiteX39" fmla="*/ 907360 w 10563179"/>
                <a:gd name="connsiteY39" fmla="*/ 2214140 h 4976343"/>
                <a:gd name="connsiteX40" fmla="*/ 35823 w 10563179"/>
                <a:gd name="connsiteY40" fmla="*/ 2685627 h 4976343"/>
                <a:gd name="connsiteX41" fmla="*/ 31060 w 10563179"/>
                <a:gd name="connsiteY41" fmla="*/ 2452265 h 4976343"/>
                <a:gd name="connsiteX42" fmla="*/ 602560 w 10563179"/>
                <a:gd name="connsiteY42" fmla="*/ 2052215 h 4976343"/>
                <a:gd name="connsiteX43" fmla="*/ 7248 w 10563179"/>
                <a:gd name="connsiteY43" fmla="*/ 1866478 h 4976343"/>
                <a:gd name="connsiteX44" fmla="*/ 35822 w 10563179"/>
                <a:gd name="connsiteY44" fmla="*/ 1649783 h 4976343"/>
                <a:gd name="connsiteX45" fmla="*/ 288235 w 10563179"/>
                <a:gd name="connsiteY45" fmla="*/ 1728365 h 4976343"/>
                <a:gd name="connsiteX0" fmla="*/ 288235 w 10563179"/>
                <a:gd name="connsiteY0" fmla="*/ 1735738 h 4983716"/>
                <a:gd name="connsiteX1" fmla="*/ 1078670 w 10563179"/>
                <a:gd name="connsiteY1" fmla="*/ 1879781 h 4983716"/>
                <a:gd name="connsiteX2" fmla="*/ 1248632 w 10563179"/>
                <a:gd name="connsiteY2" fmla="*/ 1951166 h 4983716"/>
                <a:gd name="connsiteX3" fmla="*/ 1745382 w 10563179"/>
                <a:gd name="connsiteY3" fmla="*/ 1971809 h 4983716"/>
                <a:gd name="connsiteX4" fmla="*/ 1948879 w 10563179"/>
                <a:gd name="connsiteY4" fmla="*/ 1927371 h 4983716"/>
                <a:gd name="connsiteX5" fmla="*/ 3469585 w 10563179"/>
                <a:gd name="connsiteY5" fmla="*/ 1935763 h 4983716"/>
                <a:gd name="connsiteX6" fmla="*/ 5917510 w 10563179"/>
                <a:gd name="connsiteY6" fmla="*/ 1745263 h 4983716"/>
                <a:gd name="connsiteX7" fmla="*/ 7660585 w 10563179"/>
                <a:gd name="connsiteY7" fmla="*/ 1202338 h 4983716"/>
                <a:gd name="connsiteX8" fmla="*/ 8470210 w 10563179"/>
                <a:gd name="connsiteY8" fmla="*/ 287938 h 4983716"/>
                <a:gd name="connsiteX9" fmla="*/ 8994085 w 10563179"/>
                <a:gd name="connsiteY9" fmla="*/ 11713 h 4983716"/>
                <a:gd name="connsiteX10" fmla="*/ 10543967 w 10563179"/>
                <a:gd name="connsiteY10" fmla="*/ 603657 h 4983716"/>
                <a:gd name="connsiteX11" fmla="*/ 10562739 w 10563179"/>
                <a:gd name="connsiteY11" fmla="*/ 2793013 h 4983716"/>
                <a:gd name="connsiteX12" fmla="*/ 10328098 w 10563179"/>
                <a:gd name="connsiteY12" fmla="*/ 4670788 h 4983716"/>
                <a:gd name="connsiteX13" fmla="*/ 8975616 w 10563179"/>
                <a:gd name="connsiteY13" fmla="*/ 4978573 h 4983716"/>
                <a:gd name="connsiteX14" fmla="*/ 8277787 w 10563179"/>
                <a:gd name="connsiteY14" fmla="*/ 4642262 h 4983716"/>
                <a:gd name="connsiteX15" fmla="*/ 7561389 w 10563179"/>
                <a:gd name="connsiteY15" fmla="*/ 3575649 h 4983716"/>
                <a:gd name="connsiteX16" fmla="*/ 7288390 w 10563179"/>
                <a:gd name="connsiteY16" fmla="*/ 2573220 h 4983716"/>
                <a:gd name="connsiteX17" fmla="*/ 7260535 w 10563179"/>
                <a:gd name="connsiteY17" fmla="*/ 2307238 h 4983716"/>
                <a:gd name="connsiteX18" fmla="*/ 6841435 w 10563179"/>
                <a:gd name="connsiteY18" fmla="*/ 2192938 h 4983716"/>
                <a:gd name="connsiteX19" fmla="*/ 6421319 w 10563179"/>
                <a:gd name="connsiteY19" fmla="*/ 2217393 h 4983716"/>
                <a:gd name="connsiteX20" fmla="*/ 5941812 w 10563179"/>
                <a:gd name="connsiteY20" fmla="*/ 2283450 h 4983716"/>
                <a:gd name="connsiteX21" fmla="*/ 5255401 w 10563179"/>
                <a:gd name="connsiteY21" fmla="*/ 2445929 h 4983716"/>
                <a:gd name="connsiteX22" fmla="*/ 4155385 w 10563179"/>
                <a:gd name="connsiteY22" fmla="*/ 2812063 h 4983716"/>
                <a:gd name="connsiteX23" fmla="*/ 2894314 w 10563179"/>
                <a:gd name="connsiteY23" fmla="*/ 3464079 h 4983716"/>
                <a:gd name="connsiteX24" fmla="*/ 2644515 w 10563179"/>
                <a:gd name="connsiteY24" fmla="*/ 3570428 h 4983716"/>
                <a:gd name="connsiteX25" fmla="*/ 2461389 w 10563179"/>
                <a:gd name="connsiteY25" fmla="*/ 3570430 h 4983716"/>
                <a:gd name="connsiteX26" fmla="*/ 2108219 w 10563179"/>
                <a:gd name="connsiteY26" fmla="*/ 3688153 h 4983716"/>
                <a:gd name="connsiteX27" fmla="*/ 1892391 w 10563179"/>
                <a:gd name="connsiteY27" fmla="*/ 3789525 h 4983716"/>
                <a:gd name="connsiteX28" fmla="*/ 1562111 w 10563179"/>
                <a:gd name="connsiteY28" fmla="*/ 3907248 h 4983716"/>
                <a:gd name="connsiteX29" fmla="*/ 323356 w 10563179"/>
                <a:gd name="connsiteY29" fmla="*/ 4280527 h 4983716"/>
                <a:gd name="connsiteX30" fmla="*/ 30194 w 10563179"/>
                <a:gd name="connsiteY30" fmla="*/ 4331868 h 4983716"/>
                <a:gd name="connsiteX31" fmla="*/ 26364 w 10563179"/>
                <a:gd name="connsiteY31" fmla="*/ 4141395 h 4983716"/>
                <a:gd name="connsiteX32" fmla="*/ 527843 w 10563179"/>
                <a:gd name="connsiteY32" fmla="*/ 4012080 h 4983716"/>
                <a:gd name="connsiteX33" fmla="*/ 2382100 w 10563179"/>
                <a:gd name="connsiteY33" fmla="*/ 3453383 h 4983716"/>
                <a:gd name="connsiteX34" fmla="*/ 1246439 w 10563179"/>
                <a:gd name="connsiteY34" fmla="*/ 3077959 h 4983716"/>
                <a:gd name="connsiteX35" fmla="*/ 2785225 w 10563179"/>
                <a:gd name="connsiteY35" fmla="*/ 3278671 h 4983716"/>
                <a:gd name="connsiteX36" fmla="*/ 3669610 w 10563179"/>
                <a:gd name="connsiteY36" fmla="*/ 2859688 h 4983716"/>
                <a:gd name="connsiteX37" fmla="*/ 4688297 w 10563179"/>
                <a:gd name="connsiteY37" fmla="*/ 2307180 h 4983716"/>
                <a:gd name="connsiteX38" fmla="*/ 2659960 w 10563179"/>
                <a:gd name="connsiteY38" fmla="*/ 2335813 h 4983716"/>
                <a:gd name="connsiteX39" fmla="*/ 907360 w 10563179"/>
                <a:gd name="connsiteY39" fmla="*/ 2221513 h 4983716"/>
                <a:gd name="connsiteX40" fmla="*/ 35823 w 10563179"/>
                <a:gd name="connsiteY40" fmla="*/ 2693000 h 4983716"/>
                <a:gd name="connsiteX41" fmla="*/ 31060 w 10563179"/>
                <a:gd name="connsiteY41" fmla="*/ 2459638 h 4983716"/>
                <a:gd name="connsiteX42" fmla="*/ 602560 w 10563179"/>
                <a:gd name="connsiteY42" fmla="*/ 2059588 h 4983716"/>
                <a:gd name="connsiteX43" fmla="*/ 7248 w 10563179"/>
                <a:gd name="connsiteY43" fmla="*/ 1873851 h 4983716"/>
                <a:gd name="connsiteX44" fmla="*/ 35822 w 10563179"/>
                <a:gd name="connsiteY44" fmla="*/ 1657156 h 4983716"/>
                <a:gd name="connsiteX45" fmla="*/ 288235 w 10563179"/>
                <a:gd name="connsiteY45" fmla="*/ 1735738 h 4983716"/>
                <a:gd name="connsiteX0" fmla="*/ 288235 w 11097722"/>
                <a:gd name="connsiteY0" fmla="*/ 1735738 h 4986635"/>
                <a:gd name="connsiteX1" fmla="*/ 1078670 w 11097722"/>
                <a:gd name="connsiteY1" fmla="*/ 1879781 h 4986635"/>
                <a:gd name="connsiteX2" fmla="*/ 1248632 w 11097722"/>
                <a:gd name="connsiteY2" fmla="*/ 1951166 h 4986635"/>
                <a:gd name="connsiteX3" fmla="*/ 1745382 w 11097722"/>
                <a:gd name="connsiteY3" fmla="*/ 1971809 h 4986635"/>
                <a:gd name="connsiteX4" fmla="*/ 1948879 w 11097722"/>
                <a:gd name="connsiteY4" fmla="*/ 1927371 h 4986635"/>
                <a:gd name="connsiteX5" fmla="*/ 3469585 w 11097722"/>
                <a:gd name="connsiteY5" fmla="*/ 1935763 h 4986635"/>
                <a:gd name="connsiteX6" fmla="*/ 5917510 w 11097722"/>
                <a:gd name="connsiteY6" fmla="*/ 1745263 h 4986635"/>
                <a:gd name="connsiteX7" fmla="*/ 7660585 w 11097722"/>
                <a:gd name="connsiteY7" fmla="*/ 1202338 h 4986635"/>
                <a:gd name="connsiteX8" fmla="*/ 8470210 w 11097722"/>
                <a:gd name="connsiteY8" fmla="*/ 287938 h 4986635"/>
                <a:gd name="connsiteX9" fmla="*/ 8994085 w 11097722"/>
                <a:gd name="connsiteY9" fmla="*/ 11713 h 4986635"/>
                <a:gd name="connsiteX10" fmla="*/ 10543967 w 11097722"/>
                <a:gd name="connsiteY10" fmla="*/ 603657 h 4986635"/>
                <a:gd name="connsiteX11" fmla="*/ 11097719 w 11097722"/>
                <a:gd name="connsiteY11" fmla="*/ 2680386 h 4986635"/>
                <a:gd name="connsiteX12" fmla="*/ 10328098 w 11097722"/>
                <a:gd name="connsiteY12" fmla="*/ 4670788 h 4986635"/>
                <a:gd name="connsiteX13" fmla="*/ 8975616 w 11097722"/>
                <a:gd name="connsiteY13" fmla="*/ 4978573 h 4986635"/>
                <a:gd name="connsiteX14" fmla="*/ 8277787 w 11097722"/>
                <a:gd name="connsiteY14" fmla="*/ 4642262 h 4986635"/>
                <a:gd name="connsiteX15" fmla="*/ 7561389 w 11097722"/>
                <a:gd name="connsiteY15" fmla="*/ 3575649 h 4986635"/>
                <a:gd name="connsiteX16" fmla="*/ 7288390 w 11097722"/>
                <a:gd name="connsiteY16" fmla="*/ 2573220 h 4986635"/>
                <a:gd name="connsiteX17" fmla="*/ 7260535 w 11097722"/>
                <a:gd name="connsiteY17" fmla="*/ 2307238 h 4986635"/>
                <a:gd name="connsiteX18" fmla="*/ 6841435 w 11097722"/>
                <a:gd name="connsiteY18" fmla="*/ 2192938 h 4986635"/>
                <a:gd name="connsiteX19" fmla="*/ 6421319 w 11097722"/>
                <a:gd name="connsiteY19" fmla="*/ 2217393 h 4986635"/>
                <a:gd name="connsiteX20" fmla="*/ 5941812 w 11097722"/>
                <a:gd name="connsiteY20" fmla="*/ 2283450 h 4986635"/>
                <a:gd name="connsiteX21" fmla="*/ 5255401 w 11097722"/>
                <a:gd name="connsiteY21" fmla="*/ 2445929 h 4986635"/>
                <a:gd name="connsiteX22" fmla="*/ 4155385 w 11097722"/>
                <a:gd name="connsiteY22" fmla="*/ 2812063 h 4986635"/>
                <a:gd name="connsiteX23" fmla="*/ 2894314 w 11097722"/>
                <a:gd name="connsiteY23" fmla="*/ 3464079 h 4986635"/>
                <a:gd name="connsiteX24" fmla="*/ 2644515 w 11097722"/>
                <a:gd name="connsiteY24" fmla="*/ 3570428 h 4986635"/>
                <a:gd name="connsiteX25" fmla="*/ 2461389 w 11097722"/>
                <a:gd name="connsiteY25" fmla="*/ 3570430 h 4986635"/>
                <a:gd name="connsiteX26" fmla="*/ 2108219 w 11097722"/>
                <a:gd name="connsiteY26" fmla="*/ 3688153 h 4986635"/>
                <a:gd name="connsiteX27" fmla="*/ 1892391 w 11097722"/>
                <a:gd name="connsiteY27" fmla="*/ 3789525 h 4986635"/>
                <a:gd name="connsiteX28" fmla="*/ 1562111 w 11097722"/>
                <a:gd name="connsiteY28" fmla="*/ 3907248 h 4986635"/>
                <a:gd name="connsiteX29" fmla="*/ 323356 w 11097722"/>
                <a:gd name="connsiteY29" fmla="*/ 4280527 h 4986635"/>
                <a:gd name="connsiteX30" fmla="*/ 30194 w 11097722"/>
                <a:gd name="connsiteY30" fmla="*/ 4331868 h 4986635"/>
                <a:gd name="connsiteX31" fmla="*/ 26364 w 11097722"/>
                <a:gd name="connsiteY31" fmla="*/ 4141395 h 4986635"/>
                <a:gd name="connsiteX32" fmla="*/ 527843 w 11097722"/>
                <a:gd name="connsiteY32" fmla="*/ 4012080 h 4986635"/>
                <a:gd name="connsiteX33" fmla="*/ 2382100 w 11097722"/>
                <a:gd name="connsiteY33" fmla="*/ 3453383 h 4986635"/>
                <a:gd name="connsiteX34" fmla="*/ 1246439 w 11097722"/>
                <a:gd name="connsiteY34" fmla="*/ 3077959 h 4986635"/>
                <a:gd name="connsiteX35" fmla="*/ 2785225 w 11097722"/>
                <a:gd name="connsiteY35" fmla="*/ 3278671 h 4986635"/>
                <a:gd name="connsiteX36" fmla="*/ 3669610 w 11097722"/>
                <a:gd name="connsiteY36" fmla="*/ 2859688 h 4986635"/>
                <a:gd name="connsiteX37" fmla="*/ 4688297 w 11097722"/>
                <a:gd name="connsiteY37" fmla="*/ 2307180 h 4986635"/>
                <a:gd name="connsiteX38" fmla="*/ 2659960 w 11097722"/>
                <a:gd name="connsiteY38" fmla="*/ 2335813 h 4986635"/>
                <a:gd name="connsiteX39" fmla="*/ 907360 w 11097722"/>
                <a:gd name="connsiteY39" fmla="*/ 2221513 h 4986635"/>
                <a:gd name="connsiteX40" fmla="*/ 35823 w 11097722"/>
                <a:gd name="connsiteY40" fmla="*/ 2693000 h 4986635"/>
                <a:gd name="connsiteX41" fmla="*/ 31060 w 11097722"/>
                <a:gd name="connsiteY41" fmla="*/ 2459638 h 4986635"/>
                <a:gd name="connsiteX42" fmla="*/ 602560 w 11097722"/>
                <a:gd name="connsiteY42" fmla="*/ 2059588 h 4986635"/>
                <a:gd name="connsiteX43" fmla="*/ 7248 w 11097722"/>
                <a:gd name="connsiteY43" fmla="*/ 1873851 h 4986635"/>
                <a:gd name="connsiteX44" fmla="*/ 35822 w 11097722"/>
                <a:gd name="connsiteY44" fmla="*/ 1657156 h 4986635"/>
                <a:gd name="connsiteX45" fmla="*/ 288235 w 11097722"/>
                <a:gd name="connsiteY45" fmla="*/ 1735738 h 4986635"/>
                <a:gd name="connsiteX0" fmla="*/ 288235 w 11097726"/>
                <a:gd name="connsiteY0" fmla="*/ 1735738 h 4986635"/>
                <a:gd name="connsiteX1" fmla="*/ 1078670 w 11097726"/>
                <a:gd name="connsiteY1" fmla="*/ 1879781 h 4986635"/>
                <a:gd name="connsiteX2" fmla="*/ 1248632 w 11097726"/>
                <a:gd name="connsiteY2" fmla="*/ 1951166 h 4986635"/>
                <a:gd name="connsiteX3" fmla="*/ 1745382 w 11097726"/>
                <a:gd name="connsiteY3" fmla="*/ 1971809 h 4986635"/>
                <a:gd name="connsiteX4" fmla="*/ 1948879 w 11097726"/>
                <a:gd name="connsiteY4" fmla="*/ 1927371 h 4986635"/>
                <a:gd name="connsiteX5" fmla="*/ 3469585 w 11097726"/>
                <a:gd name="connsiteY5" fmla="*/ 1935763 h 4986635"/>
                <a:gd name="connsiteX6" fmla="*/ 5917510 w 11097726"/>
                <a:gd name="connsiteY6" fmla="*/ 1745263 h 4986635"/>
                <a:gd name="connsiteX7" fmla="*/ 7660585 w 11097726"/>
                <a:gd name="connsiteY7" fmla="*/ 1202338 h 4986635"/>
                <a:gd name="connsiteX8" fmla="*/ 8470210 w 11097726"/>
                <a:gd name="connsiteY8" fmla="*/ 287938 h 4986635"/>
                <a:gd name="connsiteX9" fmla="*/ 8994085 w 11097726"/>
                <a:gd name="connsiteY9" fmla="*/ 11713 h 4986635"/>
                <a:gd name="connsiteX10" fmla="*/ 10543967 w 11097726"/>
                <a:gd name="connsiteY10" fmla="*/ 603657 h 4986635"/>
                <a:gd name="connsiteX11" fmla="*/ 11097719 w 11097726"/>
                <a:gd name="connsiteY11" fmla="*/ 2680386 h 4986635"/>
                <a:gd name="connsiteX12" fmla="*/ 10328098 w 11097726"/>
                <a:gd name="connsiteY12" fmla="*/ 4670788 h 4986635"/>
                <a:gd name="connsiteX13" fmla="*/ 8975616 w 11097726"/>
                <a:gd name="connsiteY13" fmla="*/ 4978573 h 4986635"/>
                <a:gd name="connsiteX14" fmla="*/ 8277787 w 11097726"/>
                <a:gd name="connsiteY14" fmla="*/ 4642262 h 4986635"/>
                <a:gd name="connsiteX15" fmla="*/ 7561389 w 11097726"/>
                <a:gd name="connsiteY15" fmla="*/ 3575649 h 4986635"/>
                <a:gd name="connsiteX16" fmla="*/ 7288390 w 11097726"/>
                <a:gd name="connsiteY16" fmla="*/ 2573220 h 4986635"/>
                <a:gd name="connsiteX17" fmla="*/ 7260535 w 11097726"/>
                <a:gd name="connsiteY17" fmla="*/ 2307238 h 4986635"/>
                <a:gd name="connsiteX18" fmla="*/ 6841435 w 11097726"/>
                <a:gd name="connsiteY18" fmla="*/ 2192938 h 4986635"/>
                <a:gd name="connsiteX19" fmla="*/ 6421319 w 11097726"/>
                <a:gd name="connsiteY19" fmla="*/ 2217393 h 4986635"/>
                <a:gd name="connsiteX20" fmla="*/ 5941812 w 11097726"/>
                <a:gd name="connsiteY20" fmla="*/ 2283450 h 4986635"/>
                <a:gd name="connsiteX21" fmla="*/ 5255401 w 11097726"/>
                <a:gd name="connsiteY21" fmla="*/ 2445929 h 4986635"/>
                <a:gd name="connsiteX22" fmla="*/ 4155385 w 11097726"/>
                <a:gd name="connsiteY22" fmla="*/ 2812063 h 4986635"/>
                <a:gd name="connsiteX23" fmla="*/ 2894314 w 11097726"/>
                <a:gd name="connsiteY23" fmla="*/ 3464079 h 4986635"/>
                <a:gd name="connsiteX24" fmla="*/ 2644515 w 11097726"/>
                <a:gd name="connsiteY24" fmla="*/ 3570428 h 4986635"/>
                <a:gd name="connsiteX25" fmla="*/ 2461389 w 11097726"/>
                <a:gd name="connsiteY25" fmla="*/ 3570430 h 4986635"/>
                <a:gd name="connsiteX26" fmla="*/ 2108219 w 11097726"/>
                <a:gd name="connsiteY26" fmla="*/ 3688153 h 4986635"/>
                <a:gd name="connsiteX27" fmla="*/ 1892391 w 11097726"/>
                <a:gd name="connsiteY27" fmla="*/ 3789525 h 4986635"/>
                <a:gd name="connsiteX28" fmla="*/ 1562111 w 11097726"/>
                <a:gd name="connsiteY28" fmla="*/ 3907248 h 4986635"/>
                <a:gd name="connsiteX29" fmla="*/ 323356 w 11097726"/>
                <a:gd name="connsiteY29" fmla="*/ 4280527 h 4986635"/>
                <a:gd name="connsiteX30" fmla="*/ 30194 w 11097726"/>
                <a:gd name="connsiteY30" fmla="*/ 4331868 h 4986635"/>
                <a:gd name="connsiteX31" fmla="*/ 26364 w 11097726"/>
                <a:gd name="connsiteY31" fmla="*/ 4141395 h 4986635"/>
                <a:gd name="connsiteX32" fmla="*/ 527843 w 11097726"/>
                <a:gd name="connsiteY32" fmla="*/ 4012080 h 4986635"/>
                <a:gd name="connsiteX33" fmla="*/ 2382100 w 11097726"/>
                <a:gd name="connsiteY33" fmla="*/ 3453383 h 4986635"/>
                <a:gd name="connsiteX34" fmla="*/ 1246439 w 11097726"/>
                <a:gd name="connsiteY34" fmla="*/ 3077959 h 4986635"/>
                <a:gd name="connsiteX35" fmla="*/ 2785225 w 11097726"/>
                <a:gd name="connsiteY35" fmla="*/ 3278671 h 4986635"/>
                <a:gd name="connsiteX36" fmla="*/ 3669610 w 11097726"/>
                <a:gd name="connsiteY36" fmla="*/ 2859688 h 4986635"/>
                <a:gd name="connsiteX37" fmla="*/ 4688297 w 11097726"/>
                <a:gd name="connsiteY37" fmla="*/ 2307180 h 4986635"/>
                <a:gd name="connsiteX38" fmla="*/ 2659960 w 11097726"/>
                <a:gd name="connsiteY38" fmla="*/ 2335813 h 4986635"/>
                <a:gd name="connsiteX39" fmla="*/ 907360 w 11097726"/>
                <a:gd name="connsiteY39" fmla="*/ 2221513 h 4986635"/>
                <a:gd name="connsiteX40" fmla="*/ 35823 w 11097726"/>
                <a:gd name="connsiteY40" fmla="*/ 2693000 h 4986635"/>
                <a:gd name="connsiteX41" fmla="*/ 31060 w 11097726"/>
                <a:gd name="connsiteY41" fmla="*/ 2459638 h 4986635"/>
                <a:gd name="connsiteX42" fmla="*/ 602560 w 11097726"/>
                <a:gd name="connsiteY42" fmla="*/ 2059588 h 4986635"/>
                <a:gd name="connsiteX43" fmla="*/ 7248 w 11097726"/>
                <a:gd name="connsiteY43" fmla="*/ 1873851 h 4986635"/>
                <a:gd name="connsiteX44" fmla="*/ 35822 w 11097726"/>
                <a:gd name="connsiteY44" fmla="*/ 1657156 h 4986635"/>
                <a:gd name="connsiteX45" fmla="*/ 288235 w 11097726"/>
                <a:gd name="connsiteY45" fmla="*/ 1735738 h 4986635"/>
                <a:gd name="connsiteX0" fmla="*/ 288235 w 11097726"/>
                <a:gd name="connsiteY0" fmla="*/ 1735738 h 4986635"/>
                <a:gd name="connsiteX1" fmla="*/ 1078670 w 11097726"/>
                <a:gd name="connsiteY1" fmla="*/ 1879781 h 4986635"/>
                <a:gd name="connsiteX2" fmla="*/ 1248632 w 11097726"/>
                <a:gd name="connsiteY2" fmla="*/ 1951166 h 4986635"/>
                <a:gd name="connsiteX3" fmla="*/ 1745382 w 11097726"/>
                <a:gd name="connsiteY3" fmla="*/ 1971809 h 4986635"/>
                <a:gd name="connsiteX4" fmla="*/ 1948879 w 11097726"/>
                <a:gd name="connsiteY4" fmla="*/ 1927371 h 4986635"/>
                <a:gd name="connsiteX5" fmla="*/ 3469585 w 11097726"/>
                <a:gd name="connsiteY5" fmla="*/ 1935763 h 4986635"/>
                <a:gd name="connsiteX6" fmla="*/ 5917510 w 11097726"/>
                <a:gd name="connsiteY6" fmla="*/ 1745263 h 4986635"/>
                <a:gd name="connsiteX7" fmla="*/ 7660585 w 11097726"/>
                <a:gd name="connsiteY7" fmla="*/ 1202338 h 4986635"/>
                <a:gd name="connsiteX8" fmla="*/ 8470210 w 11097726"/>
                <a:gd name="connsiteY8" fmla="*/ 287938 h 4986635"/>
                <a:gd name="connsiteX9" fmla="*/ 8994085 w 11097726"/>
                <a:gd name="connsiteY9" fmla="*/ 11713 h 4986635"/>
                <a:gd name="connsiteX10" fmla="*/ 10543967 w 11097726"/>
                <a:gd name="connsiteY10" fmla="*/ 603657 h 4986635"/>
                <a:gd name="connsiteX11" fmla="*/ 11097719 w 11097726"/>
                <a:gd name="connsiteY11" fmla="*/ 2680386 h 4986635"/>
                <a:gd name="connsiteX12" fmla="*/ 10328098 w 11097726"/>
                <a:gd name="connsiteY12" fmla="*/ 4670788 h 4986635"/>
                <a:gd name="connsiteX13" fmla="*/ 8975616 w 11097726"/>
                <a:gd name="connsiteY13" fmla="*/ 4978573 h 4986635"/>
                <a:gd name="connsiteX14" fmla="*/ 8277787 w 11097726"/>
                <a:gd name="connsiteY14" fmla="*/ 4642262 h 4986635"/>
                <a:gd name="connsiteX15" fmla="*/ 7561389 w 11097726"/>
                <a:gd name="connsiteY15" fmla="*/ 3575649 h 4986635"/>
                <a:gd name="connsiteX16" fmla="*/ 7288390 w 11097726"/>
                <a:gd name="connsiteY16" fmla="*/ 2573220 h 4986635"/>
                <a:gd name="connsiteX17" fmla="*/ 7260535 w 11097726"/>
                <a:gd name="connsiteY17" fmla="*/ 2307238 h 4986635"/>
                <a:gd name="connsiteX18" fmla="*/ 6841435 w 11097726"/>
                <a:gd name="connsiteY18" fmla="*/ 2192938 h 4986635"/>
                <a:gd name="connsiteX19" fmla="*/ 6421319 w 11097726"/>
                <a:gd name="connsiteY19" fmla="*/ 2217393 h 4986635"/>
                <a:gd name="connsiteX20" fmla="*/ 5941812 w 11097726"/>
                <a:gd name="connsiteY20" fmla="*/ 2283450 h 4986635"/>
                <a:gd name="connsiteX21" fmla="*/ 5255401 w 11097726"/>
                <a:gd name="connsiteY21" fmla="*/ 2445929 h 4986635"/>
                <a:gd name="connsiteX22" fmla="*/ 4155385 w 11097726"/>
                <a:gd name="connsiteY22" fmla="*/ 2812063 h 4986635"/>
                <a:gd name="connsiteX23" fmla="*/ 2894314 w 11097726"/>
                <a:gd name="connsiteY23" fmla="*/ 3464079 h 4986635"/>
                <a:gd name="connsiteX24" fmla="*/ 2644515 w 11097726"/>
                <a:gd name="connsiteY24" fmla="*/ 3570428 h 4986635"/>
                <a:gd name="connsiteX25" fmla="*/ 2461389 w 11097726"/>
                <a:gd name="connsiteY25" fmla="*/ 3570430 h 4986635"/>
                <a:gd name="connsiteX26" fmla="*/ 2108219 w 11097726"/>
                <a:gd name="connsiteY26" fmla="*/ 3688153 h 4986635"/>
                <a:gd name="connsiteX27" fmla="*/ 1892391 w 11097726"/>
                <a:gd name="connsiteY27" fmla="*/ 3789525 h 4986635"/>
                <a:gd name="connsiteX28" fmla="*/ 1562111 w 11097726"/>
                <a:gd name="connsiteY28" fmla="*/ 3907248 h 4986635"/>
                <a:gd name="connsiteX29" fmla="*/ 323356 w 11097726"/>
                <a:gd name="connsiteY29" fmla="*/ 4280527 h 4986635"/>
                <a:gd name="connsiteX30" fmla="*/ 30194 w 11097726"/>
                <a:gd name="connsiteY30" fmla="*/ 4331868 h 4986635"/>
                <a:gd name="connsiteX31" fmla="*/ 26364 w 11097726"/>
                <a:gd name="connsiteY31" fmla="*/ 4141395 h 4986635"/>
                <a:gd name="connsiteX32" fmla="*/ 527843 w 11097726"/>
                <a:gd name="connsiteY32" fmla="*/ 4012080 h 4986635"/>
                <a:gd name="connsiteX33" fmla="*/ 2382100 w 11097726"/>
                <a:gd name="connsiteY33" fmla="*/ 3453383 h 4986635"/>
                <a:gd name="connsiteX34" fmla="*/ 1246439 w 11097726"/>
                <a:gd name="connsiteY34" fmla="*/ 3077959 h 4986635"/>
                <a:gd name="connsiteX35" fmla="*/ 2785225 w 11097726"/>
                <a:gd name="connsiteY35" fmla="*/ 3278671 h 4986635"/>
                <a:gd name="connsiteX36" fmla="*/ 3669610 w 11097726"/>
                <a:gd name="connsiteY36" fmla="*/ 2859688 h 4986635"/>
                <a:gd name="connsiteX37" fmla="*/ 4688297 w 11097726"/>
                <a:gd name="connsiteY37" fmla="*/ 2307180 h 4986635"/>
                <a:gd name="connsiteX38" fmla="*/ 2659960 w 11097726"/>
                <a:gd name="connsiteY38" fmla="*/ 2335813 h 4986635"/>
                <a:gd name="connsiteX39" fmla="*/ 907360 w 11097726"/>
                <a:gd name="connsiteY39" fmla="*/ 2221513 h 4986635"/>
                <a:gd name="connsiteX40" fmla="*/ 35823 w 11097726"/>
                <a:gd name="connsiteY40" fmla="*/ 2693000 h 4986635"/>
                <a:gd name="connsiteX41" fmla="*/ 31060 w 11097726"/>
                <a:gd name="connsiteY41" fmla="*/ 2459638 h 4986635"/>
                <a:gd name="connsiteX42" fmla="*/ 602560 w 11097726"/>
                <a:gd name="connsiteY42" fmla="*/ 2059588 h 4986635"/>
                <a:gd name="connsiteX43" fmla="*/ 7248 w 11097726"/>
                <a:gd name="connsiteY43" fmla="*/ 1873851 h 4986635"/>
                <a:gd name="connsiteX44" fmla="*/ 35822 w 11097726"/>
                <a:gd name="connsiteY44" fmla="*/ 1657156 h 4986635"/>
                <a:gd name="connsiteX45" fmla="*/ 288235 w 11097726"/>
                <a:gd name="connsiteY45" fmla="*/ 1735738 h 4986635"/>
                <a:gd name="connsiteX0" fmla="*/ 288235 w 11097733"/>
                <a:gd name="connsiteY0" fmla="*/ 1735738 h 4986635"/>
                <a:gd name="connsiteX1" fmla="*/ 1078670 w 11097733"/>
                <a:gd name="connsiteY1" fmla="*/ 1879781 h 4986635"/>
                <a:gd name="connsiteX2" fmla="*/ 1248632 w 11097733"/>
                <a:gd name="connsiteY2" fmla="*/ 1951166 h 4986635"/>
                <a:gd name="connsiteX3" fmla="*/ 1745382 w 11097733"/>
                <a:gd name="connsiteY3" fmla="*/ 1971809 h 4986635"/>
                <a:gd name="connsiteX4" fmla="*/ 1948879 w 11097733"/>
                <a:gd name="connsiteY4" fmla="*/ 1927371 h 4986635"/>
                <a:gd name="connsiteX5" fmla="*/ 3469585 w 11097733"/>
                <a:gd name="connsiteY5" fmla="*/ 1935763 h 4986635"/>
                <a:gd name="connsiteX6" fmla="*/ 5917510 w 11097733"/>
                <a:gd name="connsiteY6" fmla="*/ 1745263 h 4986635"/>
                <a:gd name="connsiteX7" fmla="*/ 7660585 w 11097733"/>
                <a:gd name="connsiteY7" fmla="*/ 1202338 h 4986635"/>
                <a:gd name="connsiteX8" fmla="*/ 8470210 w 11097733"/>
                <a:gd name="connsiteY8" fmla="*/ 287938 h 4986635"/>
                <a:gd name="connsiteX9" fmla="*/ 8994085 w 11097733"/>
                <a:gd name="connsiteY9" fmla="*/ 11713 h 4986635"/>
                <a:gd name="connsiteX10" fmla="*/ 10665981 w 11097733"/>
                <a:gd name="connsiteY10" fmla="*/ 603657 h 4986635"/>
                <a:gd name="connsiteX11" fmla="*/ 11097719 w 11097733"/>
                <a:gd name="connsiteY11" fmla="*/ 2680386 h 4986635"/>
                <a:gd name="connsiteX12" fmla="*/ 10328098 w 11097733"/>
                <a:gd name="connsiteY12" fmla="*/ 4670788 h 4986635"/>
                <a:gd name="connsiteX13" fmla="*/ 8975616 w 11097733"/>
                <a:gd name="connsiteY13" fmla="*/ 4978573 h 4986635"/>
                <a:gd name="connsiteX14" fmla="*/ 8277787 w 11097733"/>
                <a:gd name="connsiteY14" fmla="*/ 4642262 h 4986635"/>
                <a:gd name="connsiteX15" fmla="*/ 7561389 w 11097733"/>
                <a:gd name="connsiteY15" fmla="*/ 3575649 h 4986635"/>
                <a:gd name="connsiteX16" fmla="*/ 7288390 w 11097733"/>
                <a:gd name="connsiteY16" fmla="*/ 2573220 h 4986635"/>
                <a:gd name="connsiteX17" fmla="*/ 7260535 w 11097733"/>
                <a:gd name="connsiteY17" fmla="*/ 2307238 h 4986635"/>
                <a:gd name="connsiteX18" fmla="*/ 6841435 w 11097733"/>
                <a:gd name="connsiteY18" fmla="*/ 2192938 h 4986635"/>
                <a:gd name="connsiteX19" fmla="*/ 6421319 w 11097733"/>
                <a:gd name="connsiteY19" fmla="*/ 2217393 h 4986635"/>
                <a:gd name="connsiteX20" fmla="*/ 5941812 w 11097733"/>
                <a:gd name="connsiteY20" fmla="*/ 2283450 h 4986635"/>
                <a:gd name="connsiteX21" fmla="*/ 5255401 w 11097733"/>
                <a:gd name="connsiteY21" fmla="*/ 2445929 h 4986635"/>
                <a:gd name="connsiteX22" fmla="*/ 4155385 w 11097733"/>
                <a:gd name="connsiteY22" fmla="*/ 2812063 h 4986635"/>
                <a:gd name="connsiteX23" fmla="*/ 2894314 w 11097733"/>
                <a:gd name="connsiteY23" fmla="*/ 3464079 h 4986635"/>
                <a:gd name="connsiteX24" fmla="*/ 2644515 w 11097733"/>
                <a:gd name="connsiteY24" fmla="*/ 3570428 h 4986635"/>
                <a:gd name="connsiteX25" fmla="*/ 2461389 w 11097733"/>
                <a:gd name="connsiteY25" fmla="*/ 3570430 h 4986635"/>
                <a:gd name="connsiteX26" fmla="*/ 2108219 w 11097733"/>
                <a:gd name="connsiteY26" fmla="*/ 3688153 h 4986635"/>
                <a:gd name="connsiteX27" fmla="*/ 1892391 w 11097733"/>
                <a:gd name="connsiteY27" fmla="*/ 3789525 h 4986635"/>
                <a:gd name="connsiteX28" fmla="*/ 1562111 w 11097733"/>
                <a:gd name="connsiteY28" fmla="*/ 3907248 h 4986635"/>
                <a:gd name="connsiteX29" fmla="*/ 323356 w 11097733"/>
                <a:gd name="connsiteY29" fmla="*/ 4280527 h 4986635"/>
                <a:gd name="connsiteX30" fmla="*/ 30194 w 11097733"/>
                <a:gd name="connsiteY30" fmla="*/ 4331868 h 4986635"/>
                <a:gd name="connsiteX31" fmla="*/ 26364 w 11097733"/>
                <a:gd name="connsiteY31" fmla="*/ 4141395 h 4986635"/>
                <a:gd name="connsiteX32" fmla="*/ 527843 w 11097733"/>
                <a:gd name="connsiteY32" fmla="*/ 4012080 h 4986635"/>
                <a:gd name="connsiteX33" fmla="*/ 2382100 w 11097733"/>
                <a:gd name="connsiteY33" fmla="*/ 3453383 h 4986635"/>
                <a:gd name="connsiteX34" fmla="*/ 1246439 w 11097733"/>
                <a:gd name="connsiteY34" fmla="*/ 3077959 h 4986635"/>
                <a:gd name="connsiteX35" fmla="*/ 2785225 w 11097733"/>
                <a:gd name="connsiteY35" fmla="*/ 3278671 h 4986635"/>
                <a:gd name="connsiteX36" fmla="*/ 3669610 w 11097733"/>
                <a:gd name="connsiteY36" fmla="*/ 2859688 h 4986635"/>
                <a:gd name="connsiteX37" fmla="*/ 4688297 w 11097733"/>
                <a:gd name="connsiteY37" fmla="*/ 2307180 h 4986635"/>
                <a:gd name="connsiteX38" fmla="*/ 2659960 w 11097733"/>
                <a:gd name="connsiteY38" fmla="*/ 2335813 h 4986635"/>
                <a:gd name="connsiteX39" fmla="*/ 907360 w 11097733"/>
                <a:gd name="connsiteY39" fmla="*/ 2221513 h 4986635"/>
                <a:gd name="connsiteX40" fmla="*/ 35823 w 11097733"/>
                <a:gd name="connsiteY40" fmla="*/ 2693000 h 4986635"/>
                <a:gd name="connsiteX41" fmla="*/ 31060 w 11097733"/>
                <a:gd name="connsiteY41" fmla="*/ 2459638 h 4986635"/>
                <a:gd name="connsiteX42" fmla="*/ 602560 w 11097733"/>
                <a:gd name="connsiteY42" fmla="*/ 2059588 h 4986635"/>
                <a:gd name="connsiteX43" fmla="*/ 7248 w 11097733"/>
                <a:gd name="connsiteY43" fmla="*/ 1873851 h 4986635"/>
                <a:gd name="connsiteX44" fmla="*/ 35822 w 11097733"/>
                <a:gd name="connsiteY44" fmla="*/ 1657156 h 4986635"/>
                <a:gd name="connsiteX45" fmla="*/ 288235 w 11097733"/>
                <a:gd name="connsiteY45" fmla="*/ 1735738 h 4986635"/>
                <a:gd name="connsiteX0" fmla="*/ 288235 w 11097733"/>
                <a:gd name="connsiteY0" fmla="*/ 1735738 h 4979084"/>
                <a:gd name="connsiteX1" fmla="*/ 1078670 w 11097733"/>
                <a:gd name="connsiteY1" fmla="*/ 1879781 h 4979084"/>
                <a:gd name="connsiteX2" fmla="*/ 1248632 w 11097733"/>
                <a:gd name="connsiteY2" fmla="*/ 1951166 h 4979084"/>
                <a:gd name="connsiteX3" fmla="*/ 1745382 w 11097733"/>
                <a:gd name="connsiteY3" fmla="*/ 1971809 h 4979084"/>
                <a:gd name="connsiteX4" fmla="*/ 1948879 w 11097733"/>
                <a:gd name="connsiteY4" fmla="*/ 1927371 h 4979084"/>
                <a:gd name="connsiteX5" fmla="*/ 3469585 w 11097733"/>
                <a:gd name="connsiteY5" fmla="*/ 1935763 h 4979084"/>
                <a:gd name="connsiteX6" fmla="*/ 5917510 w 11097733"/>
                <a:gd name="connsiteY6" fmla="*/ 1745263 h 4979084"/>
                <a:gd name="connsiteX7" fmla="*/ 7660585 w 11097733"/>
                <a:gd name="connsiteY7" fmla="*/ 1202338 h 4979084"/>
                <a:gd name="connsiteX8" fmla="*/ 8470210 w 11097733"/>
                <a:gd name="connsiteY8" fmla="*/ 287938 h 4979084"/>
                <a:gd name="connsiteX9" fmla="*/ 8994085 w 11097733"/>
                <a:gd name="connsiteY9" fmla="*/ 11713 h 4979084"/>
                <a:gd name="connsiteX10" fmla="*/ 10665981 w 11097733"/>
                <a:gd name="connsiteY10" fmla="*/ 603657 h 4979084"/>
                <a:gd name="connsiteX11" fmla="*/ 11097719 w 11097733"/>
                <a:gd name="connsiteY11" fmla="*/ 2680386 h 4979084"/>
                <a:gd name="connsiteX12" fmla="*/ 10450112 w 11097733"/>
                <a:gd name="connsiteY12" fmla="*/ 4633246 h 4979084"/>
                <a:gd name="connsiteX13" fmla="*/ 8975616 w 11097733"/>
                <a:gd name="connsiteY13" fmla="*/ 4978573 h 4979084"/>
                <a:gd name="connsiteX14" fmla="*/ 8277787 w 11097733"/>
                <a:gd name="connsiteY14" fmla="*/ 4642262 h 4979084"/>
                <a:gd name="connsiteX15" fmla="*/ 7561389 w 11097733"/>
                <a:gd name="connsiteY15" fmla="*/ 3575649 h 4979084"/>
                <a:gd name="connsiteX16" fmla="*/ 7288390 w 11097733"/>
                <a:gd name="connsiteY16" fmla="*/ 2573220 h 4979084"/>
                <a:gd name="connsiteX17" fmla="*/ 7260535 w 11097733"/>
                <a:gd name="connsiteY17" fmla="*/ 2307238 h 4979084"/>
                <a:gd name="connsiteX18" fmla="*/ 6841435 w 11097733"/>
                <a:gd name="connsiteY18" fmla="*/ 2192938 h 4979084"/>
                <a:gd name="connsiteX19" fmla="*/ 6421319 w 11097733"/>
                <a:gd name="connsiteY19" fmla="*/ 2217393 h 4979084"/>
                <a:gd name="connsiteX20" fmla="*/ 5941812 w 11097733"/>
                <a:gd name="connsiteY20" fmla="*/ 2283450 h 4979084"/>
                <a:gd name="connsiteX21" fmla="*/ 5255401 w 11097733"/>
                <a:gd name="connsiteY21" fmla="*/ 2445929 h 4979084"/>
                <a:gd name="connsiteX22" fmla="*/ 4155385 w 11097733"/>
                <a:gd name="connsiteY22" fmla="*/ 2812063 h 4979084"/>
                <a:gd name="connsiteX23" fmla="*/ 2894314 w 11097733"/>
                <a:gd name="connsiteY23" fmla="*/ 3464079 h 4979084"/>
                <a:gd name="connsiteX24" fmla="*/ 2644515 w 11097733"/>
                <a:gd name="connsiteY24" fmla="*/ 3570428 h 4979084"/>
                <a:gd name="connsiteX25" fmla="*/ 2461389 w 11097733"/>
                <a:gd name="connsiteY25" fmla="*/ 3570430 h 4979084"/>
                <a:gd name="connsiteX26" fmla="*/ 2108219 w 11097733"/>
                <a:gd name="connsiteY26" fmla="*/ 3688153 h 4979084"/>
                <a:gd name="connsiteX27" fmla="*/ 1892391 w 11097733"/>
                <a:gd name="connsiteY27" fmla="*/ 3789525 h 4979084"/>
                <a:gd name="connsiteX28" fmla="*/ 1562111 w 11097733"/>
                <a:gd name="connsiteY28" fmla="*/ 3907248 h 4979084"/>
                <a:gd name="connsiteX29" fmla="*/ 323356 w 11097733"/>
                <a:gd name="connsiteY29" fmla="*/ 4280527 h 4979084"/>
                <a:gd name="connsiteX30" fmla="*/ 30194 w 11097733"/>
                <a:gd name="connsiteY30" fmla="*/ 4331868 h 4979084"/>
                <a:gd name="connsiteX31" fmla="*/ 26364 w 11097733"/>
                <a:gd name="connsiteY31" fmla="*/ 4141395 h 4979084"/>
                <a:gd name="connsiteX32" fmla="*/ 527843 w 11097733"/>
                <a:gd name="connsiteY32" fmla="*/ 4012080 h 4979084"/>
                <a:gd name="connsiteX33" fmla="*/ 2382100 w 11097733"/>
                <a:gd name="connsiteY33" fmla="*/ 3453383 h 4979084"/>
                <a:gd name="connsiteX34" fmla="*/ 1246439 w 11097733"/>
                <a:gd name="connsiteY34" fmla="*/ 3077959 h 4979084"/>
                <a:gd name="connsiteX35" fmla="*/ 2785225 w 11097733"/>
                <a:gd name="connsiteY35" fmla="*/ 3278671 h 4979084"/>
                <a:gd name="connsiteX36" fmla="*/ 3669610 w 11097733"/>
                <a:gd name="connsiteY36" fmla="*/ 2859688 h 4979084"/>
                <a:gd name="connsiteX37" fmla="*/ 4688297 w 11097733"/>
                <a:gd name="connsiteY37" fmla="*/ 2307180 h 4979084"/>
                <a:gd name="connsiteX38" fmla="*/ 2659960 w 11097733"/>
                <a:gd name="connsiteY38" fmla="*/ 2335813 h 4979084"/>
                <a:gd name="connsiteX39" fmla="*/ 907360 w 11097733"/>
                <a:gd name="connsiteY39" fmla="*/ 2221513 h 4979084"/>
                <a:gd name="connsiteX40" fmla="*/ 35823 w 11097733"/>
                <a:gd name="connsiteY40" fmla="*/ 2693000 h 4979084"/>
                <a:gd name="connsiteX41" fmla="*/ 31060 w 11097733"/>
                <a:gd name="connsiteY41" fmla="*/ 2459638 h 4979084"/>
                <a:gd name="connsiteX42" fmla="*/ 602560 w 11097733"/>
                <a:gd name="connsiteY42" fmla="*/ 2059588 h 4979084"/>
                <a:gd name="connsiteX43" fmla="*/ 7248 w 11097733"/>
                <a:gd name="connsiteY43" fmla="*/ 1873851 h 4979084"/>
                <a:gd name="connsiteX44" fmla="*/ 35822 w 11097733"/>
                <a:gd name="connsiteY44" fmla="*/ 1657156 h 4979084"/>
                <a:gd name="connsiteX45" fmla="*/ 288235 w 11097733"/>
                <a:gd name="connsiteY45" fmla="*/ 1735738 h 4979084"/>
                <a:gd name="connsiteX0" fmla="*/ 288235 w 11097733"/>
                <a:gd name="connsiteY0" fmla="*/ 1649592 h 4892938"/>
                <a:gd name="connsiteX1" fmla="*/ 1078670 w 11097733"/>
                <a:gd name="connsiteY1" fmla="*/ 1793635 h 4892938"/>
                <a:gd name="connsiteX2" fmla="*/ 1248632 w 11097733"/>
                <a:gd name="connsiteY2" fmla="*/ 1865020 h 4892938"/>
                <a:gd name="connsiteX3" fmla="*/ 1745382 w 11097733"/>
                <a:gd name="connsiteY3" fmla="*/ 1885663 h 4892938"/>
                <a:gd name="connsiteX4" fmla="*/ 1948879 w 11097733"/>
                <a:gd name="connsiteY4" fmla="*/ 1841225 h 4892938"/>
                <a:gd name="connsiteX5" fmla="*/ 3469585 w 11097733"/>
                <a:gd name="connsiteY5" fmla="*/ 1849617 h 4892938"/>
                <a:gd name="connsiteX6" fmla="*/ 5917510 w 11097733"/>
                <a:gd name="connsiteY6" fmla="*/ 1659117 h 4892938"/>
                <a:gd name="connsiteX7" fmla="*/ 7660585 w 11097733"/>
                <a:gd name="connsiteY7" fmla="*/ 1116192 h 4892938"/>
                <a:gd name="connsiteX8" fmla="*/ 8470210 w 11097733"/>
                <a:gd name="connsiteY8" fmla="*/ 201792 h 4892938"/>
                <a:gd name="connsiteX9" fmla="*/ 9275654 w 11097733"/>
                <a:gd name="connsiteY9" fmla="*/ 19423 h 4892938"/>
                <a:gd name="connsiteX10" fmla="*/ 10665981 w 11097733"/>
                <a:gd name="connsiteY10" fmla="*/ 517511 h 4892938"/>
                <a:gd name="connsiteX11" fmla="*/ 11097719 w 11097733"/>
                <a:gd name="connsiteY11" fmla="*/ 2594240 h 4892938"/>
                <a:gd name="connsiteX12" fmla="*/ 10450112 w 11097733"/>
                <a:gd name="connsiteY12" fmla="*/ 4547100 h 4892938"/>
                <a:gd name="connsiteX13" fmla="*/ 8975616 w 11097733"/>
                <a:gd name="connsiteY13" fmla="*/ 4892427 h 4892938"/>
                <a:gd name="connsiteX14" fmla="*/ 8277787 w 11097733"/>
                <a:gd name="connsiteY14" fmla="*/ 4556116 h 4892938"/>
                <a:gd name="connsiteX15" fmla="*/ 7561389 w 11097733"/>
                <a:gd name="connsiteY15" fmla="*/ 3489503 h 4892938"/>
                <a:gd name="connsiteX16" fmla="*/ 7288390 w 11097733"/>
                <a:gd name="connsiteY16" fmla="*/ 2487074 h 4892938"/>
                <a:gd name="connsiteX17" fmla="*/ 7260535 w 11097733"/>
                <a:gd name="connsiteY17" fmla="*/ 2221092 h 4892938"/>
                <a:gd name="connsiteX18" fmla="*/ 6841435 w 11097733"/>
                <a:gd name="connsiteY18" fmla="*/ 2106792 h 4892938"/>
                <a:gd name="connsiteX19" fmla="*/ 6421319 w 11097733"/>
                <a:gd name="connsiteY19" fmla="*/ 2131247 h 4892938"/>
                <a:gd name="connsiteX20" fmla="*/ 5941812 w 11097733"/>
                <a:gd name="connsiteY20" fmla="*/ 2197304 h 4892938"/>
                <a:gd name="connsiteX21" fmla="*/ 5255401 w 11097733"/>
                <a:gd name="connsiteY21" fmla="*/ 2359783 h 4892938"/>
                <a:gd name="connsiteX22" fmla="*/ 4155385 w 11097733"/>
                <a:gd name="connsiteY22" fmla="*/ 2725917 h 4892938"/>
                <a:gd name="connsiteX23" fmla="*/ 2894314 w 11097733"/>
                <a:gd name="connsiteY23" fmla="*/ 3377933 h 4892938"/>
                <a:gd name="connsiteX24" fmla="*/ 2644515 w 11097733"/>
                <a:gd name="connsiteY24" fmla="*/ 3484282 h 4892938"/>
                <a:gd name="connsiteX25" fmla="*/ 2461389 w 11097733"/>
                <a:gd name="connsiteY25" fmla="*/ 3484284 h 4892938"/>
                <a:gd name="connsiteX26" fmla="*/ 2108219 w 11097733"/>
                <a:gd name="connsiteY26" fmla="*/ 3602007 h 4892938"/>
                <a:gd name="connsiteX27" fmla="*/ 1892391 w 11097733"/>
                <a:gd name="connsiteY27" fmla="*/ 3703379 h 4892938"/>
                <a:gd name="connsiteX28" fmla="*/ 1562111 w 11097733"/>
                <a:gd name="connsiteY28" fmla="*/ 3821102 h 4892938"/>
                <a:gd name="connsiteX29" fmla="*/ 323356 w 11097733"/>
                <a:gd name="connsiteY29" fmla="*/ 4194381 h 4892938"/>
                <a:gd name="connsiteX30" fmla="*/ 30194 w 11097733"/>
                <a:gd name="connsiteY30" fmla="*/ 4245722 h 4892938"/>
                <a:gd name="connsiteX31" fmla="*/ 26364 w 11097733"/>
                <a:gd name="connsiteY31" fmla="*/ 4055249 h 4892938"/>
                <a:gd name="connsiteX32" fmla="*/ 527843 w 11097733"/>
                <a:gd name="connsiteY32" fmla="*/ 3925934 h 4892938"/>
                <a:gd name="connsiteX33" fmla="*/ 2382100 w 11097733"/>
                <a:gd name="connsiteY33" fmla="*/ 3367237 h 4892938"/>
                <a:gd name="connsiteX34" fmla="*/ 1246439 w 11097733"/>
                <a:gd name="connsiteY34" fmla="*/ 2991813 h 4892938"/>
                <a:gd name="connsiteX35" fmla="*/ 2785225 w 11097733"/>
                <a:gd name="connsiteY35" fmla="*/ 3192525 h 4892938"/>
                <a:gd name="connsiteX36" fmla="*/ 3669610 w 11097733"/>
                <a:gd name="connsiteY36" fmla="*/ 2773542 h 4892938"/>
                <a:gd name="connsiteX37" fmla="*/ 4688297 w 11097733"/>
                <a:gd name="connsiteY37" fmla="*/ 2221034 h 4892938"/>
                <a:gd name="connsiteX38" fmla="*/ 2659960 w 11097733"/>
                <a:gd name="connsiteY38" fmla="*/ 2249667 h 4892938"/>
                <a:gd name="connsiteX39" fmla="*/ 907360 w 11097733"/>
                <a:gd name="connsiteY39" fmla="*/ 2135367 h 4892938"/>
                <a:gd name="connsiteX40" fmla="*/ 35823 w 11097733"/>
                <a:gd name="connsiteY40" fmla="*/ 2606854 h 4892938"/>
                <a:gd name="connsiteX41" fmla="*/ 31060 w 11097733"/>
                <a:gd name="connsiteY41" fmla="*/ 2373492 h 4892938"/>
                <a:gd name="connsiteX42" fmla="*/ 602560 w 11097733"/>
                <a:gd name="connsiteY42" fmla="*/ 1973442 h 4892938"/>
                <a:gd name="connsiteX43" fmla="*/ 7248 w 11097733"/>
                <a:gd name="connsiteY43" fmla="*/ 1787705 h 4892938"/>
                <a:gd name="connsiteX44" fmla="*/ 35822 w 11097733"/>
                <a:gd name="connsiteY44" fmla="*/ 1571010 h 4892938"/>
                <a:gd name="connsiteX45" fmla="*/ 288235 w 11097733"/>
                <a:gd name="connsiteY45" fmla="*/ 1649592 h 4892938"/>
                <a:gd name="connsiteX0" fmla="*/ 288235 w 11097733"/>
                <a:gd name="connsiteY0" fmla="*/ 1649592 h 6716822"/>
                <a:gd name="connsiteX1" fmla="*/ 1078670 w 11097733"/>
                <a:gd name="connsiteY1" fmla="*/ 1793635 h 6716822"/>
                <a:gd name="connsiteX2" fmla="*/ 1248632 w 11097733"/>
                <a:gd name="connsiteY2" fmla="*/ 1865020 h 6716822"/>
                <a:gd name="connsiteX3" fmla="*/ 1745382 w 11097733"/>
                <a:gd name="connsiteY3" fmla="*/ 1885663 h 6716822"/>
                <a:gd name="connsiteX4" fmla="*/ 1948879 w 11097733"/>
                <a:gd name="connsiteY4" fmla="*/ 1841225 h 6716822"/>
                <a:gd name="connsiteX5" fmla="*/ 3469585 w 11097733"/>
                <a:gd name="connsiteY5" fmla="*/ 1849617 h 6716822"/>
                <a:gd name="connsiteX6" fmla="*/ 5917510 w 11097733"/>
                <a:gd name="connsiteY6" fmla="*/ 1659117 h 6716822"/>
                <a:gd name="connsiteX7" fmla="*/ 7660585 w 11097733"/>
                <a:gd name="connsiteY7" fmla="*/ 1116192 h 6716822"/>
                <a:gd name="connsiteX8" fmla="*/ 8470210 w 11097733"/>
                <a:gd name="connsiteY8" fmla="*/ 201792 h 6716822"/>
                <a:gd name="connsiteX9" fmla="*/ 9275654 w 11097733"/>
                <a:gd name="connsiteY9" fmla="*/ 19423 h 6716822"/>
                <a:gd name="connsiteX10" fmla="*/ 10665981 w 11097733"/>
                <a:gd name="connsiteY10" fmla="*/ 517511 h 6716822"/>
                <a:gd name="connsiteX11" fmla="*/ 11097719 w 11097733"/>
                <a:gd name="connsiteY11" fmla="*/ 2594240 h 6716822"/>
                <a:gd name="connsiteX12" fmla="*/ 10450112 w 11097733"/>
                <a:gd name="connsiteY12" fmla="*/ 4547100 h 6716822"/>
                <a:gd name="connsiteX13" fmla="*/ 10341110 w 11097733"/>
                <a:gd name="connsiteY13" fmla="*/ 6715231 h 6716822"/>
                <a:gd name="connsiteX14" fmla="*/ 8975616 w 11097733"/>
                <a:gd name="connsiteY14" fmla="*/ 4892427 h 6716822"/>
                <a:gd name="connsiteX15" fmla="*/ 8277787 w 11097733"/>
                <a:gd name="connsiteY15" fmla="*/ 4556116 h 6716822"/>
                <a:gd name="connsiteX16" fmla="*/ 7561389 w 11097733"/>
                <a:gd name="connsiteY16" fmla="*/ 3489503 h 6716822"/>
                <a:gd name="connsiteX17" fmla="*/ 7288390 w 11097733"/>
                <a:gd name="connsiteY17" fmla="*/ 2487074 h 6716822"/>
                <a:gd name="connsiteX18" fmla="*/ 7260535 w 11097733"/>
                <a:gd name="connsiteY18" fmla="*/ 2221092 h 6716822"/>
                <a:gd name="connsiteX19" fmla="*/ 6841435 w 11097733"/>
                <a:gd name="connsiteY19" fmla="*/ 2106792 h 6716822"/>
                <a:gd name="connsiteX20" fmla="*/ 6421319 w 11097733"/>
                <a:gd name="connsiteY20" fmla="*/ 2131247 h 6716822"/>
                <a:gd name="connsiteX21" fmla="*/ 5941812 w 11097733"/>
                <a:gd name="connsiteY21" fmla="*/ 2197304 h 6716822"/>
                <a:gd name="connsiteX22" fmla="*/ 5255401 w 11097733"/>
                <a:gd name="connsiteY22" fmla="*/ 2359783 h 6716822"/>
                <a:gd name="connsiteX23" fmla="*/ 4155385 w 11097733"/>
                <a:gd name="connsiteY23" fmla="*/ 2725917 h 6716822"/>
                <a:gd name="connsiteX24" fmla="*/ 2894314 w 11097733"/>
                <a:gd name="connsiteY24" fmla="*/ 3377933 h 6716822"/>
                <a:gd name="connsiteX25" fmla="*/ 2644515 w 11097733"/>
                <a:gd name="connsiteY25" fmla="*/ 3484282 h 6716822"/>
                <a:gd name="connsiteX26" fmla="*/ 2461389 w 11097733"/>
                <a:gd name="connsiteY26" fmla="*/ 3484284 h 6716822"/>
                <a:gd name="connsiteX27" fmla="*/ 2108219 w 11097733"/>
                <a:gd name="connsiteY27" fmla="*/ 3602007 h 6716822"/>
                <a:gd name="connsiteX28" fmla="*/ 1892391 w 11097733"/>
                <a:gd name="connsiteY28" fmla="*/ 3703379 h 6716822"/>
                <a:gd name="connsiteX29" fmla="*/ 1562111 w 11097733"/>
                <a:gd name="connsiteY29" fmla="*/ 3821102 h 6716822"/>
                <a:gd name="connsiteX30" fmla="*/ 323356 w 11097733"/>
                <a:gd name="connsiteY30" fmla="*/ 4194381 h 6716822"/>
                <a:gd name="connsiteX31" fmla="*/ 30194 w 11097733"/>
                <a:gd name="connsiteY31" fmla="*/ 4245722 h 6716822"/>
                <a:gd name="connsiteX32" fmla="*/ 26364 w 11097733"/>
                <a:gd name="connsiteY32" fmla="*/ 4055249 h 6716822"/>
                <a:gd name="connsiteX33" fmla="*/ 527843 w 11097733"/>
                <a:gd name="connsiteY33" fmla="*/ 3925934 h 6716822"/>
                <a:gd name="connsiteX34" fmla="*/ 2382100 w 11097733"/>
                <a:gd name="connsiteY34" fmla="*/ 3367237 h 6716822"/>
                <a:gd name="connsiteX35" fmla="*/ 1246439 w 11097733"/>
                <a:gd name="connsiteY35" fmla="*/ 2991813 h 6716822"/>
                <a:gd name="connsiteX36" fmla="*/ 2785225 w 11097733"/>
                <a:gd name="connsiteY36" fmla="*/ 3192525 h 6716822"/>
                <a:gd name="connsiteX37" fmla="*/ 3669610 w 11097733"/>
                <a:gd name="connsiteY37" fmla="*/ 2773542 h 6716822"/>
                <a:gd name="connsiteX38" fmla="*/ 4688297 w 11097733"/>
                <a:gd name="connsiteY38" fmla="*/ 2221034 h 6716822"/>
                <a:gd name="connsiteX39" fmla="*/ 2659960 w 11097733"/>
                <a:gd name="connsiteY39" fmla="*/ 2249667 h 6716822"/>
                <a:gd name="connsiteX40" fmla="*/ 907360 w 11097733"/>
                <a:gd name="connsiteY40" fmla="*/ 2135367 h 6716822"/>
                <a:gd name="connsiteX41" fmla="*/ 35823 w 11097733"/>
                <a:gd name="connsiteY41" fmla="*/ 2606854 h 6716822"/>
                <a:gd name="connsiteX42" fmla="*/ 31060 w 11097733"/>
                <a:gd name="connsiteY42" fmla="*/ 2373492 h 6716822"/>
                <a:gd name="connsiteX43" fmla="*/ 602560 w 11097733"/>
                <a:gd name="connsiteY43" fmla="*/ 1973442 h 6716822"/>
                <a:gd name="connsiteX44" fmla="*/ 7248 w 11097733"/>
                <a:gd name="connsiteY44" fmla="*/ 1787705 h 6716822"/>
                <a:gd name="connsiteX45" fmla="*/ 35822 w 11097733"/>
                <a:gd name="connsiteY45" fmla="*/ 1571010 h 6716822"/>
                <a:gd name="connsiteX46" fmla="*/ 288235 w 11097733"/>
                <a:gd name="connsiteY46" fmla="*/ 1649592 h 6716822"/>
                <a:gd name="connsiteX0" fmla="*/ 288235 w 11097733"/>
                <a:gd name="connsiteY0" fmla="*/ 1649592 h 6787379"/>
                <a:gd name="connsiteX1" fmla="*/ 1078670 w 11097733"/>
                <a:gd name="connsiteY1" fmla="*/ 1793635 h 6787379"/>
                <a:gd name="connsiteX2" fmla="*/ 1248632 w 11097733"/>
                <a:gd name="connsiteY2" fmla="*/ 1865020 h 6787379"/>
                <a:gd name="connsiteX3" fmla="*/ 1745382 w 11097733"/>
                <a:gd name="connsiteY3" fmla="*/ 1885663 h 6787379"/>
                <a:gd name="connsiteX4" fmla="*/ 1948879 w 11097733"/>
                <a:gd name="connsiteY4" fmla="*/ 1841225 h 6787379"/>
                <a:gd name="connsiteX5" fmla="*/ 3469585 w 11097733"/>
                <a:gd name="connsiteY5" fmla="*/ 1849617 h 6787379"/>
                <a:gd name="connsiteX6" fmla="*/ 5917510 w 11097733"/>
                <a:gd name="connsiteY6" fmla="*/ 1659117 h 6787379"/>
                <a:gd name="connsiteX7" fmla="*/ 7660585 w 11097733"/>
                <a:gd name="connsiteY7" fmla="*/ 1116192 h 6787379"/>
                <a:gd name="connsiteX8" fmla="*/ 8470210 w 11097733"/>
                <a:gd name="connsiteY8" fmla="*/ 201792 h 6787379"/>
                <a:gd name="connsiteX9" fmla="*/ 9275654 w 11097733"/>
                <a:gd name="connsiteY9" fmla="*/ 19423 h 6787379"/>
                <a:gd name="connsiteX10" fmla="*/ 10665981 w 11097733"/>
                <a:gd name="connsiteY10" fmla="*/ 517511 h 6787379"/>
                <a:gd name="connsiteX11" fmla="*/ 11097719 w 11097733"/>
                <a:gd name="connsiteY11" fmla="*/ 2594240 h 6787379"/>
                <a:gd name="connsiteX12" fmla="*/ 10450112 w 11097733"/>
                <a:gd name="connsiteY12" fmla="*/ 4547100 h 6787379"/>
                <a:gd name="connsiteX13" fmla="*/ 10754078 w 11097733"/>
                <a:gd name="connsiteY13" fmla="*/ 6161478 h 6787379"/>
                <a:gd name="connsiteX14" fmla="*/ 10341110 w 11097733"/>
                <a:gd name="connsiteY14" fmla="*/ 6715231 h 6787379"/>
                <a:gd name="connsiteX15" fmla="*/ 8975616 w 11097733"/>
                <a:gd name="connsiteY15" fmla="*/ 4892427 h 6787379"/>
                <a:gd name="connsiteX16" fmla="*/ 8277787 w 11097733"/>
                <a:gd name="connsiteY16" fmla="*/ 4556116 h 6787379"/>
                <a:gd name="connsiteX17" fmla="*/ 7561389 w 11097733"/>
                <a:gd name="connsiteY17" fmla="*/ 3489503 h 6787379"/>
                <a:gd name="connsiteX18" fmla="*/ 7288390 w 11097733"/>
                <a:gd name="connsiteY18" fmla="*/ 2487074 h 6787379"/>
                <a:gd name="connsiteX19" fmla="*/ 7260535 w 11097733"/>
                <a:gd name="connsiteY19" fmla="*/ 2221092 h 6787379"/>
                <a:gd name="connsiteX20" fmla="*/ 6841435 w 11097733"/>
                <a:gd name="connsiteY20" fmla="*/ 2106792 h 6787379"/>
                <a:gd name="connsiteX21" fmla="*/ 6421319 w 11097733"/>
                <a:gd name="connsiteY21" fmla="*/ 2131247 h 6787379"/>
                <a:gd name="connsiteX22" fmla="*/ 5941812 w 11097733"/>
                <a:gd name="connsiteY22" fmla="*/ 2197304 h 6787379"/>
                <a:gd name="connsiteX23" fmla="*/ 5255401 w 11097733"/>
                <a:gd name="connsiteY23" fmla="*/ 2359783 h 6787379"/>
                <a:gd name="connsiteX24" fmla="*/ 4155385 w 11097733"/>
                <a:gd name="connsiteY24" fmla="*/ 2725917 h 6787379"/>
                <a:gd name="connsiteX25" fmla="*/ 2894314 w 11097733"/>
                <a:gd name="connsiteY25" fmla="*/ 3377933 h 6787379"/>
                <a:gd name="connsiteX26" fmla="*/ 2644515 w 11097733"/>
                <a:gd name="connsiteY26" fmla="*/ 3484282 h 6787379"/>
                <a:gd name="connsiteX27" fmla="*/ 2461389 w 11097733"/>
                <a:gd name="connsiteY27" fmla="*/ 3484284 h 6787379"/>
                <a:gd name="connsiteX28" fmla="*/ 2108219 w 11097733"/>
                <a:gd name="connsiteY28" fmla="*/ 3602007 h 6787379"/>
                <a:gd name="connsiteX29" fmla="*/ 1892391 w 11097733"/>
                <a:gd name="connsiteY29" fmla="*/ 3703379 h 6787379"/>
                <a:gd name="connsiteX30" fmla="*/ 1562111 w 11097733"/>
                <a:gd name="connsiteY30" fmla="*/ 3821102 h 6787379"/>
                <a:gd name="connsiteX31" fmla="*/ 323356 w 11097733"/>
                <a:gd name="connsiteY31" fmla="*/ 4194381 h 6787379"/>
                <a:gd name="connsiteX32" fmla="*/ 30194 w 11097733"/>
                <a:gd name="connsiteY32" fmla="*/ 4245722 h 6787379"/>
                <a:gd name="connsiteX33" fmla="*/ 26364 w 11097733"/>
                <a:gd name="connsiteY33" fmla="*/ 4055249 h 6787379"/>
                <a:gd name="connsiteX34" fmla="*/ 527843 w 11097733"/>
                <a:gd name="connsiteY34" fmla="*/ 3925934 h 6787379"/>
                <a:gd name="connsiteX35" fmla="*/ 2382100 w 11097733"/>
                <a:gd name="connsiteY35" fmla="*/ 3367237 h 6787379"/>
                <a:gd name="connsiteX36" fmla="*/ 1246439 w 11097733"/>
                <a:gd name="connsiteY36" fmla="*/ 2991813 h 6787379"/>
                <a:gd name="connsiteX37" fmla="*/ 2785225 w 11097733"/>
                <a:gd name="connsiteY37" fmla="*/ 3192525 h 6787379"/>
                <a:gd name="connsiteX38" fmla="*/ 3669610 w 11097733"/>
                <a:gd name="connsiteY38" fmla="*/ 2773542 h 6787379"/>
                <a:gd name="connsiteX39" fmla="*/ 4688297 w 11097733"/>
                <a:gd name="connsiteY39" fmla="*/ 2221034 h 6787379"/>
                <a:gd name="connsiteX40" fmla="*/ 2659960 w 11097733"/>
                <a:gd name="connsiteY40" fmla="*/ 2249667 h 6787379"/>
                <a:gd name="connsiteX41" fmla="*/ 907360 w 11097733"/>
                <a:gd name="connsiteY41" fmla="*/ 2135367 h 6787379"/>
                <a:gd name="connsiteX42" fmla="*/ 35823 w 11097733"/>
                <a:gd name="connsiteY42" fmla="*/ 2606854 h 6787379"/>
                <a:gd name="connsiteX43" fmla="*/ 31060 w 11097733"/>
                <a:gd name="connsiteY43" fmla="*/ 2373492 h 6787379"/>
                <a:gd name="connsiteX44" fmla="*/ 602560 w 11097733"/>
                <a:gd name="connsiteY44" fmla="*/ 1973442 h 6787379"/>
                <a:gd name="connsiteX45" fmla="*/ 7248 w 11097733"/>
                <a:gd name="connsiteY45" fmla="*/ 1787705 h 6787379"/>
                <a:gd name="connsiteX46" fmla="*/ 35822 w 11097733"/>
                <a:gd name="connsiteY46" fmla="*/ 1571010 h 6787379"/>
                <a:gd name="connsiteX47" fmla="*/ 288235 w 11097733"/>
                <a:gd name="connsiteY47" fmla="*/ 1649592 h 6787379"/>
                <a:gd name="connsiteX0" fmla="*/ 288235 w 11097733"/>
                <a:gd name="connsiteY0" fmla="*/ 1649592 h 6787379"/>
                <a:gd name="connsiteX1" fmla="*/ 1078670 w 11097733"/>
                <a:gd name="connsiteY1" fmla="*/ 1793635 h 6787379"/>
                <a:gd name="connsiteX2" fmla="*/ 1248632 w 11097733"/>
                <a:gd name="connsiteY2" fmla="*/ 1865020 h 6787379"/>
                <a:gd name="connsiteX3" fmla="*/ 1745382 w 11097733"/>
                <a:gd name="connsiteY3" fmla="*/ 1885663 h 6787379"/>
                <a:gd name="connsiteX4" fmla="*/ 1948879 w 11097733"/>
                <a:gd name="connsiteY4" fmla="*/ 1841225 h 6787379"/>
                <a:gd name="connsiteX5" fmla="*/ 3469585 w 11097733"/>
                <a:gd name="connsiteY5" fmla="*/ 1849617 h 6787379"/>
                <a:gd name="connsiteX6" fmla="*/ 5917510 w 11097733"/>
                <a:gd name="connsiteY6" fmla="*/ 1659117 h 6787379"/>
                <a:gd name="connsiteX7" fmla="*/ 7660585 w 11097733"/>
                <a:gd name="connsiteY7" fmla="*/ 1116192 h 6787379"/>
                <a:gd name="connsiteX8" fmla="*/ 8470210 w 11097733"/>
                <a:gd name="connsiteY8" fmla="*/ 201792 h 6787379"/>
                <a:gd name="connsiteX9" fmla="*/ 9275654 w 11097733"/>
                <a:gd name="connsiteY9" fmla="*/ 19423 h 6787379"/>
                <a:gd name="connsiteX10" fmla="*/ 10665981 w 11097733"/>
                <a:gd name="connsiteY10" fmla="*/ 517511 h 6787379"/>
                <a:gd name="connsiteX11" fmla="*/ 11097719 w 11097733"/>
                <a:gd name="connsiteY11" fmla="*/ 2594240 h 6787379"/>
                <a:gd name="connsiteX12" fmla="*/ 10450112 w 11097733"/>
                <a:gd name="connsiteY12" fmla="*/ 4547100 h 6787379"/>
                <a:gd name="connsiteX13" fmla="*/ 10754078 w 11097733"/>
                <a:gd name="connsiteY13" fmla="*/ 6161478 h 6787379"/>
                <a:gd name="connsiteX14" fmla="*/ 10341110 w 11097733"/>
                <a:gd name="connsiteY14" fmla="*/ 6715231 h 6787379"/>
                <a:gd name="connsiteX15" fmla="*/ 9463669 w 11097733"/>
                <a:gd name="connsiteY15" fmla="*/ 4911198 h 6787379"/>
                <a:gd name="connsiteX16" fmla="*/ 8277787 w 11097733"/>
                <a:gd name="connsiteY16" fmla="*/ 4556116 h 6787379"/>
                <a:gd name="connsiteX17" fmla="*/ 7561389 w 11097733"/>
                <a:gd name="connsiteY17" fmla="*/ 3489503 h 6787379"/>
                <a:gd name="connsiteX18" fmla="*/ 7288390 w 11097733"/>
                <a:gd name="connsiteY18" fmla="*/ 2487074 h 6787379"/>
                <a:gd name="connsiteX19" fmla="*/ 7260535 w 11097733"/>
                <a:gd name="connsiteY19" fmla="*/ 2221092 h 6787379"/>
                <a:gd name="connsiteX20" fmla="*/ 6841435 w 11097733"/>
                <a:gd name="connsiteY20" fmla="*/ 2106792 h 6787379"/>
                <a:gd name="connsiteX21" fmla="*/ 6421319 w 11097733"/>
                <a:gd name="connsiteY21" fmla="*/ 2131247 h 6787379"/>
                <a:gd name="connsiteX22" fmla="*/ 5941812 w 11097733"/>
                <a:gd name="connsiteY22" fmla="*/ 2197304 h 6787379"/>
                <a:gd name="connsiteX23" fmla="*/ 5255401 w 11097733"/>
                <a:gd name="connsiteY23" fmla="*/ 2359783 h 6787379"/>
                <a:gd name="connsiteX24" fmla="*/ 4155385 w 11097733"/>
                <a:gd name="connsiteY24" fmla="*/ 2725917 h 6787379"/>
                <a:gd name="connsiteX25" fmla="*/ 2894314 w 11097733"/>
                <a:gd name="connsiteY25" fmla="*/ 3377933 h 6787379"/>
                <a:gd name="connsiteX26" fmla="*/ 2644515 w 11097733"/>
                <a:gd name="connsiteY26" fmla="*/ 3484282 h 6787379"/>
                <a:gd name="connsiteX27" fmla="*/ 2461389 w 11097733"/>
                <a:gd name="connsiteY27" fmla="*/ 3484284 h 6787379"/>
                <a:gd name="connsiteX28" fmla="*/ 2108219 w 11097733"/>
                <a:gd name="connsiteY28" fmla="*/ 3602007 h 6787379"/>
                <a:gd name="connsiteX29" fmla="*/ 1892391 w 11097733"/>
                <a:gd name="connsiteY29" fmla="*/ 3703379 h 6787379"/>
                <a:gd name="connsiteX30" fmla="*/ 1562111 w 11097733"/>
                <a:gd name="connsiteY30" fmla="*/ 3821102 h 6787379"/>
                <a:gd name="connsiteX31" fmla="*/ 323356 w 11097733"/>
                <a:gd name="connsiteY31" fmla="*/ 4194381 h 6787379"/>
                <a:gd name="connsiteX32" fmla="*/ 30194 w 11097733"/>
                <a:gd name="connsiteY32" fmla="*/ 4245722 h 6787379"/>
                <a:gd name="connsiteX33" fmla="*/ 26364 w 11097733"/>
                <a:gd name="connsiteY33" fmla="*/ 4055249 h 6787379"/>
                <a:gd name="connsiteX34" fmla="*/ 527843 w 11097733"/>
                <a:gd name="connsiteY34" fmla="*/ 3925934 h 6787379"/>
                <a:gd name="connsiteX35" fmla="*/ 2382100 w 11097733"/>
                <a:gd name="connsiteY35" fmla="*/ 3367237 h 6787379"/>
                <a:gd name="connsiteX36" fmla="*/ 1246439 w 11097733"/>
                <a:gd name="connsiteY36" fmla="*/ 2991813 h 6787379"/>
                <a:gd name="connsiteX37" fmla="*/ 2785225 w 11097733"/>
                <a:gd name="connsiteY37" fmla="*/ 3192525 h 6787379"/>
                <a:gd name="connsiteX38" fmla="*/ 3669610 w 11097733"/>
                <a:gd name="connsiteY38" fmla="*/ 2773542 h 6787379"/>
                <a:gd name="connsiteX39" fmla="*/ 4688297 w 11097733"/>
                <a:gd name="connsiteY39" fmla="*/ 2221034 h 6787379"/>
                <a:gd name="connsiteX40" fmla="*/ 2659960 w 11097733"/>
                <a:gd name="connsiteY40" fmla="*/ 2249667 h 6787379"/>
                <a:gd name="connsiteX41" fmla="*/ 907360 w 11097733"/>
                <a:gd name="connsiteY41" fmla="*/ 2135367 h 6787379"/>
                <a:gd name="connsiteX42" fmla="*/ 35823 w 11097733"/>
                <a:gd name="connsiteY42" fmla="*/ 2606854 h 6787379"/>
                <a:gd name="connsiteX43" fmla="*/ 31060 w 11097733"/>
                <a:gd name="connsiteY43" fmla="*/ 2373492 h 6787379"/>
                <a:gd name="connsiteX44" fmla="*/ 602560 w 11097733"/>
                <a:gd name="connsiteY44" fmla="*/ 1973442 h 6787379"/>
                <a:gd name="connsiteX45" fmla="*/ 7248 w 11097733"/>
                <a:gd name="connsiteY45" fmla="*/ 1787705 h 6787379"/>
                <a:gd name="connsiteX46" fmla="*/ 35822 w 11097733"/>
                <a:gd name="connsiteY46" fmla="*/ 1571010 h 6787379"/>
                <a:gd name="connsiteX47" fmla="*/ 288235 w 11097733"/>
                <a:gd name="connsiteY47" fmla="*/ 1649592 h 6787379"/>
                <a:gd name="connsiteX0" fmla="*/ 288235 w 11097733"/>
                <a:gd name="connsiteY0" fmla="*/ 1649592 h 6743013"/>
                <a:gd name="connsiteX1" fmla="*/ 1078670 w 11097733"/>
                <a:gd name="connsiteY1" fmla="*/ 1793635 h 6743013"/>
                <a:gd name="connsiteX2" fmla="*/ 1248632 w 11097733"/>
                <a:gd name="connsiteY2" fmla="*/ 1865020 h 6743013"/>
                <a:gd name="connsiteX3" fmla="*/ 1745382 w 11097733"/>
                <a:gd name="connsiteY3" fmla="*/ 1885663 h 6743013"/>
                <a:gd name="connsiteX4" fmla="*/ 1948879 w 11097733"/>
                <a:gd name="connsiteY4" fmla="*/ 1841225 h 6743013"/>
                <a:gd name="connsiteX5" fmla="*/ 3469585 w 11097733"/>
                <a:gd name="connsiteY5" fmla="*/ 1849617 h 6743013"/>
                <a:gd name="connsiteX6" fmla="*/ 5917510 w 11097733"/>
                <a:gd name="connsiteY6" fmla="*/ 1659117 h 6743013"/>
                <a:gd name="connsiteX7" fmla="*/ 7660585 w 11097733"/>
                <a:gd name="connsiteY7" fmla="*/ 1116192 h 6743013"/>
                <a:gd name="connsiteX8" fmla="*/ 8470210 w 11097733"/>
                <a:gd name="connsiteY8" fmla="*/ 201792 h 6743013"/>
                <a:gd name="connsiteX9" fmla="*/ 9275654 w 11097733"/>
                <a:gd name="connsiteY9" fmla="*/ 19423 h 6743013"/>
                <a:gd name="connsiteX10" fmla="*/ 10665981 w 11097733"/>
                <a:gd name="connsiteY10" fmla="*/ 517511 h 6743013"/>
                <a:gd name="connsiteX11" fmla="*/ 11097719 w 11097733"/>
                <a:gd name="connsiteY11" fmla="*/ 2594240 h 6743013"/>
                <a:gd name="connsiteX12" fmla="*/ 10450112 w 11097733"/>
                <a:gd name="connsiteY12" fmla="*/ 4547100 h 6743013"/>
                <a:gd name="connsiteX13" fmla="*/ 10754078 w 11097733"/>
                <a:gd name="connsiteY13" fmla="*/ 6161478 h 6743013"/>
                <a:gd name="connsiteX14" fmla="*/ 10341110 w 11097733"/>
                <a:gd name="connsiteY14" fmla="*/ 6715231 h 6743013"/>
                <a:gd name="connsiteX15" fmla="*/ 9881215 w 11097733"/>
                <a:gd name="connsiteY15" fmla="*/ 5401243 h 6743013"/>
                <a:gd name="connsiteX16" fmla="*/ 9463669 w 11097733"/>
                <a:gd name="connsiteY16" fmla="*/ 4911198 h 6743013"/>
                <a:gd name="connsiteX17" fmla="*/ 8277787 w 11097733"/>
                <a:gd name="connsiteY17" fmla="*/ 4556116 h 6743013"/>
                <a:gd name="connsiteX18" fmla="*/ 7561389 w 11097733"/>
                <a:gd name="connsiteY18" fmla="*/ 3489503 h 6743013"/>
                <a:gd name="connsiteX19" fmla="*/ 7288390 w 11097733"/>
                <a:gd name="connsiteY19" fmla="*/ 2487074 h 6743013"/>
                <a:gd name="connsiteX20" fmla="*/ 7260535 w 11097733"/>
                <a:gd name="connsiteY20" fmla="*/ 2221092 h 6743013"/>
                <a:gd name="connsiteX21" fmla="*/ 6841435 w 11097733"/>
                <a:gd name="connsiteY21" fmla="*/ 2106792 h 6743013"/>
                <a:gd name="connsiteX22" fmla="*/ 6421319 w 11097733"/>
                <a:gd name="connsiteY22" fmla="*/ 2131247 h 6743013"/>
                <a:gd name="connsiteX23" fmla="*/ 5941812 w 11097733"/>
                <a:gd name="connsiteY23" fmla="*/ 2197304 h 6743013"/>
                <a:gd name="connsiteX24" fmla="*/ 5255401 w 11097733"/>
                <a:gd name="connsiteY24" fmla="*/ 2359783 h 6743013"/>
                <a:gd name="connsiteX25" fmla="*/ 4155385 w 11097733"/>
                <a:gd name="connsiteY25" fmla="*/ 2725917 h 6743013"/>
                <a:gd name="connsiteX26" fmla="*/ 2894314 w 11097733"/>
                <a:gd name="connsiteY26" fmla="*/ 3377933 h 6743013"/>
                <a:gd name="connsiteX27" fmla="*/ 2644515 w 11097733"/>
                <a:gd name="connsiteY27" fmla="*/ 3484282 h 6743013"/>
                <a:gd name="connsiteX28" fmla="*/ 2461389 w 11097733"/>
                <a:gd name="connsiteY28" fmla="*/ 3484284 h 6743013"/>
                <a:gd name="connsiteX29" fmla="*/ 2108219 w 11097733"/>
                <a:gd name="connsiteY29" fmla="*/ 3602007 h 6743013"/>
                <a:gd name="connsiteX30" fmla="*/ 1892391 w 11097733"/>
                <a:gd name="connsiteY30" fmla="*/ 3703379 h 6743013"/>
                <a:gd name="connsiteX31" fmla="*/ 1562111 w 11097733"/>
                <a:gd name="connsiteY31" fmla="*/ 3821102 h 6743013"/>
                <a:gd name="connsiteX32" fmla="*/ 323356 w 11097733"/>
                <a:gd name="connsiteY32" fmla="*/ 4194381 h 6743013"/>
                <a:gd name="connsiteX33" fmla="*/ 30194 w 11097733"/>
                <a:gd name="connsiteY33" fmla="*/ 4245722 h 6743013"/>
                <a:gd name="connsiteX34" fmla="*/ 26364 w 11097733"/>
                <a:gd name="connsiteY34" fmla="*/ 4055249 h 6743013"/>
                <a:gd name="connsiteX35" fmla="*/ 527843 w 11097733"/>
                <a:gd name="connsiteY35" fmla="*/ 3925934 h 6743013"/>
                <a:gd name="connsiteX36" fmla="*/ 2382100 w 11097733"/>
                <a:gd name="connsiteY36" fmla="*/ 3367237 h 6743013"/>
                <a:gd name="connsiteX37" fmla="*/ 1246439 w 11097733"/>
                <a:gd name="connsiteY37" fmla="*/ 2991813 h 6743013"/>
                <a:gd name="connsiteX38" fmla="*/ 2785225 w 11097733"/>
                <a:gd name="connsiteY38" fmla="*/ 3192525 h 6743013"/>
                <a:gd name="connsiteX39" fmla="*/ 3669610 w 11097733"/>
                <a:gd name="connsiteY39" fmla="*/ 2773542 h 6743013"/>
                <a:gd name="connsiteX40" fmla="*/ 4688297 w 11097733"/>
                <a:gd name="connsiteY40" fmla="*/ 2221034 h 6743013"/>
                <a:gd name="connsiteX41" fmla="*/ 2659960 w 11097733"/>
                <a:gd name="connsiteY41" fmla="*/ 2249667 h 6743013"/>
                <a:gd name="connsiteX42" fmla="*/ 907360 w 11097733"/>
                <a:gd name="connsiteY42" fmla="*/ 2135367 h 6743013"/>
                <a:gd name="connsiteX43" fmla="*/ 35823 w 11097733"/>
                <a:gd name="connsiteY43" fmla="*/ 2606854 h 6743013"/>
                <a:gd name="connsiteX44" fmla="*/ 31060 w 11097733"/>
                <a:gd name="connsiteY44" fmla="*/ 2373492 h 6743013"/>
                <a:gd name="connsiteX45" fmla="*/ 602560 w 11097733"/>
                <a:gd name="connsiteY45" fmla="*/ 1973442 h 6743013"/>
                <a:gd name="connsiteX46" fmla="*/ 7248 w 11097733"/>
                <a:gd name="connsiteY46" fmla="*/ 1787705 h 6743013"/>
                <a:gd name="connsiteX47" fmla="*/ 35822 w 11097733"/>
                <a:gd name="connsiteY47" fmla="*/ 1571010 h 6743013"/>
                <a:gd name="connsiteX48" fmla="*/ 288235 w 11097733"/>
                <a:gd name="connsiteY48" fmla="*/ 1649592 h 6743013"/>
                <a:gd name="connsiteX0" fmla="*/ 288235 w 11097733"/>
                <a:gd name="connsiteY0" fmla="*/ 1649592 h 6739514"/>
                <a:gd name="connsiteX1" fmla="*/ 1078670 w 11097733"/>
                <a:gd name="connsiteY1" fmla="*/ 1793635 h 6739514"/>
                <a:gd name="connsiteX2" fmla="*/ 1248632 w 11097733"/>
                <a:gd name="connsiteY2" fmla="*/ 1865020 h 6739514"/>
                <a:gd name="connsiteX3" fmla="*/ 1745382 w 11097733"/>
                <a:gd name="connsiteY3" fmla="*/ 1885663 h 6739514"/>
                <a:gd name="connsiteX4" fmla="*/ 1948879 w 11097733"/>
                <a:gd name="connsiteY4" fmla="*/ 1841225 h 6739514"/>
                <a:gd name="connsiteX5" fmla="*/ 3469585 w 11097733"/>
                <a:gd name="connsiteY5" fmla="*/ 1849617 h 6739514"/>
                <a:gd name="connsiteX6" fmla="*/ 5917510 w 11097733"/>
                <a:gd name="connsiteY6" fmla="*/ 1659117 h 6739514"/>
                <a:gd name="connsiteX7" fmla="*/ 7660585 w 11097733"/>
                <a:gd name="connsiteY7" fmla="*/ 1116192 h 6739514"/>
                <a:gd name="connsiteX8" fmla="*/ 8470210 w 11097733"/>
                <a:gd name="connsiteY8" fmla="*/ 201792 h 6739514"/>
                <a:gd name="connsiteX9" fmla="*/ 9275654 w 11097733"/>
                <a:gd name="connsiteY9" fmla="*/ 19423 h 6739514"/>
                <a:gd name="connsiteX10" fmla="*/ 10665981 w 11097733"/>
                <a:gd name="connsiteY10" fmla="*/ 517511 h 6739514"/>
                <a:gd name="connsiteX11" fmla="*/ 11097719 w 11097733"/>
                <a:gd name="connsiteY11" fmla="*/ 2594240 h 6739514"/>
                <a:gd name="connsiteX12" fmla="*/ 10450112 w 11097733"/>
                <a:gd name="connsiteY12" fmla="*/ 4547100 h 6739514"/>
                <a:gd name="connsiteX13" fmla="*/ 10444352 w 11097733"/>
                <a:gd name="connsiteY13" fmla="*/ 4978889 h 6739514"/>
                <a:gd name="connsiteX14" fmla="*/ 10754078 w 11097733"/>
                <a:gd name="connsiteY14" fmla="*/ 6161478 h 6739514"/>
                <a:gd name="connsiteX15" fmla="*/ 10341110 w 11097733"/>
                <a:gd name="connsiteY15" fmla="*/ 6715231 h 6739514"/>
                <a:gd name="connsiteX16" fmla="*/ 9881215 w 11097733"/>
                <a:gd name="connsiteY16" fmla="*/ 5401243 h 6739514"/>
                <a:gd name="connsiteX17" fmla="*/ 9463669 w 11097733"/>
                <a:gd name="connsiteY17" fmla="*/ 4911198 h 6739514"/>
                <a:gd name="connsiteX18" fmla="*/ 8277787 w 11097733"/>
                <a:gd name="connsiteY18" fmla="*/ 4556116 h 6739514"/>
                <a:gd name="connsiteX19" fmla="*/ 7561389 w 11097733"/>
                <a:gd name="connsiteY19" fmla="*/ 3489503 h 6739514"/>
                <a:gd name="connsiteX20" fmla="*/ 7288390 w 11097733"/>
                <a:gd name="connsiteY20" fmla="*/ 2487074 h 6739514"/>
                <a:gd name="connsiteX21" fmla="*/ 7260535 w 11097733"/>
                <a:gd name="connsiteY21" fmla="*/ 2221092 h 6739514"/>
                <a:gd name="connsiteX22" fmla="*/ 6841435 w 11097733"/>
                <a:gd name="connsiteY22" fmla="*/ 2106792 h 6739514"/>
                <a:gd name="connsiteX23" fmla="*/ 6421319 w 11097733"/>
                <a:gd name="connsiteY23" fmla="*/ 2131247 h 6739514"/>
                <a:gd name="connsiteX24" fmla="*/ 5941812 w 11097733"/>
                <a:gd name="connsiteY24" fmla="*/ 2197304 h 6739514"/>
                <a:gd name="connsiteX25" fmla="*/ 5255401 w 11097733"/>
                <a:gd name="connsiteY25" fmla="*/ 2359783 h 6739514"/>
                <a:gd name="connsiteX26" fmla="*/ 4155385 w 11097733"/>
                <a:gd name="connsiteY26" fmla="*/ 2725917 h 6739514"/>
                <a:gd name="connsiteX27" fmla="*/ 2894314 w 11097733"/>
                <a:gd name="connsiteY27" fmla="*/ 3377933 h 6739514"/>
                <a:gd name="connsiteX28" fmla="*/ 2644515 w 11097733"/>
                <a:gd name="connsiteY28" fmla="*/ 3484282 h 6739514"/>
                <a:gd name="connsiteX29" fmla="*/ 2461389 w 11097733"/>
                <a:gd name="connsiteY29" fmla="*/ 3484284 h 6739514"/>
                <a:gd name="connsiteX30" fmla="*/ 2108219 w 11097733"/>
                <a:gd name="connsiteY30" fmla="*/ 3602007 h 6739514"/>
                <a:gd name="connsiteX31" fmla="*/ 1892391 w 11097733"/>
                <a:gd name="connsiteY31" fmla="*/ 3703379 h 6739514"/>
                <a:gd name="connsiteX32" fmla="*/ 1562111 w 11097733"/>
                <a:gd name="connsiteY32" fmla="*/ 3821102 h 6739514"/>
                <a:gd name="connsiteX33" fmla="*/ 323356 w 11097733"/>
                <a:gd name="connsiteY33" fmla="*/ 4194381 h 6739514"/>
                <a:gd name="connsiteX34" fmla="*/ 30194 w 11097733"/>
                <a:gd name="connsiteY34" fmla="*/ 4245722 h 6739514"/>
                <a:gd name="connsiteX35" fmla="*/ 26364 w 11097733"/>
                <a:gd name="connsiteY35" fmla="*/ 4055249 h 6739514"/>
                <a:gd name="connsiteX36" fmla="*/ 527843 w 11097733"/>
                <a:gd name="connsiteY36" fmla="*/ 3925934 h 6739514"/>
                <a:gd name="connsiteX37" fmla="*/ 2382100 w 11097733"/>
                <a:gd name="connsiteY37" fmla="*/ 3367237 h 6739514"/>
                <a:gd name="connsiteX38" fmla="*/ 1246439 w 11097733"/>
                <a:gd name="connsiteY38" fmla="*/ 2991813 h 6739514"/>
                <a:gd name="connsiteX39" fmla="*/ 2785225 w 11097733"/>
                <a:gd name="connsiteY39" fmla="*/ 3192525 h 6739514"/>
                <a:gd name="connsiteX40" fmla="*/ 3669610 w 11097733"/>
                <a:gd name="connsiteY40" fmla="*/ 2773542 h 6739514"/>
                <a:gd name="connsiteX41" fmla="*/ 4688297 w 11097733"/>
                <a:gd name="connsiteY41" fmla="*/ 2221034 h 6739514"/>
                <a:gd name="connsiteX42" fmla="*/ 2659960 w 11097733"/>
                <a:gd name="connsiteY42" fmla="*/ 2249667 h 6739514"/>
                <a:gd name="connsiteX43" fmla="*/ 907360 w 11097733"/>
                <a:gd name="connsiteY43" fmla="*/ 2135367 h 6739514"/>
                <a:gd name="connsiteX44" fmla="*/ 35823 w 11097733"/>
                <a:gd name="connsiteY44" fmla="*/ 2606854 h 6739514"/>
                <a:gd name="connsiteX45" fmla="*/ 31060 w 11097733"/>
                <a:gd name="connsiteY45" fmla="*/ 2373492 h 6739514"/>
                <a:gd name="connsiteX46" fmla="*/ 602560 w 11097733"/>
                <a:gd name="connsiteY46" fmla="*/ 1973442 h 6739514"/>
                <a:gd name="connsiteX47" fmla="*/ 7248 w 11097733"/>
                <a:gd name="connsiteY47" fmla="*/ 1787705 h 6739514"/>
                <a:gd name="connsiteX48" fmla="*/ 35822 w 11097733"/>
                <a:gd name="connsiteY48" fmla="*/ 1571010 h 6739514"/>
                <a:gd name="connsiteX49" fmla="*/ 288235 w 11097733"/>
                <a:gd name="connsiteY49" fmla="*/ 1649592 h 6739514"/>
                <a:gd name="connsiteX0" fmla="*/ 288235 w 11097733"/>
                <a:gd name="connsiteY0" fmla="*/ 1649592 h 6838727"/>
                <a:gd name="connsiteX1" fmla="*/ 1078670 w 11097733"/>
                <a:gd name="connsiteY1" fmla="*/ 1793635 h 6838727"/>
                <a:gd name="connsiteX2" fmla="*/ 1248632 w 11097733"/>
                <a:gd name="connsiteY2" fmla="*/ 1865020 h 6838727"/>
                <a:gd name="connsiteX3" fmla="*/ 1745382 w 11097733"/>
                <a:gd name="connsiteY3" fmla="*/ 1885663 h 6838727"/>
                <a:gd name="connsiteX4" fmla="*/ 1948879 w 11097733"/>
                <a:gd name="connsiteY4" fmla="*/ 1841225 h 6838727"/>
                <a:gd name="connsiteX5" fmla="*/ 3469585 w 11097733"/>
                <a:gd name="connsiteY5" fmla="*/ 1849617 h 6838727"/>
                <a:gd name="connsiteX6" fmla="*/ 5917510 w 11097733"/>
                <a:gd name="connsiteY6" fmla="*/ 1659117 h 6838727"/>
                <a:gd name="connsiteX7" fmla="*/ 7660585 w 11097733"/>
                <a:gd name="connsiteY7" fmla="*/ 1116192 h 6838727"/>
                <a:gd name="connsiteX8" fmla="*/ 8470210 w 11097733"/>
                <a:gd name="connsiteY8" fmla="*/ 201792 h 6838727"/>
                <a:gd name="connsiteX9" fmla="*/ 9275654 w 11097733"/>
                <a:gd name="connsiteY9" fmla="*/ 19423 h 6838727"/>
                <a:gd name="connsiteX10" fmla="*/ 10665981 w 11097733"/>
                <a:gd name="connsiteY10" fmla="*/ 517511 h 6838727"/>
                <a:gd name="connsiteX11" fmla="*/ 11097719 w 11097733"/>
                <a:gd name="connsiteY11" fmla="*/ 2594240 h 6838727"/>
                <a:gd name="connsiteX12" fmla="*/ 10450112 w 11097733"/>
                <a:gd name="connsiteY12" fmla="*/ 4547100 h 6838727"/>
                <a:gd name="connsiteX13" fmla="*/ 10444352 w 11097733"/>
                <a:gd name="connsiteY13" fmla="*/ 4978889 h 6838727"/>
                <a:gd name="connsiteX14" fmla="*/ 10754078 w 11097733"/>
                <a:gd name="connsiteY14" fmla="*/ 6161478 h 6838727"/>
                <a:gd name="connsiteX15" fmla="*/ 10791621 w 11097733"/>
                <a:gd name="connsiteY15" fmla="*/ 6780931 h 6838727"/>
                <a:gd name="connsiteX16" fmla="*/ 10341110 w 11097733"/>
                <a:gd name="connsiteY16" fmla="*/ 6715231 h 6838727"/>
                <a:gd name="connsiteX17" fmla="*/ 9881215 w 11097733"/>
                <a:gd name="connsiteY17" fmla="*/ 5401243 h 6838727"/>
                <a:gd name="connsiteX18" fmla="*/ 9463669 w 11097733"/>
                <a:gd name="connsiteY18" fmla="*/ 4911198 h 6838727"/>
                <a:gd name="connsiteX19" fmla="*/ 8277787 w 11097733"/>
                <a:gd name="connsiteY19" fmla="*/ 4556116 h 6838727"/>
                <a:gd name="connsiteX20" fmla="*/ 7561389 w 11097733"/>
                <a:gd name="connsiteY20" fmla="*/ 3489503 h 6838727"/>
                <a:gd name="connsiteX21" fmla="*/ 7288390 w 11097733"/>
                <a:gd name="connsiteY21" fmla="*/ 2487074 h 6838727"/>
                <a:gd name="connsiteX22" fmla="*/ 7260535 w 11097733"/>
                <a:gd name="connsiteY22" fmla="*/ 2221092 h 6838727"/>
                <a:gd name="connsiteX23" fmla="*/ 6841435 w 11097733"/>
                <a:gd name="connsiteY23" fmla="*/ 2106792 h 6838727"/>
                <a:gd name="connsiteX24" fmla="*/ 6421319 w 11097733"/>
                <a:gd name="connsiteY24" fmla="*/ 2131247 h 6838727"/>
                <a:gd name="connsiteX25" fmla="*/ 5941812 w 11097733"/>
                <a:gd name="connsiteY25" fmla="*/ 2197304 h 6838727"/>
                <a:gd name="connsiteX26" fmla="*/ 5255401 w 11097733"/>
                <a:gd name="connsiteY26" fmla="*/ 2359783 h 6838727"/>
                <a:gd name="connsiteX27" fmla="*/ 4155385 w 11097733"/>
                <a:gd name="connsiteY27" fmla="*/ 2725917 h 6838727"/>
                <a:gd name="connsiteX28" fmla="*/ 2894314 w 11097733"/>
                <a:gd name="connsiteY28" fmla="*/ 3377933 h 6838727"/>
                <a:gd name="connsiteX29" fmla="*/ 2644515 w 11097733"/>
                <a:gd name="connsiteY29" fmla="*/ 3484282 h 6838727"/>
                <a:gd name="connsiteX30" fmla="*/ 2461389 w 11097733"/>
                <a:gd name="connsiteY30" fmla="*/ 3484284 h 6838727"/>
                <a:gd name="connsiteX31" fmla="*/ 2108219 w 11097733"/>
                <a:gd name="connsiteY31" fmla="*/ 3602007 h 6838727"/>
                <a:gd name="connsiteX32" fmla="*/ 1892391 w 11097733"/>
                <a:gd name="connsiteY32" fmla="*/ 3703379 h 6838727"/>
                <a:gd name="connsiteX33" fmla="*/ 1562111 w 11097733"/>
                <a:gd name="connsiteY33" fmla="*/ 3821102 h 6838727"/>
                <a:gd name="connsiteX34" fmla="*/ 323356 w 11097733"/>
                <a:gd name="connsiteY34" fmla="*/ 4194381 h 6838727"/>
                <a:gd name="connsiteX35" fmla="*/ 30194 w 11097733"/>
                <a:gd name="connsiteY35" fmla="*/ 4245722 h 6838727"/>
                <a:gd name="connsiteX36" fmla="*/ 26364 w 11097733"/>
                <a:gd name="connsiteY36" fmla="*/ 4055249 h 6838727"/>
                <a:gd name="connsiteX37" fmla="*/ 527843 w 11097733"/>
                <a:gd name="connsiteY37" fmla="*/ 3925934 h 6838727"/>
                <a:gd name="connsiteX38" fmla="*/ 2382100 w 11097733"/>
                <a:gd name="connsiteY38" fmla="*/ 3367237 h 6838727"/>
                <a:gd name="connsiteX39" fmla="*/ 1246439 w 11097733"/>
                <a:gd name="connsiteY39" fmla="*/ 2991813 h 6838727"/>
                <a:gd name="connsiteX40" fmla="*/ 2785225 w 11097733"/>
                <a:gd name="connsiteY40" fmla="*/ 3192525 h 6838727"/>
                <a:gd name="connsiteX41" fmla="*/ 3669610 w 11097733"/>
                <a:gd name="connsiteY41" fmla="*/ 2773542 h 6838727"/>
                <a:gd name="connsiteX42" fmla="*/ 4688297 w 11097733"/>
                <a:gd name="connsiteY42" fmla="*/ 2221034 h 6838727"/>
                <a:gd name="connsiteX43" fmla="*/ 2659960 w 11097733"/>
                <a:gd name="connsiteY43" fmla="*/ 2249667 h 6838727"/>
                <a:gd name="connsiteX44" fmla="*/ 907360 w 11097733"/>
                <a:gd name="connsiteY44" fmla="*/ 2135367 h 6838727"/>
                <a:gd name="connsiteX45" fmla="*/ 35823 w 11097733"/>
                <a:gd name="connsiteY45" fmla="*/ 2606854 h 6838727"/>
                <a:gd name="connsiteX46" fmla="*/ 31060 w 11097733"/>
                <a:gd name="connsiteY46" fmla="*/ 2373492 h 6838727"/>
                <a:gd name="connsiteX47" fmla="*/ 602560 w 11097733"/>
                <a:gd name="connsiteY47" fmla="*/ 1973442 h 6838727"/>
                <a:gd name="connsiteX48" fmla="*/ 7248 w 11097733"/>
                <a:gd name="connsiteY48" fmla="*/ 1787705 h 6838727"/>
                <a:gd name="connsiteX49" fmla="*/ 35822 w 11097733"/>
                <a:gd name="connsiteY49" fmla="*/ 1571010 h 6838727"/>
                <a:gd name="connsiteX50" fmla="*/ 288235 w 11097733"/>
                <a:gd name="connsiteY50" fmla="*/ 1649592 h 6838727"/>
                <a:gd name="connsiteX0" fmla="*/ 288235 w 11097733"/>
                <a:gd name="connsiteY0" fmla="*/ 1649592 h 6888011"/>
                <a:gd name="connsiteX1" fmla="*/ 1078670 w 11097733"/>
                <a:gd name="connsiteY1" fmla="*/ 1793635 h 6888011"/>
                <a:gd name="connsiteX2" fmla="*/ 1248632 w 11097733"/>
                <a:gd name="connsiteY2" fmla="*/ 1865020 h 6888011"/>
                <a:gd name="connsiteX3" fmla="*/ 1745382 w 11097733"/>
                <a:gd name="connsiteY3" fmla="*/ 1885663 h 6888011"/>
                <a:gd name="connsiteX4" fmla="*/ 1948879 w 11097733"/>
                <a:gd name="connsiteY4" fmla="*/ 1841225 h 6888011"/>
                <a:gd name="connsiteX5" fmla="*/ 3469585 w 11097733"/>
                <a:gd name="connsiteY5" fmla="*/ 1849617 h 6888011"/>
                <a:gd name="connsiteX6" fmla="*/ 5917510 w 11097733"/>
                <a:gd name="connsiteY6" fmla="*/ 1659117 h 6888011"/>
                <a:gd name="connsiteX7" fmla="*/ 7660585 w 11097733"/>
                <a:gd name="connsiteY7" fmla="*/ 1116192 h 6888011"/>
                <a:gd name="connsiteX8" fmla="*/ 8470210 w 11097733"/>
                <a:gd name="connsiteY8" fmla="*/ 201792 h 6888011"/>
                <a:gd name="connsiteX9" fmla="*/ 9275654 w 11097733"/>
                <a:gd name="connsiteY9" fmla="*/ 19423 h 6888011"/>
                <a:gd name="connsiteX10" fmla="*/ 10665981 w 11097733"/>
                <a:gd name="connsiteY10" fmla="*/ 517511 h 6888011"/>
                <a:gd name="connsiteX11" fmla="*/ 11097719 w 11097733"/>
                <a:gd name="connsiteY11" fmla="*/ 2594240 h 6888011"/>
                <a:gd name="connsiteX12" fmla="*/ 10450112 w 11097733"/>
                <a:gd name="connsiteY12" fmla="*/ 4547100 h 6888011"/>
                <a:gd name="connsiteX13" fmla="*/ 10444352 w 11097733"/>
                <a:gd name="connsiteY13" fmla="*/ 4978889 h 6888011"/>
                <a:gd name="connsiteX14" fmla="*/ 10754078 w 11097733"/>
                <a:gd name="connsiteY14" fmla="*/ 6161478 h 6888011"/>
                <a:gd name="connsiteX15" fmla="*/ 10791621 w 11097733"/>
                <a:gd name="connsiteY15" fmla="*/ 6780931 h 6888011"/>
                <a:gd name="connsiteX16" fmla="*/ 10416195 w 11097733"/>
                <a:gd name="connsiteY16" fmla="*/ 6884172 h 6888011"/>
                <a:gd name="connsiteX17" fmla="*/ 10341110 w 11097733"/>
                <a:gd name="connsiteY17" fmla="*/ 6715231 h 6888011"/>
                <a:gd name="connsiteX18" fmla="*/ 9881215 w 11097733"/>
                <a:gd name="connsiteY18" fmla="*/ 5401243 h 6888011"/>
                <a:gd name="connsiteX19" fmla="*/ 9463669 w 11097733"/>
                <a:gd name="connsiteY19" fmla="*/ 4911198 h 6888011"/>
                <a:gd name="connsiteX20" fmla="*/ 8277787 w 11097733"/>
                <a:gd name="connsiteY20" fmla="*/ 4556116 h 6888011"/>
                <a:gd name="connsiteX21" fmla="*/ 7561389 w 11097733"/>
                <a:gd name="connsiteY21" fmla="*/ 3489503 h 6888011"/>
                <a:gd name="connsiteX22" fmla="*/ 7288390 w 11097733"/>
                <a:gd name="connsiteY22" fmla="*/ 2487074 h 6888011"/>
                <a:gd name="connsiteX23" fmla="*/ 7260535 w 11097733"/>
                <a:gd name="connsiteY23" fmla="*/ 2221092 h 6888011"/>
                <a:gd name="connsiteX24" fmla="*/ 6841435 w 11097733"/>
                <a:gd name="connsiteY24" fmla="*/ 2106792 h 6888011"/>
                <a:gd name="connsiteX25" fmla="*/ 6421319 w 11097733"/>
                <a:gd name="connsiteY25" fmla="*/ 2131247 h 6888011"/>
                <a:gd name="connsiteX26" fmla="*/ 5941812 w 11097733"/>
                <a:gd name="connsiteY26" fmla="*/ 2197304 h 6888011"/>
                <a:gd name="connsiteX27" fmla="*/ 5255401 w 11097733"/>
                <a:gd name="connsiteY27" fmla="*/ 2359783 h 6888011"/>
                <a:gd name="connsiteX28" fmla="*/ 4155385 w 11097733"/>
                <a:gd name="connsiteY28" fmla="*/ 2725917 h 6888011"/>
                <a:gd name="connsiteX29" fmla="*/ 2894314 w 11097733"/>
                <a:gd name="connsiteY29" fmla="*/ 3377933 h 6888011"/>
                <a:gd name="connsiteX30" fmla="*/ 2644515 w 11097733"/>
                <a:gd name="connsiteY30" fmla="*/ 3484282 h 6888011"/>
                <a:gd name="connsiteX31" fmla="*/ 2461389 w 11097733"/>
                <a:gd name="connsiteY31" fmla="*/ 3484284 h 6888011"/>
                <a:gd name="connsiteX32" fmla="*/ 2108219 w 11097733"/>
                <a:gd name="connsiteY32" fmla="*/ 3602007 h 6888011"/>
                <a:gd name="connsiteX33" fmla="*/ 1892391 w 11097733"/>
                <a:gd name="connsiteY33" fmla="*/ 3703379 h 6888011"/>
                <a:gd name="connsiteX34" fmla="*/ 1562111 w 11097733"/>
                <a:gd name="connsiteY34" fmla="*/ 3821102 h 6888011"/>
                <a:gd name="connsiteX35" fmla="*/ 323356 w 11097733"/>
                <a:gd name="connsiteY35" fmla="*/ 4194381 h 6888011"/>
                <a:gd name="connsiteX36" fmla="*/ 30194 w 11097733"/>
                <a:gd name="connsiteY36" fmla="*/ 4245722 h 6888011"/>
                <a:gd name="connsiteX37" fmla="*/ 26364 w 11097733"/>
                <a:gd name="connsiteY37" fmla="*/ 4055249 h 6888011"/>
                <a:gd name="connsiteX38" fmla="*/ 527843 w 11097733"/>
                <a:gd name="connsiteY38" fmla="*/ 3925934 h 6888011"/>
                <a:gd name="connsiteX39" fmla="*/ 2382100 w 11097733"/>
                <a:gd name="connsiteY39" fmla="*/ 3367237 h 6888011"/>
                <a:gd name="connsiteX40" fmla="*/ 1246439 w 11097733"/>
                <a:gd name="connsiteY40" fmla="*/ 2991813 h 6888011"/>
                <a:gd name="connsiteX41" fmla="*/ 2785225 w 11097733"/>
                <a:gd name="connsiteY41" fmla="*/ 3192525 h 6888011"/>
                <a:gd name="connsiteX42" fmla="*/ 3669610 w 11097733"/>
                <a:gd name="connsiteY42" fmla="*/ 2773542 h 6888011"/>
                <a:gd name="connsiteX43" fmla="*/ 4688297 w 11097733"/>
                <a:gd name="connsiteY43" fmla="*/ 2221034 h 6888011"/>
                <a:gd name="connsiteX44" fmla="*/ 2659960 w 11097733"/>
                <a:gd name="connsiteY44" fmla="*/ 2249667 h 6888011"/>
                <a:gd name="connsiteX45" fmla="*/ 907360 w 11097733"/>
                <a:gd name="connsiteY45" fmla="*/ 2135367 h 6888011"/>
                <a:gd name="connsiteX46" fmla="*/ 35823 w 11097733"/>
                <a:gd name="connsiteY46" fmla="*/ 2606854 h 6888011"/>
                <a:gd name="connsiteX47" fmla="*/ 31060 w 11097733"/>
                <a:gd name="connsiteY47" fmla="*/ 2373492 h 6888011"/>
                <a:gd name="connsiteX48" fmla="*/ 602560 w 11097733"/>
                <a:gd name="connsiteY48" fmla="*/ 1973442 h 6888011"/>
                <a:gd name="connsiteX49" fmla="*/ 7248 w 11097733"/>
                <a:gd name="connsiteY49" fmla="*/ 1787705 h 6888011"/>
                <a:gd name="connsiteX50" fmla="*/ 35822 w 11097733"/>
                <a:gd name="connsiteY50" fmla="*/ 1571010 h 6888011"/>
                <a:gd name="connsiteX51" fmla="*/ 288235 w 11097733"/>
                <a:gd name="connsiteY51" fmla="*/ 1649592 h 6888011"/>
                <a:gd name="connsiteX0" fmla="*/ 288235 w 11097733"/>
                <a:gd name="connsiteY0" fmla="*/ 1649592 h 6888011"/>
                <a:gd name="connsiteX1" fmla="*/ 1078670 w 11097733"/>
                <a:gd name="connsiteY1" fmla="*/ 1793635 h 6888011"/>
                <a:gd name="connsiteX2" fmla="*/ 1248632 w 11097733"/>
                <a:gd name="connsiteY2" fmla="*/ 1865020 h 6888011"/>
                <a:gd name="connsiteX3" fmla="*/ 1745382 w 11097733"/>
                <a:gd name="connsiteY3" fmla="*/ 1885663 h 6888011"/>
                <a:gd name="connsiteX4" fmla="*/ 1948879 w 11097733"/>
                <a:gd name="connsiteY4" fmla="*/ 1841225 h 6888011"/>
                <a:gd name="connsiteX5" fmla="*/ 3469585 w 11097733"/>
                <a:gd name="connsiteY5" fmla="*/ 1849617 h 6888011"/>
                <a:gd name="connsiteX6" fmla="*/ 5917510 w 11097733"/>
                <a:gd name="connsiteY6" fmla="*/ 1659117 h 6888011"/>
                <a:gd name="connsiteX7" fmla="*/ 7660585 w 11097733"/>
                <a:gd name="connsiteY7" fmla="*/ 1116192 h 6888011"/>
                <a:gd name="connsiteX8" fmla="*/ 8470210 w 11097733"/>
                <a:gd name="connsiteY8" fmla="*/ 201792 h 6888011"/>
                <a:gd name="connsiteX9" fmla="*/ 9275654 w 11097733"/>
                <a:gd name="connsiteY9" fmla="*/ 19423 h 6888011"/>
                <a:gd name="connsiteX10" fmla="*/ 10665981 w 11097733"/>
                <a:gd name="connsiteY10" fmla="*/ 517511 h 6888011"/>
                <a:gd name="connsiteX11" fmla="*/ 11097719 w 11097733"/>
                <a:gd name="connsiteY11" fmla="*/ 2594240 h 6888011"/>
                <a:gd name="connsiteX12" fmla="*/ 10534583 w 11097733"/>
                <a:gd name="connsiteY12" fmla="*/ 4528329 h 6888011"/>
                <a:gd name="connsiteX13" fmla="*/ 10444352 w 11097733"/>
                <a:gd name="connsiteY13" fmla="*/ 4978889 h 6888011"/>
                <a:gd name="connsiteX14" fmla="*/ 10754078 w 11097733"/>
                <a:gd name="connsiteY14" fmla="*/ 6161478 h 6888011"/>
                <a:gd name="connsiteX15" fmla="*/ 10791621 w 11097733"/>
                <a:gd name="connsiteY15" fmla="*/ 6780931 h 6888011"/>
                <a:gd name="connsiteX16" fmla="*/ 10416195 w 11097733"/>
                <a:gd name="connsiteY16" fmla="*/ 6884172 h 6888011"/>
                <a:gd name="connsiteX17" fmla="*/ 10341110 w 11097733"/>
                <a:gd name="connsiteY17" fmla="*/ 6715231 h 6888011"/>
                <a:gd name="connsiteX18" fmla="*/ 9881215 w 11097733"/>
                <a:gd name="connsiteY18" fmla="*/ 5401243 h 6888011"/>
                <a:gd name="connsiteX19" fmla="*/ 9463669 w 11097733"/>
                <a:gd name="connsiteY19" fmla="*/ 4911198 h 6888011"/>
                <a:gd name="connsiteX20" fmla="*/ 8277787 w 11097733"/>
                <a:gd name="connsiteY20" fmla="*/ 4556116 h 6888011"/>
                <a:gd name="connsiteX21" fmla="*/ 7561389 w 11097733"/>
                <a:gd name="connsiteY21" fmla="*/ 3489503 h 6888011"/>
                <a:gd name="connsiteX22" fmla="*/ 7288390 w 11097733"/>
                <a:gd name="connsiteY22" fmla="*/ 2487074 h 6888011"/>
                <a:gd name="connsiteX23" fmla="*/ 7260535 w 11097733"/>
                <a:gd name="connsiteY23" fmla="*/ 2221092 h 6888011"/>
                <a:gd name="connsiteX24" fmla="*/ 6841435 w 11097733"/>
                <a:gd name="connsiteY24" fmla="*/ 2106792 h 6888011"/>
                <a:gd name="connsiteX25" fmla="*/ 6421319 w 11097733"/>
                <a:gd name="connsiteY25" fmla="*/ 2131247 h 6888011"/>
                <a:gd name="connsiteX26" fmla="*/ 5941812 w 11097733"/>
                <a:gd name="connsiteY26" fmla="*/ 2197304 h 6888011"/>
                <a:gd name="connsiteX27" fmla="*/ 5255401 w 11097733"/>
                <a:gd name="connsiteY27" fmla="*/ 2359783 h 6888011"/>
                <a:gd name="connsiteX28" fmla="*/ 4155385 w 11097733"/>
                <a:gd name="connsiteY28" fmla="*/ 2725917 h 6888011"/>
                <a:gd name="connsiteX29" fmla="*/ 2894314 w 11097733"/>
                <a:gd name="connsiteY29" fmla="*/ 3377933 h 6888011"/>
                <a:gd name="connsiteX30" fmla="*/ 2644515 w 11097733"/>
                <a:gd name="connsiteY30" fmla="*/ 3484282 h 6888011"/>
                <a:gd name="connsiteX31" fmla="*/ 2461389 w 11097733"/>
                <a:gd name="connsiteY31" fmla="*/ 3484284 h 6888011"/>
                <a:gd name="connsiteX32" fmla="*/ 2108219 w 11097733"/>
                <a:gd name="connsiteY32" fmla="*/ 3602007 h 6888011"/>
                <a:gd name="connsiteX33" fmla="*/ 1892391 w 11097733"/>
                <a:gd name="connsiteY33" fmla="*/ 3703379 h 6888011"/>
                <a:gd name="connsiteX34" fmla="*/ 1562111 w 11097733"/>
                <a:gd name="connsiteY34" fmla="*/ 3821102 h 6888011"/>
                <a:gd name="connsiteX35" fmla="*/ 323356 w 11097733"/>
                <a:gd name="connsiteY35" fmla="*/ 4194381 h 6888011"/>
                <a:gd name="connsiteX36" fmla="*/ 30194 w 11097733"/>
                <a:gd name="connsiteY36" fmla="*/ 4245722 h 6888011"/>
                <a:gd name="connsiteX37" fmla="*/ 26364 w 11097733"/>
                <a:gd name="connsiteY37" fmla="*/ 4055249 h 6888011"/>
                <a:gd name="connsiteX38" fmla="*/ 527843 w 11097733"/>
                <a:gd name="connsiteY38" fmla="*/ 3925934 h 6888011"/>
                <a:gd name="connsiteX39" fmla="*/ 2382100 w 11097733"/>
                <a:gd name="connsiteY39" fmla="*/ 3367237 h 6888011"/>
                <a:gd name="connsiteX40" fmla="*/ 1246439 w 11097733"/>
                <a:gd name="connsiteY40" fmla="*/ 2991813 h 6888011"/>
                <a:gd name="connsiteX41" fmla="*/ 2785225 w 11097733"/>
                <a:gd name="connsiteY41" fmla="*/ 3192525 h 6888011"/>
                <a:gd name="connsiteX42" fmla="*/ 3669610 w 11097733"/>
                <a:gd name="connsiteY42" fmla="*/ 2773542 h 6888011"/>
                <a:gd name="connsiteX43" fmla="*/ 4688297 w 11097733"/>
                <a:gd name="connsiteY43" fmla="*/ 2221034 h 6888011"/>
                <a:gd name="connsiteX44" fmla="*/ 2659960 w 11097733"/>
                <a:gd name="connsiteY44" fmla="*/ 2249667 h 6888011"/>
                <a:gd name="connsiteX45" fmla="*/ 907360 w 11097733"/>
                <a:gd name="connsiteY45" fmla="*/ 2135367 h 6888011"/>
                <a:gd name="connsiteX46" fmla="*/ 35823 w 11097733"/>
                <a:gd name="connsiteY46" fmla="*/ 2606854 h 6888011"/>
                <a:gd name="connsiteX47" fmla="*/ 31060 w 11097733"/>
                <a:gd name="connsiteY47" fmla="*/ 2373492 h 6888011"/>
                <a:gd name="connsiteX48" fmla="*/ 602560 w 11097733"/>
                <a:gd name="connsiteY48" fmla="*/ 1973442 h 6888011"/>
                <a:gd name="connsiteX49" fmla="*/ 7248 w 11097733"/>
                <a:gd name="connsiteY49" fmla="*/ 1787705 h 6888011"/>
                <a:gd name="connsiteX50" fmla="*/ 35822 w 11097733"/>
                <a:gd name="connsiteY50" fmla="*/ 1571010 h 6888011"/>
                <a:gd name="connsiteX51" fmla="*/ 288235 w 11097733"/>
                <a:gd name="connsiteY51" fmla="*/ 1649592 h 6888011"/>
                <a:gd name="connsiteX0" fmla="*/ 288235 w 11097733"/>
                <a:gd name="connsiteY0" fmla="*/ 1649592 h 6888011"/>
                <a:gd name="connsiteX1" fmla="*/ 1078670 w 11097733"/>
                <a:gd name="connsiteY1" fmla="*/ 1793635 h 6888011"/>
                <a:gd name="connsiteX2" fmla="*/ 1248632 w 11097733"/>
                <a:gd name="connsiteY2" fmla="*/ 1865020 h 6888011"/>
                <a:gd name="connsiteX3" fmla="*/ 1745382 w 11097733"/>
                <a:gd name="connsiteY3" fmla="*/ 1885663 h 6888011"/>
                <a:gd name="connsiteX4" fmla="*/ 1948879 w 11097733"/>
                <a:gd name="connsiteY4" fmla="*/ 1841225 h 6888011"/>
                <a:gd name="connsiteX5" fmla="*/ 3469585 w 11097733"/>
                <a:gd name="connsiteY5" fmla="*/ 1849617 h 6888011"/>
                <a:gd name="connsiteX6" fmla="*/ 5917510 w 11097733"/>
                <a:gd name="connsiteY6" fmla="*/ 1659117 h 6888011"/>
                <a:gd name="connsiteX7" fmla="*/ 7660585 w 11097733"/>
                <a:gd name="connsiteY7" fmla="*/ 1116192 h 6888011"/>
                <a:gd name="connsiteX8" fmla="*/ 8470210 w 11097733"/>
                <a:gd name="connsiteY8" fmla="*/ 201792 h 6888011"/>
                <a:gd name="connsiteX9" fmla="*/ 9275654 w 11097733"/>
                <a:gd name="connsiteY9" fmla="*/ 19423 h 6888011"/>
                <a:gd name="connsiteX10" fmla="*/ 10665981 w 11097733"/>
                <a:gd name="connsiteY10" fmla="*/ 517511 h 6888011"/>
                <a:gd name="connsiteX11" fmla="*/ 11097719 w 11097733"/>
                <a:gd name="connsiteY11" fmla="*/ 2594240 h 6888011"/>
                <a:gd name="connsiteX12" fmla="*/ 10534583 w 11097733"/>
                <a:gd name="connsiteY12" fmla="*/ 4528329 h 6888011"/>
                <a:gd name="connsiteX13" fmla="*/ 10547595 w 11097733"/>
                <a:gd name="connsiteY13" fmla="*/ 5053974 h 6888011"/>
                <a:gd name="connsiteX14" fmla="*/ 10754078 w 11097733"/>
                <a:gd name="connsiteY14" fmla="*/ 6161478 h 6888011"/>
                <a:gd name="connsiteX15" fmla="*/ 10791621 w 11097733"/>
                <a:gd name="connsiteY15" fmla="*/ 6780931 h 6888011"/>
                <a:gd name="connsiteX16" fmla="*/ 10416195 w 11097733"/>
                <a:gd name="connsiteY16" fmla="*/ 6884172 h 6888011"/>
                <a:gd name="connsiteX17" fmla="*/ 10341110 w 11097733"/>
                <a:gd name="connsiteY17" fmla="*/ 6715231 h 6888011"/>
                <a:gd name="connsiteX18" fmla="*/ 9881215 w 11097733"/>
                <a:gd name="connsiteY18" fmla="*/ 5401243 h 6888011"/>
                <a:gd name="connsiteX19" fmla="*/ 9463669 w 11097733"/>
                <a:gd name="connsiteY19" fmla="*/ 4911198 h 6888011"/>
                <a:gd name="connsiteX20" fmla="*/ 8277787 w 11097733"/>
                <a:gd name="connsiteY20" fmla="*/ 4556116 h 6888011"/>
                <a:gd name="connsiteX21" fmla="*/ 7561389 w 11097733"/>
                <a:gd name="connsiteY21" fmla="*/ 3489503 h 6888011"/>
                <a:gd name="connsiteX22" fmla="*/ 7288390 w 11097733"/>
                <a:gd name="connsiteY22" fmla="*/ 2487074 h 6888011"/>
                <a:gd name="connsiteX23" fmla="*/ 7260535 w 11097733"/>
                <a:gd name="connsiteY23" fmla="*/ 2221092 h 6888011"/>
                <a:gd name="connsiteX24" fmla="*/ 6841435 w 11097733"/>
                <a:gd name="connsiteY24" fmla="*/ 2106792 h 6888011"/>
                <a:gd name="connsiteX25" fmla="*/ 6421319 w 11097733"/>
                <a:gd name="connsiteY25" fmla="*/ 2131247 h 6888011"/>
                <a:gd name="connsiteX26" fmla="*/ 5941812 w 11097733"/>
                <a:gd name="connsiteY26" fmla="*/ 2197304 h 6888011"/>
                <a:gd name="connsiteX27" fmla="*/ 5255401 w 11097733"/>
                <a:gd name="connsiteY27" fmla="*/ 2359783 h 6888011"/>
                <a:gd name="connsiteX28" fmla="*/ 4155385 w 11097733"/>
                <a:gd name="connsiteY28" fmla="*/ 2725917 h 6888011"/>
                <a:gd name="connsiteX29" fmla="*/ 2894314 w 11097733"/>
                <a:gd name="connsiteY29" fmla="*/ 3377933 h 6888011"/>
                <a:gd name="connsiteX30" fmla="*/ 2644515 w 11097733"/>
                <a:gd name="connsiteY30" fmla="*/ 3484282 h 6888011"/>
                <a:gd name="connsiteX31" fmla="*/ 2461389 w 11097733"/>
                <a:gd name="connsiteY31" fmla="*/ 3484284 h 6888011"/>
                <a:gd name="connsiteX32" fmla="*/ 2108219 w 11097733"/>
                <a:gd name="connsiteY32" fmla="*/ 3602007 h 6888011"/>
                <a:gd name="connsiteX33" fmla="*/ 1892391 w 11097733"/>
                <a:gd name="connsiteY33" fmla="*/ 3703379 h 6888011"/>
                <a:gd name="connsiteX34" fmla="*/ 1562111 w 11097733"/>
                <a:gd name="connsiteY34" fmla="*/ 3821102 h 6888011"/>
                <a:gd name="connsiteX35" fmla="*/ 323356 w 11097733"/>
                <a:gd name="connsiteY35" fmla="*/ 4194381 h 6888011"/>
                <a:gd name="connsiteX36" fmla="*/ 30194 w 11097733"/>
                <a:gd name="connsiteY36" fmla="*/ 4245722 h 6888011"/>
                <a:gd name="connsiteX37" fmla="*/ 26364 w 11097733"/>
                <a:gd name="connsiteY37" fmla="*/ 4055249 h 6888011"/>
                <a:gd name="connsiteX38" fmla="*/ 527843 w 11097733"/>
                <a:gd name="connsiteY38" fmla="*/ 3925934 h 6888011"/>
                <a:gd name="connsiteX39" fmla="*/ 2382100 w 11097733"/>
                <a:gd name="connsiteY39" fmla="*/ 3367237 h 6888011"/>
                <a:gd name="connsiteX40" fmla="*/ 1246439 w 11097733"/>
                <a:gd name="connsiteY40" fmla="*/ 2991813 h 6888011"/>
                <a:gd name="connsiteX41" fmla="*/ 2785225 w 11097733"/>
                <a:gd name="connsiteY41" fmla="*/ 3192525 h 6888011"/>
                <a:gd name="connsiteX42" fmla="*/ 3669610 w 11097733"/>
                <a:gd name="connsiteY42" fmla="*/ 2773542 h 6888011"/>
                <a:gd name="connsiteX43" fmla="*/ 4688297 w 11097733"/>
                <a:gd name="connsiteY43" fmla="*/ 2221034 h 6888011"/>
                <a:gd name="connsiteX44" fmla="*/ 2659960 w 11097733"/>
                <a:gd name="connsiteY44" fmla="*/ 2249667 h 6888011"/>
                <a:gd name="connsiteX45" fmla="*/ 907360 w 11097733"/>
                <a:gd name="connsiteY45" fmla="*/ 2135367 h 6888011"/>
                <a:gd name="connsiteX46" fmla="*/ 35823 w 11097733"/>
                <a:gd name="connsiteY46" fmla="*/ 2606854 h 6888011"/>
                <a:gd name="connsiteX47" fmla="*/ 31060 w 11097733"/>
                <a:gd name="connsiteY47" fmla="*/ 2373492 h 6888011"/>
                <a:gd name="connsiteX48" fmla="*/ 602560 w 11097733"/>
                <a:gd name="connsiteY48" fmla="*/ 1973442 h 6888011"/>
                <a:gd name="connsiteX49" fmla="*/ 7248 w 11097733"/>
                <a:gd name="connsiteY49" fmla="*/ 1787705 h 6888011"/>
                <a:gd name="connsiteX50" fmla="*/ 35822 w 11097733"/>
                <a:gd name="connsiteY50" fmla="*/ 1571010 h 6888011"/>
                <a:gd name="connsiteX51" fmla="*/ 288235 w 11097733"/>
                <a:gd name="connsiteY51" fmla="*/ 1649592 h 6888011"/>
                <a:gd name="connsiteX0" fmla="*/ 288235 w 11174118"/>
                <a:gd name="connsiteY0" fmla="*/ 1649592 h 6888011"/>
                <a:gd name="connsiteX1" fmla="*/ 1078670 w 11174118"/>
                <a:gd name="connsiteY1" fmla="*/ 1793635 h 6888011"/>
                <a:gd name="connsiteX2" fmla="*/ 1248632 w 11174118"/>
                <a:gd name="connsiteY2" fmla="*/ 1865020 h 6888011"/>
                <a:gd name="connsiteX3" fmla="*/ 1745382 w 11174118"/>
                <a:gd name="connsiteY3" fmla="*/ 1885663 h 6888011"/>
                <a:gd name="connsiteX4" fmla="*/ 1948879 w 11174118"/>
                <a:gd name="connsiteY4" fmla="*/ 1841225 h 6888011"/>
                <a:gd name="connsiteX5" fmla="*/ 3469585 w 11174118"/>
                <a:gd name="connsiteY5" fmla="*/ 1849617 h 6888011"/>
                <a:gd name="connsiteX6" fmla="*/ 5917510 w 11174118"/>
                <a:gd name="connsiteY6" fmla="*/ 1659117 h 6888011"/>
                <a:gd name="connsiteX7" fmla="*/ 7660585 w 11174118"/>
                <a:gd name="connsiteY7" fmla="*/ 1116192 h 6888011"/>
                <a:gd name="connsiteX8" fmla="*/ 8470210 w 11174118"/>
                <a:gd name="connsiteY8" fmla="*/ 201792 h 6888011"/>
                <a:gd name="connsiteX9" fmla="*/ 9275654 w 11174118"/>
                <a:gd name="connsiteY9" fmla="*/ 19423 h 6888011"/>
                <a:gd name="connsiteX10" fmla="*/ 10665981 w 11174118"/>
                <a:gd name="connsiteY10" fmla="*/ 517511 h 6888011"/>
                <a:gd name="connsiteX11" fmla="*/ 11097719 w 11174118"/>
                <a:gd name="connsiteY11" fmla="*/ 2594240 h 6888011"/>
                <a:gd name="connsiteX12" fmla="*/ 11138889 w 11174118"/>
                <a:gd name="connsiteY12" fmla="*/ 4059097 h 6888011"/>
                <a:gd name="connsiteX13" fmla="*/ 10534583 w 11174118"/>
                <a:gd name="connsiteY13" fmla="*/ 4528329 h 6888011"/>
                <a:gd name="connsiteX14" fmla="*/ 10547595 w 11174118"/>
                <a:gd name="connsiteY14" fmla="*/ 5053974 h 6888011"/>
                <a:gd name="connsiteX15" fmla="*/ 10754078 w 11174118"/>
                <a:gd name="connsiteY15" fmla="*/ 6161478 h 6888011"/>
                <a:gd name="connsiteX16" fmla="*/ 10791621 w 11174118"/>
                <a:gd name="connsiteY16" fmla="*/ 6780931 h 6888011"/>
                <a:gd name="connsiteX17" fmla="*/ 10416195 w 11174118"/>
                <a:gd name="connsiteY17" fmla="*/ 6884172 h 6888011"/>
                <a:gd name="connsiteX18" fmla="*/ 10341110 w 11174118"/>
                <a:gd name="connsiteY18" fmla="*/ 6715231 h 6888011"/>
                <a:gd name="connsiteX19" fmla="*/ 9881215 w 11174118"/>
                <a:gd name="connsiteY19" fmla="*/ 5401243 h 6888011"/>
                <a:gd name="connsiteX20" fmla="*/ 9463669 w 11174118"/>
                <a:gd name="connsiteY20" fmla="*/ 4911198 h 6888011"/>
                <a:gd name="connsiteX21" fmla="*/ 8277787 w 11174118"/>
                <a:gd name="connsiteY21" fmla="*/ 4556116 h 6888011"/>
                <a:gd name="connsiteX22" fmla="*/ 7561389 w 11174118"/>
                <a:gd name="connsiteY22" fmla="*/ 3489503 h 6888011"/>
                <a:gd name="connsiteX23" fmla="*/ 7288390 w 11174118"/>
                <a:gd name="connsiteY23" fmla="*/ 2487074 h 6888011"/>
                <a:gd name="connsiteX24" fmla="*/ 7260535 w 11174118"/>
                <a:gd name="connsiteY24" fmla="*/ 2221092 h 6888011"/>
                <a:gd name="connsiteX25" fmla="*/ 6841435 w 11174118"/>
                <a:gd name="connsiteY25" fmla="*/ 2106792 h 6888011"/>
                <a:gd name="connsiteX26" fmla="*/ 6421319 w 11174118"/>
                <a:gd name="connsiteY26" fmla="*/ 2131247 h 6888011"/>
                <a:gd name="connsiteX27" fmla="*/ 5941812 w 11174118"/>
                <a:gd name="connsiteY27" fmla="*/ 2197304 h 6888011"/>
                <a:gd name="connsiteX28" fmla="*/ 5255401 w 11174118"/>
                <a:gd name="connsiteY28" fmla="*/ 2359783 h 6888011"/>
                <a:gd name="connsiteX29" fmla="*/ 4155385 w 11174118"/>
                <a:gd name="connsiteY29" fmla="*/ 2725917 h 6888011"/>
                <a:gd name="connsiteX30" fmla="*/ 2894314 w 11174118"/>
                <a:gd name="connsiteY30" fmla="*/ 3377933 h 6888011"/>
                <a:gd name="connsiteX31" fmla="*/ 2644515 w 11174118"/>
                <a:gd name="connsiteY31" fmla="*/ 3484282 h 6888011"/>
                <a:gd name="connsiteX32" fmla="*/ 2461389 w 11174118"/>
                <a:gd name="connsiteY32" fmla="*/ 3484284 h 6888011"/>
                <a:gd name="connsiteX33" fmla="*/ 2108219 w 11174118"/>
                <a:gd name="connsiteY33" fmla="*/ 3602007 h 6888011"/>
                <a:gd name="connsiteX34" fmla="*/ 1892391 w 11174118"/>
                <a:gd name="connsiteY34" fmla="*/ 3703379 h 6888011"/>
                <a:gd name="connsiteX35" fmla="*/ 1562111 w 11174118"/>
                <a:gd name="connsiteY35" fmla="*/ 3821102 h 6888011"/>
                <a:gd name="connsiteX36" fmla="*/ 323356 w 11174118"/>
                <a:gd name="connsiteY36" fmla="*/ 4194381 h 6888011"/>
                <a:gd name="connsiteX37" fmla="*/ 30194 w 11174118"/>
                <a:gd name="connsiteY37" fmla="*/ 4245722 h 6888011"/>
                <a:gd name="connsiteX38" fmla="*/ 26364 w 11174118"/>
                <a:gd name="connsiteY38" fmla="*/ 4055249 h 6888011"/>
                <a:gd name="connsiteX39" fmla="*/ 527843 w 11174118"/>
                <a:gd name="connsiteY39" fmla="*/ 3925934 h 6888011"/>
                <a:gd name="connsiteX40" fmla="*/ 2382100 w 11174118"/>
                <a:gd name="connsiteY40" fmla="*/ 3367237 h 6888011"/>
                <a:gd name="connsiteX41" fmla="*/ 1246439 w 11174118"/>
                <a:gd name="connsiteY41" fmla="*/ 2991813 h 6888011"/>
                <a:gd name="connsiteX42" fmla="*/ 2785225 w 11174118"/>
                <a:gd name="connsiteY42" fmla="*/ 3192525 h 6888011"/>
                <a:gd name="connsiteX43" fmla="*/ 3669610 w 11174118"/>
                <a:gd name="connsiteY43" fmla="*/ 2773542 h 6888011"/>
                <a:gd name="connsiteX44" fmla="*/ 4688297 w 11174118"/>
                <a:gd name="connsiteY44" fmla="*/ 2221034 h 6888011"/>
                <a:gd name="connsiteX45" fmla="*/ 2659960 w 11174118"/>
                <a:gd name="connsiteY45" fmla="*/ 2249667 h 6888011"/>
                <a:gd name="connsiteX46" fmla="*/ 907360 w 11174118"/>
                <a:gd name="connsiteY46" fmla="*/ 2135367 h 6888011"/>
                <a:gd name="connsiteX47" fmla="*/ 35823 w 11174118"/>
                <a:gd name="connsiteY47" fmla="*/ 2606854 h 6888011"/>
                <a:gd name="connsiteX48" fmla="*/ 31060 w 11174118"/>
                <a:gd name="connsiteY48" fmla="*/ 2373492 h 6888011"/>
                <a:gd name="connsiteX49" fmla="*/ 602560 w 11174118"/>
                <a:gd name="connsiteY49" fmla="*/ 1973442 h 6888011"/>
                <a:gd name="connsiteX50" fmla="*/ 7248 w 11174118"/>
                <a:gd name="connsiteY50" fmla="*/ 1787705 h 6888011"/>
                <a:gd name="connsiteX51" fmla="*/ 35822 w 11174118"/>
                <a:gd name="connsiteY51" fmla="*/ 1571010 h 6888011"/>
                <a:gd name="connsiteX52" fmla="*/ 288235 w 11174118"/>
                <a:gd name="connsiteY52" fmla="*/ 1649592 h 6888011"/>
                <a:gd name="connsiteX0" fmla="*/ 288235 w 11260678"/>
                <a:gd name="connsiteY0" fmla="*/ 1637545 h 6875964"/>
                <a:gd name="connsiteX1" fmla="*/ 1078670 w 11260678"/>
                <a:gd name="connsiteY1" fmla="*/ 1781588 h 6875964"/>
                <a:gd name="connsiteX2" fmla="*/ 1248632 w 11260678"/>
                <a:gd name="connsiteY2" fmla="*/ 1852973 h 6875964"/>
                <a:gd name="connsiteX3" fmla="*/ 1745382 w 11260678"/>
                <a:gd name="connsiteY3" fmla="*/ 1873616 h 6875964"/>
                <a:gd name="connsiteX4" fmla="*/ 1948879 w 11260678"/>
                <a:gd name="connsiteY4" fmla="*/ 1829178 h 6875964"/>
                <a:gd name="connsiteX5" fmla="*/ 3469585 w 11260678"/>
                <a:gd name="connsiteY5" fmla="*/ 1837570 h 6875964"/>
                <a:gd name="connsiteX6" fmla="*/ 5917510 w 11260678"/>
                <a:gd name="connsiteY6" fmla="*/ 1647070 h 6875964"/>
                <a:gd name="connsiteX7" fmla="*/ 7660585 w 11260678"/>
                <a:gd name="connsiteY7" fmla="*/ 1104145 h 6875964"/>
                <a:gd name="connsiteX8" fmla="*/ 8470210 w 11260678"/>
                <a:gd name="connsiteY8" fmla="*/ 189745 h 6875964"/>
                <a:gd name="connsiteX9" fmla="*/ 9275654 w 11260678"/>
                <a:gd name="connsiteY9" fmla="*/ 7376 h 6875964"/>
                <a:gd name="connsiteX10" fmla="*/ 11135262 w 11260678"/>
                <a:gd name="connsiteY10" fmla="*/ 327137 h 6875964"/>
                <a:gd name="connsiteX11" fmla="*/ 11097719 w 11260678"/>
                <a:gd name="connsiteY11" fmla="*/ 2582193 h 6875964"/>
                <a:gd name="connsiteX12" fmla="*/ 11138889 w 11260678"/>
                <a:gd name="connsiteY12" fmla="*/ 4047050 h 6875964"/>
                <a:gd name="connsiteX13" fmla="*/ 10534583 w 11260678"/>
                <a:gd name="connsiteY13" fmla="*/ 4516282 h 6875964"/>
                <a:gd name="connsiteX14" fmla="*/ 10547595 w 11260678"/>
                <a:gd name="connsiteY14" fmla="*/ 5041927 h 6875964"/>
                <a:gd name="connsiteX15" fmla="*/ 10754078 w 11260678"/>
                <a:gd name="connsiteY15" fmla="*/ 6149431 h 6875964"/>
                <a:gd name="connsiteX16" fmla="*/ 10791621 w 11260678"/>
                <a:gd name="connsiteY16" fmla="*/ 6768884 h 6875964"/>
                <a:gd name="connsiteX17" fmla="*/ 10416195 w 11260678"/>
                <a:gd name="connsiteY17" fmla="*/ 6872125 h 6875964"/>
                <a:gd name="connsiteX18" fmla="*/ 10341110 w 11260678"/>
                <a:gd name="connsiteY18" fmla="*/ 6703184 h 6875964"/>
                <a:gd name="connsiteX19" fmla="*/ 9881215 w 11260678"/>
                <a:gd name="connsiteY19" fmla="*/ 5389196 h 6875964"/>
                <a:gd name="connsiteX20" fmla="*/ 9463669 w 11260678"/>
                <a:gd name="connsiteY20" fmla="*/ 4899151 h 6875964"/>
                <a:gd name="connsiteX21" fmla="*/ 8277787 w 11260678"/>
                <a:gd name="connsiteY21" fmla="*/ 4544069 h 6875964"/>
                <a:gd name="connsiteX22" fmla="*/ 7561389 w 11260678"/>
                <a:gd name="connsiteY22" fmla="*/ 3477456 h 6875964"/>
                <a:gd name="connsiteX23" fmla="*/ 7288390 w 11260678"/>
                <a:gd name="connsiteY23" fmla="*/ 2475027 h 6875964"/>
                <a:gd name="connsiteX24" fmla="*/ 7260535 w 11260678"/>
                <a:gd name="connsiteY24" fmla="*/ 2209045 h 6875964"/>
                <a:gd name="connsiteX25" fmla="*/ 6841435 w 11260678"/>
                <a:gd name="connsiteY25" fmla="*/ 2094745 h 6875964"/>
                <a:gd name="connsiteX26" fmla="*/ 6421319 w 11260678"/>
                <a:gd name="connsiteY26" fmla="*/ 2119200 h 6875964"/>
                <a:gd name="connsiteX27" fmla="*/ 5941812 w 11260678"/>
                <a:gd name="connsiteY27" fmla="*/ 2185257 h 6875964"/>
                <a:gd name="connsiteX28" fmla="*/ 5255401 w 11260678"/>
                <a:gd name="connsiteY28" fmla="*/ 2347736 h 6875964"/>
                <a:gd name="connsiteX29" fmla="*/ 4155385 w 11260678"/>
                <a:gd name="connsiteY29" fmla="*/ 2713870 h 6875964"/>
                <a:gd name="connsiteX30" fmla="*/ 2894314 w 11260678"/>
                <a:gd name="connsiteY30" fmla="*/ 3365886 h 6875964"/>
                <a:gd name="connsiteX31" fmla="*/ 2644515 w 11260678"/>
                <a:gd name="connsiteY31" fmla="*/ 3472235 h 6875964"/>
                <a:gd name="connsiteX32" fmla="*/ 2461389 w 11260678"/>
                <a:gd name="connsiteY32" fmla="*/ 3472237 h 6875964"/>
                <a:gd name="connsiteX33" fmla="*/ 2108219 w 11260678"/>
                <a:gd name="connsiteY33" fmla="*/ 3589960 h 6875964"/>
                <a:gd name="connsiteX34" fmla="*/ 1892391 w 11260678"/>
                <a:gd name="connsiteY34" fmla="*/ 3691332 h 6875964"/>
                <a:gd name="connsiteX35" fmla="*/ 1562111 w 11260678"/>
                <a:gd name="connsiteY35" fmla="*/ 3809055 h 6875964"/>
                <a:gd name="connsiteX36" fmla="*/ 323356 w 11260678"/>
                <a:gd name="connsiteY36" fmla="*/ 4182334 h 6875964"/>
                <a:gd name="connsiteX37" fmla="*/ 30194 w 11260678"/>
                <a:gd name="connsiteY37" fmla="*/ 4233675 h 6875964"/>
                <a:gd name="connsiteX38" fmla="*/ 26364 w 11260678"/>
                <a:gd name="connsiteY38" fmla="*/ 4043202 h 6875964"/>
                <a:gd name="connsiteX39" fmla="*/ 527843 w 11260678"/>
                <a:gd name="connsiteY39" fmla="*/ 3913887 h 6875964"/>
                <a:gd name="connsiteX40" fmla="*/ 2382100 w 11260678"/>
                <a:gd name="connsiteY40" fmla="*/ 3355190 h 6875964"/>
                <a:gd name="connsiteX41" fmla="*/ 1246439 w 11260678"/>
                <a:gd name="connsiteY41" fmla="*/ 2979766 h 6875964"/>
                <a:gd name="connsiteX42" fmla="*/ 2785225 w 11260678"/>
                <a:gd name="connsiteY42" fmla="*/ 3180478 h 6875964"/>
                <a:gd name="connsiteX43" fmla="*/ 3669610 w 11260678"/>
                <a:gd name="connsiteY43" fmla="*/ 2761495 h 6875964"/>
                <a:gd name="connsiteX44" fmla="*/ 4688297 w 11260678"/>
                <a:gd name="connsiteY44" fmla="*/ 2208987 h 6875964"/>
                <a:gd name="connsiteX45" fmla="*/ 2659960 w 11260678"/>
                <a:gd name="connsiteY45" fmla="*/ 2237620 h 6875964"/>
                <a:gd name="connsiteX46" fmla="*/ 907360 w 11260678"/>
                <a:gd name="connsiteY46" fmla="*/ 2123320 h 6875964"/>
                <a:gd name="connsiteX47" fmla="*/ 35823 w 11260678"/>
                <a:gd name="connsiteY47" fmla="*/ 2594807 h 6875964"/>
                <a:gd name="connsiteX48" fmla="*/ 31060 w 11260678"/>
                <a:gd name="connsiteY48" fmla="*/ 2361445 h 6875964"/>
                <a:gd name="connsiteX49" fmla="*/ 602560 w 11260678"/>
                <a:gd name="connsiteY49" fmla="*/ 1961395 h 6875964"/>
                <a:gd name="connsiteX50" fmla="*/ 7248 w 11260678"/>
                <a:gd name="connsiteY50" fmla="*/ 1775658 h 6875964"/>
                <a:gd name="connsiteX51" fmla="*/ 35822 w 11260678"/>
                <a:gd name="connsiteY51" fmla="*/ 1558963 h 6875964"/>
                <a:gd name="connsiteX52" fmla="*/ 288235 w 11260678"/>
                <a:gd name="connsiteY52" fmla="*/ 1637545 h 6875964"/>
                <a:gd name="connsiteX0" fmla="*/ 288235 w 11299489"/>
                <a:gd name="connsiteY0" fmla="*/ 1637545 h 6875964"/>
                <a:gd name="connsiteX1" fmla="*/ 1078670 w 11299489"/>
                <a:gd name="connsiteY1" fmla="*/ 1781588 h 6875964"/>
                <a:gd name="connsiteX2" fmla="*/ 1248632 w 11299489"/>
                <a:gd name="connsiteY2" fmla="*/ 1852973 h 6875964"/>
                <a:gd name="connsiteX3" fmla="*/ 1745382 w 11299489"/>
                <a:gd name="connsiteY3" fmla="*/ 1873616 h 6875964"/>
                <a:gd name="connsiteX4" fmla="*/ 1948879 w 11299489"/>
                <a:gd name="connsiteY4" fmla="*/ 1829178 h 6875964"/>
                <a:gd name="connsiteX5" fmla="*/ 3469585 w 11299489"/>
                <a:gd name="connsiteY5" fmla="*/ 1837570 h 6875964"/>
                <a:gd name="connsiteX6" fmla="*/ 5917510 w 11299489"/>
                <a:gd name="connsiteY6" fmla="*/ 1647070 h 6875964"/>
                <a:gd name="connsiteX7" fmla="*/ 7660585 w 11299489"/>
                <a:gd name="connsiteY7" fmla="*/ 1104145 h 6875964"/>
                <a:gd name="connsiteX8" fmla="*/ 8470210 w 11299489"/>
                <a:gd name="connsiteY8" fmla="*/ 189745 h 6875964"/>
                <a:gd name="connsiteX9" fmla="*/ 9275654 w 11299489"/>
                <a:gd name="connsiteY9" fmla="*/ 7376 h 6875964"/>
                <a:gd name="connsiteX10" fmla="*/ 11135262 w 11299489"/>
                <a:gd name="connsiteY10" fmla="*/ 327137 h 6875964"/>
                <a:gd name="connsiteX11" fmla="*/ 11229119 w 11299489"/>
                <a:gd name="connsiteY11" fmla="*/ 2629121 h 6875964"/>
                <a:gd name="connsiteX12" fmla="*/ 11138889 w 11299489"/>
                <a:gd name="connsiteY12" fmla="*/ 4047050 h 6875964"/>
                <a:gd name="connsiteX13" fmla="*/ 10534583 w 11299489"/>
                <a:gd name="connsiteY13" fmla="*/ 4516282 h 6875964"/>
                <a:gd name="connsiteX14" fmla="*/ 10547595 w 11299489"/>
                <a:gd name="connsiteY14" fmla="*/ 5041927 h 6875964"/>
                <a:gd name="connsiteX15" fmla="*/ 10754078 w 11299489"/>
                <a:gd name="connsiteY15" fmla="*/ 6149431 h 6875964"/>
                <a:gd name="connsiteX16" fmla="*/ 10791621 w 11299489"/>
                <a:gd name="connsiteY16" fmla="*/ 6768884 h 6875964"/>
                <a:gd name="connsiteX17" fmla="*/ 10416195 w 11299489"/>
                <a:gd name="connsiteY17" fmla="*/ 6872125 h 6875964"/>
                <a:gd name="connsiteX18" fmla="*/ 10341110 w 11299489"/>
                <a:gd name="connsiteY18" fmla="*/ 6703184 h 6875964"/>
                <a:gd name="connsiteX19" fmla="*/ 9881215 w 11299489"/>
                <a:gd name="connsiteY19" fmla="*/ 5389196 h 6875964"/>
                <a:gd name="connsiteX20" fmla="*/ 9463669 w 11299489"/>
                <a:gd name="connsiteY20" fmla="*/ 4899151 h 6875964"/>
                <a:gd name="connsiteX21" fmla="*/ 8277787 w 11299489"/>
                <a:gd name="connsiteY21" fmla="*/ 4544069 h 6875964"/>
                <a:gd name="connsiteX22" fmla="*/ 7561389 w 11299489"/>
                <a:gd name="connsiteY22" fmla="*/ 3477456 h 6875964"/>
                <a:gd name="connsiteX23" fmla="*/ 7288390 w 11299489"/>
                <a:gd name="connsiteY23" fmla="*/ 2475027 h 6875964"/>
                <a:gd name="connsiteX24" fmla="*/ 7260535 w 11299489"/>
                <a:gd name="connsiteY24" fmla="*/ 2209045 h 6875964"/>
                <a:gd name="connsiteX25" fmla="*/ 6841435 w 11299489"/>
                <a:gd name="connsiteY25" fmla="*/ 2094745 h 6875964"/>
                <a:gd name="connsiteX26" fmla="*/ 6421319 w 11299489"/>
                <a:gd name="connsiteY26" fmla="*/ 2119200 h 6875964"/>
                <a:gd name="connsiteX27" fmla="*/ 5941812 w 11299489"/>
                <a:gd name="connsiteY27" fmla="*/ 2185257 h 6875964"/>
                <a:gd name="connsiteX28" fmla="*/ 5255401 w 11299489"/>
                <a:gd name="connsiteY28" fmla="*/ 2347736 h 6875964"/>
                <a:gd name="connsiteX29" fmla="*/ 4155385 w 11299489"/>
                <a:gd name="connsiteY29" fmla="*/ 2713870 h 6875964"/>
                <a:gd name="connsiteX30" fmla="*/ 2894314 w 11299489"/>
                <a:gd name="connsiteY30" fmla="*/ 3365886 h 6875964"/>
                <a:gd name="connsiteX31" fmla="*/ 2644515 w 11299489"/>
                <a:gd name="connsiteY31" fmla="*/ 3472235 h 6875964"/>
                <a:gd name="connsiteX32" fmla="*/ 2461389 w 11299489"/>
                <a:gd name="connsiteY32" fmla="*/ 3472237 h 6875964"/>
                <a:gd name="connsiteX33" fmla="*/ 2108219 w 11299489"/>
                <a:gd name="connsiteY33" fmla="*/ 3589960 h 6875964"/>
                <a:gd name="connsiteX34" fmla="*/ 1892391 w 11299489"/>
                <a:gd name="connsiteY34" fmla="*/ 3691332 h 6875964"/>
                <a:gd name="connsiteX35" fmla="*/ 1562111 w 11299489"/>
                <a:gd name="connsiteY35" fmla="*/ 3809055 h 6875964"/>
                <a:gd name="connsiteX36" fmla="*/ 323356 w 11299489"/>
                <a:gd name="connsiteY36" fmla="*/ 4182334 h 6875964"/>
                <a:gd name="connsiteX37" fmla="*/ 30194 w 11299489"/>
                <a:gd name="connsiteY37" fmla="*/ 4233675 h 6875964"/>
                <a:gd name="connsiteX38" fmla="*/ 26364 w 11299489"/>
                <a:gd name="connsiteY38" fmla="*/ 4043202 h 6875964"/>
                <a:gd name="connsiteX39" fmla="*/ 527843 w 11299489"/>
                <a:gd name="connsiteY39" fmla="*/ 3913887 h 6875964"/>
                <a:gd name="connsiteX40" fmla="*/ 2382100 w 11299489"/>
                <a:gd name="connsiteY40" fmla="*/ 3355190 h 6875964"/>
                <a:gd name="connsiteX41" fmla="*/ 1246439 w 11299489"/>
                <a:gd name="connsiteY41" fmla="*/ 2979766 h 6875964"/>
                <a:gd name="connsiteX42" fmla="*/ 2785225 w 11299489"/>
                <a:gd name="connsiteY42" fmla="*/ 3180478 h 6875964"/>
                <a:gd name="connsiteX43" fmla="*/ 3669610 w 11299489"/>
                <a:gd name="connsiteY43" fmla="*/ 2761495 h 6875964"/>
                <a:gd name="connsiteX44" fmla="*/ 4688297 w 11299489"/>
                <a:gd name="connsiteY44" fmla="*/ 2208987 h 6875964"/>
                <a:gd name="connsiteX45" fmla="*/ 2659960 w 11299489"/>
                <a:gd name="connsiteY45" fmla="*/ 2237620 h 6875964"/>
                <a:gd name="connsiteX46" fmla="*/ 907360 w 11299489"/>
                <a:gd name="connsiteY46" fmla="*/ 2123320 h 6875964"/>
                <a:gd name="connsiteX47" fmla="*/ 35823 w 11299489"/>
                <a:gd name="connsiteY47" fmla="*/ 2594807 h 6875964"/>
                <a:gd name="connsiteX48" fmla="*/ 31060 w 11299489"/>
                <a:gd name="connsiteY48" fmla="*/ 2361445 h 6875964"/>
                <a:gd name="connsiteX49" fmla="*/ 602560 w 11299489"/>
                <a:gd name="connsiteY49" fmla="*/ 1961395 h 6875964"/>
                <a:gd name="connsiteX50" fmla="*/ 7248 w 11299489"/>
                <a:gd name="connsiteY50" fmla="*/ 1775658 h 6875964"/>
                <a:gd name="connsiteX51" fmla="*/ 35822 w 11299489"/>
                <a:gd name="connsiteY51" fmla="*/ 1558963 h 6875964"/>
                <a:gd name="connsiteX52" fmla="*/ 288235 w 11299489"/>
                <a:gd name="connsiteY52" fmla="*/ 1637545 h 6875964"/>
                <a:gd name="connsiteX0" fmla="*/ 288235 w 11299489"/>
                <a:gd name="connsiteY0" fmla="*/ 1637545 h 6875964"/>
                <a:gd name="connsiteX1" fmla="*/ 1078670 w 11299489"/>
                <a:gd name="connsiteY1" fmla="*/ 1781588 h 6875964"/>
                <a:gd name="connsiteX2" fmla="*/ 1248632 w 11299489"/>
                <a:gd name="connsiteY2" fmla="*/ 1852973 h 6875964"/>
                <a:gd name="connsiteX3" fmla="*/ 1745382 w 11299489"/>
                <a:gd name="connsiteY3" fmla="*/ 1873616 h 6875964"/>
                <a:gd name="connsiteX4" fmla="*/ 1948879 w 11299489"/>
                <a:gd name="connsiteY4" fmla="*/ 1829178 h 6875964"/>
                <a:gd name="connsiteX5" fmla="*/ 3469585 w 11299489"/>
                <a:gd name="connsiteY5" fmla="*/ 1837570 h 6875964"/>
                <a:gd name="connsiteX6" fmla="*/ 5917510 w 11299489"/>
                <a:gd name="connsiteY6" fmla="*/ 1647070 h 6875964"/>
                <a:gd name="connsiteX7" fmla="*/ 7660585 w 11299489"/>
                <a:gd name="connsiteY7" fmla="*/ 1104145 h 6875964"/>
                <a:gd name="connsiteX8" fmla="*/ 8470210 w 11299489"/>
                <a:gd name="connsiteY8" fmla="*/ 189745 h 6875964"/>
                <a:gd name="connsiteX9" fmla="*/ 9275654 w 11299489"/>
                <a:gd name="connsiteY9" fmla="*/ 7376 h 6875964"/>
                <a:gd name="connsiteX10" fmla="*/ 11135262 w 11299489"/>
                <a:gd name="connsiteY10" fmla="*/ 327137 h 6875964"/>
                <a:gd name="connsiteX11" fmla="*/ 11229119 w 11299489"/>
                <a:gd name="connsiteY11" fmla="*/ 2629121 h 6875964"/>
                <a:gd name="connsiteX12" fmla="*/ 11185817 w 11299489"/>
                <a:gd name="connsiteY12" fmla="*/ 4065822 h 6875964"/>
                <a:gd name="connsiteX13" fmla="*/ 10534583 w 11299489"/>
                <a:gd name="connsiteY13" fmla="*/ 4516282 h 6875964"/>
                <a:gd name="connsiteX14" fmla="*/ 10547595 w 11299489"/>
                <a:gd name="connsiteY14" fmla="*/ 5041927 h 6875964"/>
                <a:gd name="connsiteX15" fmla="*/ 10754078 w 11299489"/>
                <a:gd name="connsiteY15" fmla="*/ 6149431 h 6875964"/>
                <a:gd name="connsiteX16" fmla="*/ 10791621 w 11299489"/>
                <a:gd name="connsiteY16" fmla="*/ 6768884 h 6875964"/>
                <a:gd name="connsiteX17" fmla="*/ 10416195 w 11299489"/>
                <a:gd name="connsiteY17" fmla="*/ 6872125 h 6875964"/>
                <a:gd name="connsiteX18" fmla="*/ 10341110 w 11299489"/>
                <a:gd name="connsiteY18" fmla="*/ 6703184 h 6875964"/>
                <a:gd name="connsiteX19" fmla="*/ 9881215 w 11299489"/>
                <a:gd name="connsiteY19" fmla="*/ 5389196 h 6875964"/>
                <a:gd name="connsiteX20" fmla="*/ 9463669 w 11299489"/>
                <a:gd name="connsiteY20" fmla="*/ 4899151 h 6875964"/>
                <a:gd name="connsiteX21" fmla="*/ 8277787 w 11299489"/>
                <a:gd name="connsiteY21" fmla="*/ 4544069 h 6875964"/>
                <a:gd name="connsiteX22" fmla="*/ 7561389 w 11299489"/>
                <a:gd name="connsiteY22" fmla="*/ 3477456 h 6875964"/>
                <a:gd name="connsiteX23" fmla="*/ 7288390 w 11299489"/>
                <a:gd name="connsiteY23" fmla="*/ 2475027 h 6875964"/>
                <a:gd name="connsiteX24" fmla="*/ 7260535 w 11299489"/>
                <a:gd name="connsiteY24" fmla="*/ 2209045 h 6875964"/>
                <a:gd name="connsiteX25" fmla="*/ 6841435 w 11299489"/>
                <a:gd name="connsiteY25" fmla="*/ 2094745 h 6875964"/>
                <a:gd name="connsiteX26" fmla="*/ 6421319 w 11299489"/>
                <a:gd name="connsiteY26" fmla="*/ 2119200 h 6875964"/>
                <a:gd name="connsiteX27" fmla="*/ 5941812 w 11299489"/>
                <a:gd name="connsiteY27" fmla="*/ 2185257 h 6875964"/>
                <a:gd name="connsiteX28" fmla="*/ 5255401 w 11299489"/>
                <a:gd name="connsiteY28" fmla="*/ 2347736 h 6875964"/>
                <a:gd name="connsiteX29" fmla="*/ 4155385 w 11299489"/>
                <a:gd name="connsiteY29" fmla="*/ 2713870 h 6875964"/>
                <a:gd name="connsiteX30" fmla="*/ 2894314 w 11299489"/>
                <a:gd name="connsiteY30" fmla="*/ 3365886 h 6875964"/>
                <a:gd name="connsiteX31" fmla="*/ 2644515 w 11299489"/>
                <a:gd name="connsiteY31" fmla="*/ 3472235 h 6875964"/>
                <a:gd name="connsiteX32" fmla="*/ 2461389 w 11299489"/>
                <a:gd name="connsiteY32" fmla="*/ 3472237 h 6875964"/>
                <a:gd name="connsiteX33" fmla="*/ 2108219 w 11299489"/>
                <a:gd name="connsiteY33" fmla="*/ 3589960 h 6875964"/>
                <a:gd name="connsiteX34" fmla="*/ 1892391 w 11299489"/>
                <a:gd name="connsiteY34" fmla="*/ 3691332 h 6875964"/>
                <a:gd name="connsiteX35" fmla="*/ 1562111 w 11299489"/>
                <a:gd name="connsiteY35" fmla="*/ 3809055 h 6875964"/>
                <a:gd name="connsiteX36" fmla="*/ 323356 w 11299489"/>
                <a:gd name="connsiteY36" fmla="*/ 4182334 h 6875964"/>
                <a:gd name="connsiteX37" fmla="*/ 30194 w 11299489"/>
                <a:gd name="connsiteY37" fmla="*/ 4233675 h 6875964"/>
                <a:gd name="connsiteX38" fmla="*/ 26364 w 11299489"/>
                <a:gd name="connsiteY38" fmla="*/ 4043202 h 6875964"/>
                <a:gd name="connsiteX39" fmla="*/ 527843 w 11299489"/>
                <a:gd name="connsiteY39" fmla="*/ 3913887 h 6875964"/>
                <a:gd name="connsiteX40" fmla="*/ 2382100 w 11299489"/>
                <a:gd name="connsiteY40" fmla="*/ 3355190 h 6875964"/>
                <a:gd name="connsiteX41" fmla="*/ 1246439 w 11299489"/>
                <a:gd name="connsiteY41" fmla="*/ 2979766 h 6875964"/>
                <a:gd name="connsiteX42" fmla="*/ 2785225 w 11299489"/>
                <a:gd name="connsiteY42" fmla="*/ 3180478 h 6875964"/>
                <a:gd name="connsiteX43" fmla="*/ 3669610 w 11299489"/>
                <a:gd name="connsiteY43" fmla="*/ 2761495 h 6875964"/>
                <a:gd name="connsiteX44" fmla="*/ 4688297 w 11299489"/>
                <a:gd name="connsiteY44" fmla="*/ 2208987 h 6875964"/>
                <a:gd name="connsiteX45" fmla="*/ 2659960 w 11299489"/>
                <a:gd name="connsiteY45" fmla="*/ 2237620 h 6875964"/>
                <a:gd name="connsiteX46" fmla="*/ 907360 w 11299489"/>
                <a:gd name="connsiteY46" fmla="*/ 2123320 h 6875964"/>
                <a:gd name="connsiteX47" fmla="*/ 35823 w 11299489"/>
                <a:gd name="connsiteY47" fmla="*/ 2594807 h 6875964"/>
                <a:gd name="connsiteX48" fmla="*/ 31060 w 11299489"/>
                <a:gd name="connsiteY48" fmla="*/ 2361445 h 6875964"/>
                <a:gd name="connsiteX49" fmla="*/ 602560 w 11299489"/>
                <a:gd name="connsiteY49" fmla="*/ 1961395 h 6875964"/>
                <a:gd name="connsiteX50" fmla="*/ 7248 w 11299489"/>
                <a:gd name="connsiteY50" fmla="*/ 1775658 h 6875964"/>
                <a:gd name="connsiteX51" fmla="*/ 35822 w 11299489"/>
                <a:gd name="connsiteY51" fmla="*/ 1558963 h 6875964"/>
                <a:gd name="connsiteX52" fmla="*/ 288235 w 11299489"/>
                <a:gd name="connsiteY52" fmla="*/ 1637545 h 6875964"/>
                <a:gd name="connsiteX0" fmla="*/ 288235 w 11319579"/>
                <a:gd name="connsiteY0" fmla="*/ 1637545 h 6875964"/>
                <a:gd name="connsiteX1" fmla="*/ 1078670 w 11319579"/>
                <a:gd name="connsiteY1" fmla="*/ 1781588 h 6875964"/>
                <a:gd name="connsiteX2" fmla="*/ 1248632 w 11319579"/>
                <a:gd name="connsiteY2" fmla="*/ 1852973 h 6875964"/>
                <a:gd name="connsiteX3" fmla="*/ 1745382 w 11319579"/>
                <a:gd name="connsiteY3" fmla="*/ 1873616 h 6875964"/>
                <a:gd name="connsiteX4" fmla="*/ 1948879 w 11319579"/>
                <a:gd name="connsiteY4" fmla="*/ 1829178 h 6875964"/>
                <a:gd name="connsiteX5" fmla="*/ 3469585 w 11319579"/>
                <a:gd name="connsiteY5" fmla="*/ 1837570 h 6875964"/>
                <a:gd name="connsiteX6" fmla="*/ 5917510 w 11319579"/>
                <a:gd name="connsiteY6" fmla="*/ 1647070 h 6875964"/>
                <a:gd name="connsiteX7" fmla="*/ 7660585 w 11319579"/>
                <a:gd name="connsiteY7" fmla="*/ 1104145 h 6875964"/>
                <a:gd name="connsiteX8" fmla="*/ 8470210 w 11319579"/>
                <a:gd name="connsiteY8" fmla="*/ 189745 h 6875964"/>
                <a:gd name="connsiteX9" fmla="*/ 9275654 w 11319579"/>
                <a:gd name="connsiteY9" fmla="*/ 7376 h 6875964"/>
                <a:gd name="connsiteX10" fmla="*/ 11135262 w 11319579"/>
                <a:gd name="connsiteY10" fmla="*/ 327137 h 6875964"/>
                <a:gd name="connsiteX11" fmla="*/ 11276047 w 11319579"/>
                <a:gd name="connsiteY11" fmla="*/ 2685435 h 6875964"/>
                <a:gd name="connsiteX12" fmla="*/ 11185817 w 11319579"/>
                <a:gd name="connsiteY12" fmla="*/ 4065822 h 6875964"/>
                <a:gd name="connsiteX13" fmla="*/ 10534583 w 11319579"/>
                <a:gd name="connsiteY13" fmla="*/ 4516282 h 6875964"/>
                <a:gd name="connsiteX14" fmla="*/ 10547595 w 11319579"/>
                <a:gd name="connsiteY14" fmla="*/ 5041927 h 6875964"/>
                <a:gd name="connsiteX15" fmla="*/ 10754078 w 11319579"/>
                <a:gd name="connsiteY15" fmla="*/ 6149431 h 6875964"/>
                <a:gd name="connsiteX16" fmla="*/ 10791621 w 11319579"/>
                <a:gd name="connsiteY16" fmla="*/ 6768884 h 6875964"/>
                <a:gd name="connsiteX17" fmla="*/ 10416195 w 11319579"/>
                <a:gd name="connsiteY17" fmla="*/ 6872125 h 6875964"/>
                <a:gd name="connsiteX18" fmla="*/ 10341110 w 11319579"/>
                <a:gd name="connsiteY18" fmla="*/ 6703184 h 6875964"/>
                <a:gd name="connsiteX19" fmla="*/ 9881215 w 11319579"/>
                <a:gd name="connsiteY19" fmla="*/ 5389196 h 6875964"/>
                <a:gd name="connsiteX20" fmla="*/ 9463669 w 11319579"/>
                <a:gd name="connsiteY20" fmla="*/ 4899151 h 6875964"/>
                <a:gd name="connsiteX21" fmla="*/ 8277787 w 11319579"/>
                <a:gd name="connsiteY21" fmla="*/ 4544069 h 6875964"/>
                <a:gd name="connsiteX22" fmla="*/ 7561389 w 11319579"/>
                <a:gd name="connsiteY22" fmla="*/ 3477456 h 6875964"/>
                <a:gd name="connsiteX23" fmla="*/ 7288390 w 11319579"/>
                <a:gd name="connsiteY23" fmla="*/ 2475027 h 6875964"/>
                <a:gd name="connsiteX24" fmla="*/ 7260535 w 11319579"/>
                <a:gd name="connsiteY24" fmla="*/ 2209045 h 6875964"/>
                <a:gd name="connsiteX25" fmla="*/ 6841435 w 11319579"/>
                <a:gd name="connsiteY25" fmla="*/ 2094745 h 6875964"/>
                <a:gd name="connsiteX26" fmla="*/ 6421319 w 11319579"/>
                <a:gd name="connsiteY26" fmla="*/ 2119200 h 6875964"/>
                <a:gd name="connsiteX27" fmla="*/ 5941812 w 11319579"/>
                <a:gd name="connsiteY27" fmla="*/ 2185257 h 6875964"/>
                <a:gd name="connsiteX28" fmla="*/ 5255401 w 11319579"/>
                <a:gd name="connsiteY28" fmla="*/ 2347736 h 6875964"/>
                <a:gd name="connsiteX29" fmla="*/ 4155385 w 11319579"/>
                <a:gd name="connsiteY29" fmla="*/ 2713870 h 6875964"/>
                <a:gd name="connsiteX30" fmla="*/ 2894314 w 11319579"/>
                <a:gd name="connsiteY30" fmla="*/ 3365886 h 6875964"/>
                <a:gd name="connsiteX31" fmla="*/ 2644515 w 11319579"/>
                <a:gd name="connsiteY31" fmla="*/ 3472235 h 6875964"/>
                <a:gd name="connsiteX32" fmla="*/ 2461389 w 11319579"/>
                <a:gd name="connsiteY32" fmla="*/ 3472237 h 6875964"/>
                <a:gd name="connsiteX33" fmla="*/ 2108219 w 11319579"/>
                <a:gd name="connsiteY33" fmla="*/ 3589960 h 6875964"/>
                <a:gd name="connsiteX34" fmla="*/ 1892391 w 11319579"/>
                <a:gd name="connsiteY34" fmla="*/ 3691332 h 6875964"/>
                <a:gd name="connsiteX35" fmla="*/ 1562111 w 11319579"/>
                <a:gd name="connsiteY35" fmla="*/ 3809055 h 6875964"/>
                <a:gd name="connsiteX36" fmla="*/ 323356 w 11319579"/>
                <a:gd name="connsiteY36" fmla="*/ 4182334 h 6875964"/>
                <a:gd name="connsiteX37" fmla="*/ 30194 w 11319579"/>
                <a:gd name="connsiteY37" fmla="*/ 4233675 h 6875964"/>
                <a:gd name="connsiteX38" fmla="*/ 26364 w 11319579"/>
                <a:gd name="connsiteY38" fmla="*/ 4043202 h 6875964"/>
                <a:gd name="connsiteX39" fmla="*/ 527843 w 11319579"/>
                <a:gd name="connsiteY39" fmla="*/ 3913887 h 6875964"/>
                <a:gd name="connsiteX40" fmla="*/ 2382100 w 11319579"/>
                <a:gd name="connsiteY40" fmla="*/ 3355190 h 6875964"/>
                <a:gd name="connsiteX41" fmla="*/ 1246439 w 11319579"/>
                <a:gd name="connsiteY41" fmla="*/ 2979766 h 6875964"/>
                <a:gd name="connsiteX42" fmla="*/ 2785225 w 11319579"/>
                <a:gd name="connsiteY42" fmla="*/ 3180478 h 6875964"/>
                <a:gd name="connsiteX43" fmla="*/ 3669610 w 11319579"/>
                <a:gd name="connsiteY43" fmla="*/ 2761495 h 6875964"/>
                <a:gd name="connsiteX44" fmla="*/ 4688297 w 11319579"/>
                <a:gd name="connsiteY44" fmla="*/ 2208987 h 6875964"/>
                <a:gd name="connsiteX45" fmla="*/ 2659960 w 11319579"/>
                <a:gd name="connsiteY45" fmla="*/ 2237620 h 6875964"/>
                <a:gd name="connsiteX46" fmla="*/ 907360 w 11319579"/>
                <a:gd name="connsiteY46" fmla="*/ 2123320 h 6875964"/>
                <a:gd name="connsiteX47" fmla="*/ 35823 w 11319579"/>
                <a:gd name="connsiteY47" fmla="*/ 2594807 h 6875964"/>
                <a:gd name="connsiteX48" fmla="*/ 31060 w 11319579"/>
                <a:gd name="connsiteY48" fmla="*/ 2361445 h 6875964"/>
                <a:gd name="connsiteX49" fmla="*/ 602560 w 11319579"/>
                <a:gd name="connsiteY49" fmla="*/ 1961395 h 6875964"/>
                <a:gd name="connsiteX50" fmla="*/ 7248 w 11319579"/>
                <a:gd name="connsiteY50" fmla="*/ 1775658 h 6875964"/>
                <a:gd name="connsiteX51" fmla="*/ 35822 w 11319579"/>
                <a:gd name="connsiteY51" fmla="*/ 1558963 h 6875964"/>
                <a:gd name="connsiteX52" fmla="*/ 288235 w 11319579"/>
                <a:gd name="connsiteY52" fmla="*/ 1637545 h 6875964"/>
                <a:gd name="connsiteX0" fmla="*/ 288235 w 11329322"/>
                <a:gd name="connsiteY0" fmla="*/ 1637545 h 6875964"/>
                <a:gd name="connsiteX1" fmla="*/ 1078670 w 11329322"/>
                <a:gd name="connsiteY1" fmla="*/ 1781588 h 6875964"/>
                <a:gd name="connsiteX2" fmla="*/ 1248632 w 11329322"/>
                <a:gd name="connsiteY2" fmla="*/ 1852973 h 6875964"/>
                <a:gd name="connsiteX3" fmla="*/ 1745382 w 11329322"/>
                <a:gd name="connsiteY3" fmla="*/ 1873616 h 6875964"/>
                <a:gd name="connsiteX4" fmla="*/ 1948879 w 11329322"/>
                <a:gd name="connsiteY4" fmla="*/ 1829178 h 6875964"/>
                <a:gd name="connsiteX5" fmla="*/ 3469585 w 11329322"/>
                <a:gd name="connsiteY5" fmla="*/ 1837570 h 6875964"/>
                <a:gd name="connsiteX6" fmla="*/ 5917510 w 11329322"/>
                <a:gd name="connsiteY6" fmla="*/ 1647070 h 6875964"/>
                <a:gd name="connsiteX7" fmla="*/ 7660585 w 11329322"/>
                <a:gd name="connsiteY7" fmla="*/ 1104145 h 6875964"/>
                <a:gd name="connsiteX8" fmla="*/ 8470210 w 11329322"/>
                <a:gd name="connsiteY8" fmla="*/ 189745 h 6875964"/>
                <a:gd name="connsiteX9" fmla="*/ 9275654 w 11329322"/>
                <a:gd name="connsiteY9" fmla="*/ 7376 h 6875964"/>
                <a:gd name="connsiteX10" fmla="*/ 11135262 w 11329322"/>
                <a:gd name="connsiteY10" fmla="*/ 327137 h 6875964"/>
                <a:gd name="connsiteX11" fmla="*/ 11298444 w 11329322"/>
                <a:gd name="connsiteY11" fmla="*/ 555594 h 6875964"/>
                <a:gd name="connsiteX12" fmla="*/ 11276047 w 11329322"/>
                <a:gd name="connsiteY12" fmla="*/ 2685435 h 6875964"/>
                <a:gd name="connsiteX13" fmla="*/ 11185817 w 11329322"/>
                <a:gd name="connsiteY13" fmla="*/ 4065822 h 6875964"/>
                <a:gd name="connsiteX14" fmla="*/ 10534583 w 11329322"/>
                <a:gd name="connsiteY14" fmla="*/ 4516282 h 6875964"/>
                <a:gd name="connsiteX15" fmla="*/ 10547595 w 11329322"/>
                <a:gd name="connsiteY15" fmla="*/ 5041927 h 6875964"/>
                <a:gd name="connsiteX16" fmla="*/ 10754078 w 11329322"/>
                <a:gd name="connsiteY16" fmla="*/ 6149431 h 6875964"/>
                <a:gd name="connsiteX17" fmla="*/ 10791621 w 11329322"/>
                <a:gd name="connsiteY17" fmla="*/ 6768884 h 6875964"/>
                <a:gd name="connsiteX18" fmla="*/ 10416195 w 11329322"/>
                <a:gd name="connsiteY18" fmla="*/ 6872125 h 6875964"/>
                <a:gd name="connsiteX19" fmla="*/ 10341110 w 11329322"/>
                <a:gd name="connsiteY19" fmla="*/ 6703184 h 6875964"/>
                <a:gd name="connsiteX20" fmla="*/ 9881215 w 11329322"/>
                <a:gd name="connsiteY20" fmla="*/ 5389196 h 6875964"/>
                <a:gd name="connsiteX21" fmla="*/ 9463669 w 11329322"/>
                <a:gd name="connsiteY21" fmla="*/ 4899151 h 6875964"/>
                <a:gd name="connsiteX22" fmla="*/ 8277787 w 11329322"/>
                <a:gd name="connsiteY22" fmla="*/ 4544069 h 6875964"/>
                <a:gd name="connsiteX23" fmla="*/ 7561389 w 11329322"/>
                <a:gd name="connsiteY23" fmla="*/ 3477456 h 6875964"/>
                <a:gd name="connsiteX24" fmla="*/ 7288390 w 11329322"/>
                <a:gd name="connsiteY24" fmla="*/ 2475027 h 6875964"/>
                <a:gd name="connsiteX25" fmla="*/ 7260535 w 11329322"/>
                <a:gd name="connsiteY25" fmla="*/ 2209045 h 6875964"/>
                <a:gd name="connsiteX26" fmla="*/ 6841435 w 11329322"/>
                <a:gd name="connsiteY26" fmla="*/ 2094745 h 6875964"/>
                <a:gd name="connsiteX27" fmla="*/ 6421319 w 11329322"/>
                <a:gd name="connsiteY27" fmla="*/ 2119200 h 6875964"/>
                <a:gd name="connsiteX28" fmla="*/ 5941812 w 11329322"/>
                <a:gd name="connsiteY28" fmla="*/ 2185257 h 6875964"/>
                <a:gd name="connsiteX29" fmla="*/ 5255401 w 11329322"/>
                <a:gd name="connsiteY29" fmla="*/ 2347736 h 6875964"/>
                <a:gd name="connsiteX30" fmla="*/ 4155385 w 11329322"/>
                <a:gd name="connsiteY30" fmla="*/ 2713870 h 6875964"/>
                <a:gd name="connsiteX31" fmla="*/ 2894314 w 11329322"/>
                <a:gd name="connsiteY31" fmla="*/ 3365886 h 6875964"/>
                <a:gd name="connsiteX32" fmla="*/ 2644515 w 11329322"/>
                <a:gd name="connsiteY32" fmla="*/ 3472235 h 6875964"/>
                <a:gd name="connsiteX33" fmla="*/ 2461389 w 11329322"/>
                <a:gd name="connsiteY33" fmla="*/ 3472237 h 6875964"/>
                <a:gd name="connsiteX34" fmla="*/ 2108219 w 11329322"/>
                <a:gd name="connsiteY34" fmla="*/ 3589960 h 6875964"/>
                <a:gd name="connsiteX35" fmla="*/ 1892391 w 11329322"/>
                <a:gd name="connsiteY35" fmla="*/ 3691332 h 6875964"/>
                <a:gd name="connsiteX36" fmla="*/ 1562111 w 11329322"/>
                <a:gd name="connsiteY36" fmla="*/ 3809055 h 6875964"/>
                <a:gd name="connsiteX37" fmla="*/ 323356 w 11329322"/>
                <a:gd name="connsiteY37" fmla="*/ 4182334 h 6875964"/>
                <a:gd name="connsiteX38" fmla="*/ 30194 w 11329322"/>
                <a:gd name="connsiteY38" fmla="*/ 4233675 h 6875964"/>
                <a:gd name="connsiteX39" fmla="*/ 26364 w 11329322"/>
                <a:gd name="connsiteY39" fmla="*/ 4043202 h 6875964"/>
                <a:gd name="connsiteX40" fmla="*/ 527843 w 11329322"/>
                <a:gd name="connsiteY40" fmla="*/ 3913887 h 6875964"/>
                <a:gd name="connsiteX41" fmla="*/ 2382100 w 11329322"/>
                <a:gd name="connsiteY41" fmla="*/ 3355190 h 6875964"/>
                <a:gd name="connsiteX42" fmla="*/ 1246439 w 11329322"/>
                <a:gd name="connsiteY42" fmla="*/ 2979766 h 6875964"/>
                <a:gd name="connsiteX43" fmla="*/ 2785225 w 11329322"/>
                <a:gd name="connsiteY43" fmla="*/ 3180478 h 6875964"/>
                <a:gd name="connsiteX44" fmla="*/ 3669610 w 11329322"/>
                <a:gd name="connsiteY44" fmla="*/ 2761495 h 6875964"/>
                <a:gd name="connsiteX45" fmla="*/ 4688297 w 11329322"/>
                <a:gd name="connsiteY45" fmla="*/ 2208987 h 6875964"/>
                <a:gd name="connsiteX46" fmla="*/ 2659960 w 11329322"/>
                <a:gd name="connsiteY46" fmla="*/ 2237620 h 6875964"/>
                <a:gd name="connsiteX47" fmla="*/ 907360 w 11329322"/>
                <a:gd name="connsiteY47" fmla="*/ 2123320 h 6875964"/>
                <a:gd name="connsiteX48" fmla="*/ 35823 w 11329322"/>
                <a:gd name="connsiteY48" fmla="*/ 2594807 h 6875964"/>
                <a:gd name="connsiteX49" fmla="*/ 31060 w 11329322"/>
                <a:gd name="connsiteY49" fmla="*/ 2361445 h 6875964"/>
                <a:gd name="connsiteX50" fmla="*/ 602560 w 11329322"/>
                <a:gd name="connsiteY50" fmla="*/ 1961395 h 6875964"/>
                <a:gd name="connsiteX51" fmla="*/ 7248 w 11329322"/>
                <a:gd name="connsiteY51" fmla="*/ 1775658 h 6875964"/>
                <a:gd name="connsiteX52" fmla="*/ 35822 w 11329322"/>
                <a:gd name="connsiteY52" fmla="*/ 1558963 h 6875964"/>
                <a:gd name="connsiteX53" fmla="*/ 288235 w 11329322"/>
                <a:gd name="connsiteY53" fmla="*/ 1637545 h 6875964"/>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60585 w 11305622"/>
                <a:gd name="connsiteY7" fmla="*/ 1114687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534583 w 11305622"/>
                <a:gd name="connsiteY14" fmla="*/ 4526824 h 6886506"/>
                <a:gd name="connsiteX15" fmla="*/ 10547595 w 11305622"/>
                <a:gd name="connsiteY15" fmla="*/ 5052469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0535 w 11305622"/>
                <a:gd name="connsiteY25" fmla="*/ 2219587 h 6886506"/>
                <a:gd name="connsiteX26" fmla="*/ 6841435 w 11305622"/>
                <a:gd name="connsiteY26" fmla="*/ 2105287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60585 w 11305622"/>
                <a:gd name="connsiteY7" fmla="*/ 1114687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534583 w 11305622"/>
                <a:gd name="connsiteY14" fmla="*/ 4526824 h 6886506"/>
                <a:gd name="connsiteX15" fmla="*/ 10547595 w 11305622"/>
                <a:gd name="connsiteY15" fmla="*/ 5052469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0535 w 11305622"/>
                <a:gd name="connsiteY25" fmla="*/ 2219587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60585 w 11305622"/>
                <a:gd name="connsiteY7" fmla="*/ 1114687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534583 w 11305622"/>
                <a:gd name="connsiteY14" fmla="*/ 4526824 h 6886506"/>
                <a:gd name="connsiteX15" fmla="*/ 10547595 w 11305622"/>
                <a:gd name="connsiteY15" fmla="*/ 5052469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23043 w 11305622"/>
                <a:gd name="connsiteY7" fmla="*/ 1236700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534583 w 11305622"/>
                <a:gd name="connsiteY14" fmla="*/ 4526824 h 6886506"/>
                <a:gd name="connsiteX15" fmla="*/ 10547595 w 11305622"/>
                <a:gd name="connsiteY15" fmla="*/ 5052469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23043 w 11305622"/>
                <a:gd name="connsiteY7" fmla="*/ 1236700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534583 w 11305622"/>
                <a:gd name="connsiteY14" fmla="*/ 4526824 h 6886506"/>
                <a:gd name="connsiteX15" fmla="*/ 10744694 w 11305622"/>
                <a:gd name="connsiteY15" fmla="*/ 5099397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23043 w 11305622"/>
                <a:gd name="connsiteY7" fmla="*/ 1236700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759838 w 11305622"/>
                <a:gd name="connsiteY14" fmla="*/ 4517439 h 6886506"/>
                <a:gd name="connsiteX15" fmla="*/ 10744694 w 11305622"/>
                <a:gd name="connsiteY15" fmla="*/ 5099397 h 6886506"/>
                <a:gd name="connsiteX16" fmla="*/ 10754078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23043 w 11305622"/>
                <a:gd name="connsiteY7" fmla="*/ 1236700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759838 w 11305622"/>
                <a:gd name="connsiteY14" fmla="*/ 4517439 h 6886506"/>
                <a:gd name="connsiteX15" fmla="*/ 10744694 w 11305622"/>
                <a:gd name="connsiteY15" fmla="*/ 5099397 h 6886506"/>
                <a:gd name="connsiteX16" fmla="*/ 10904249 w 11305622"/>
                <a:gd name="connsiteY16" fmla="*/ 6159973 h 6886506"/>
                <a:gd name="connsiteX17" fmla="*/ 10791621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48087 h 6886506"/>
                <a:gd name="connsiteX1" fmla="*/ 1078670 w 11305622"/>
                <a:gd name="connsiteY1" fmla="*/ 1792130 h 6886506"/>
                <a:gd name="connsiteX2" fmla="*/ 1248632 w 11305622"/>
                <a:gd name="connsiteY2" fmla="*/ 1863515 h 6886506"/>
                <a:gd name="connsiteX3" fmla="*/ 1745382 w 11305622"/>
                <a:gd name="connsiteY3" fmla="*/ 1884158 h 6886506"/>
                <a:gd name="connsiteX4" fmla="*/ 1948879 w 11305622"/>
                <a:gd name="connsiteY4" fmla="*/ 1839720 h 6886506"/>
                <a:gd name="connsiteX5" fmla="*/ 3469585 w 11305622"/>
                <a:gd name="connsiteY5" fmla="*/ 1848112 h 6886506"/>
                <a:gd name="connsiteX6" fmla="*/ 5917510 w 11305622"/>
                <a:gd name="connsiteY6" fmla="*/ 1657612 h 6886506"/>
                <a:gd name="connsiteX7" fmla="*/ 7623043 w 11305622"/>
                <a:gd name="connsiteY7" fmla="*/ 1236700 h 6886506"/>
                <a:gd name="connsiteX8" fmla="*/ 8470210 w 11305622"/>
                <a:gd name="connsiteY8" fmla="*/ 200287 h 6886506"/>
                <a:gd name="connsiteX9" fmla="*/ 9275654 w 11305622"/>
                <a:gd name="connsiteY9" fmla="*/ 17918 h 6886506"/>
                <a:gd name="connsiteX10" fmla="*/ 11041405 w 11305622"/>
                <a:gd name="connsiteY10" fmla="*/ 56109 h 6886506"/>
                <a:gd name="connsiteX11" fmla="*/ 11298444 w 11305622"/>
                <a:gd name="connsiteY11" fmla="*/ 566136 h 6886506"/>
                <a:gd name="connsiteX12" fmla="*/ 11276047 w 11305622"/>
                <a:gd name="connsiteY12" fmla="*/ 2695977 h 6886506"/>
                <a:gd name="connsiteX13" fmla="*/ 11185817 w 11305622"/>
                <a:gd name="connsiteY13" fmla="*/ 4076364 h 6886506"/>
                <a:gd name="connsiteX14" fmla="*/ 10759838 w 11305622"/>
                <a:gd name="connsiteY14" fmla="*/ 4517439 h 6886506"/>
                <a:gd name="connsiteX15" fmla="*/ 10744694 w 11305622"/>
                <a:gd name="connsiteY15" fmla="*/ 5099397 h 6886506"/>
                <a:gd name="connsiteX16" fmla="*/ 10904249 w 11305622"/>
                <a:gd name="connsiteY16" fmla="*/ 6159973 h 6886506"/>
                <a:gd name="connsiteX17" fmla="*/ 10969949 w 11305622"/>
                <a:gd name="connsiteY17" fmla="*/ 6779426 h 6886506"/>
                <a:gd name="connsiteX18" fmla="*/ 10416195 w 11305622"/>
                <a:gd name="connsiteY18" fmla="*/ 6882667 h 6886506"/>
                <a:gd name="connsiteX19" fmla="*/ 10341110 w 11305622"/>
                <a:gd name="connsiteY19" fmla="*/ 6713726 h 6886506"/>
                <a:gd name="connsiteX20" fmla="*/ 9881215 w 11305622"/>
                <a:gd name="connsiteY20" fmla="*/ 5399738 h 6886506"/>
                <a:gd name="connsiteX21" fmla="*/ 9463669 w 11305622"/>
                <a:gd name="connsiteY21" fmla="*/ 4909693 h 6886506"/>
                <a:gd name="connsiteX22" fmla="*/ 8277787 w 11305622"/>
                <a:gd name="connsiteY22" fmla="*/ 4554611 h 6886506"/>
                <a:gd name="connsiteX23" fmla="*/ 7561389 w 11305622"/>
                <a:gd name="connsiteY23" fmla="*/ 3487998 h 6886506"/>
                <a:gd name="connsiteX24" fmla="*/ 7288390 w 11305622"/>
                <a:gd name="connsiteY24" fmla="*/ 2485569 h 6886506"/>
                <a:gd name="connsiteX25" fmla="*/ 7269922 w 11305622"/>
                <a:gd name="connsiteY25" fmla="*/ 2031874 h 6886506"/>
                <a:gd name="connsiteX26" fmla="*/ 6916520 w 11305622"/>
                <a:gd name="connsiteY26" fmla="*/ 2030202 h 6886506"/>
                <a:gd name="connsiteX27" fmla="*/ 6421319 w 11305622"/>
                <a:gd name="connsiteY27" fmla="*/ 2129742 h 6886506"/>
                <a:gd name="connsiteX28" fmla="*/ 5941812 w 11305622"/>
                <a:gd name="connsiteY28" fmla="*/ 2195799 h 6886506"/>
                <a:gd name="connsiteX29" fmla="*/ 5255401 w 11305622"/>
                <a:gd name="connsiteY29" fmla="*/ 2358278 h 6886506"/>
                <a:gd name="connsiteX30" fmla="*/ 4155385 w 11305622"/>
                <a:gd name="connsiteY30" fmla="*/ 2724412 h 6886506"/>
                <a:gd name="connsiteX31" fmla="*/ 2894314 w 11305622"/>
                <a:gd name="connsiteY31" fmla="*/ 3376428 h 6886506"/>
                <a:gd name="connsiteX32" fmla="*/ 2644515 w 11305622"/>
                <a:gd name="connsiteY32" fmla="*/ 3482777 h 6886506"/>
                <a:gd name="connsiteX33" fmla="*/ 2461389 w 11305622"/>
                <a:gd name="connsiteY33" fmla="*/ 3482779 h 6886506"/>
                <a:gd name="connsiteX34" fmla="*/ 2108219 w 11305622"/>
                <a:gd name="connsiteY34" fmla="*/ 3600502 h 6886506"/>
                <a:gd name="connsiteX35" fmla="*/ 1892391 w 11305622"/>
                <a:gd name="connsiteY35" fmla="*/ 3701874 h 6886506"/>
                <a:gd name="connsiteX36" fmla="*/ 1562111 w 11305622"/>
                <a:gd name="connsiteY36" fmla="*/ 3819597 h 6886506"/>
                <a:gd name="connsiteX37" fmla="*/ 323356 w 11305622"/>
                <a:gd name="connsiteY37" fmla="*/ 4192876 h 6886506"/>
                <a:gd name="connsiteX38" fmla="*/ 30194 w 11305622"/>
                <a:gd name="connsiteY38" fmla="*/ 4244217 h 6886506"/>
                <a:gd name="connsiteX39" fmla="*/ 26364 w 11305622"/>
                <a:gd name="connsiteY39" fmla="*/ 4053744 h 6886506"/>
                <a:gd name="connsiteX40" fmla="*/ 527843 w 11305622"/>
                <a:gd name="connsiteY40" fmla="*/ 3924429 h 6886506"/>
                <a:gd name="connsiteX41" fmla="*/ 2382100 w 11305622"/>
                <a:gd name="connsiteY41" fmla="*/ 3365732 h 6886506"/>
                <a:gd name="connsiteX42" fmla="*/ 1246439 w 11305622"/>
                <a:gd name="connsiteY42" fmla="*/ 2990308 h 6886506"/>
                <a:gd name="connsiteX43" fmla="*/ 2785225 w 11305622"/>
                <a:gd name="connsiteY43" fmla="*/ 3191020 h 6886506"/>
                <a:gd name="connsiteX44" fmla="*/ 3669610 w 11305622"/>
                <a:gd name="connsiteY44" fmla="*/ 2772037 h 6886506"/>
                <a:gd name="connsiteX45" fmla="*/ 4688297 w 11305622"/>
                <a:gd name="connsiteY45" fmla="*/ 2219529 h 6886506"/>
                <a:gd name="connsiteX46" fmla="*/ 2659960 w 11305622"/>
                <a:gd name="connsiteY46" fmla="*/ 2248162 h 6886506"/>
                <a:gd name="connsiteX47" fmla="*/ 907360 w 11305622"/>
                <a:gd name="connsiteY47" fmla="*/ 2133862 h 6886506"/>
                <a:gd name="connsiteX48" fmla="*/ 35823 w 11305622"/>
                <a:gd name="connsiteY48" fmla="*/ 2605349 h 6886506"/>
                <a:gd name="connsiteX49" fmla="*/ 31060 w 11305622"/>
                <a:gd name="connsiteY49" fmla="*/ 2371987 h 6886506"/>
                <a:gd name="connsiteX50" fmla="*/ 602560 w 11305622"/>
                <a:gd name="connsiteY50" fmla="*/ 1971937 h 6886506"/>
                <a:gd name="connsiteX51" fmla="*/ 7248 w 11305622"/>
                <a:gd name="connsiteY51" fmla="*/ 1786200 h 6886506"/>
                <a:gd name="connsiteX52" fmla="*/ 35822 w 11305622"/>
                <a:gd name="connsiteY52" fmla="*/ 1569505 h 6886506"/>
                <a:gd name="connsiteX53" fmla="*/ 288235 w 11305622"/>
                <a:gd name="connsiteY53" fmla="*/ 1648087 h 6886506"/>
                <a:gd name="connsiteX0" fmla="*/ 288235 w 11305622"/>
                <a:gd name="connsiteY0" fmla="*/ 1656922 h 6895341"/>
                <a:gd name="connsiteX1" fmla="*/ 1078670 w 11305622"/>
                <a:gd name="connsiteY1" fmla="*/ 1800965 h 6895341"/>
                <a:gd name="connsiteX2" fmla="*/ 1248632 w 11305622"/>
                <a:gd name="connsiteY2" fmla="*/ 1872350 h 6895341"/>
                <a:gd name="connsiteX3" fmla="*/ 1745382 w 11305622"/>
                <a:gd name="connsiteY3" fmla="*/ 1892993 h 6895341"/>
                <a:gd name="connsiteX4" fmla="*/ 1948879 w 11305622"/>
                <a:gd name="connsiteY4" fmla="*/ 1848555 h 6895341"/>
                <a:gd name="connsiteX5" fmla="*/ 3469585 w 11305622"/>
                <a:gd name="connsiteY5" fmla="*/ 1856947 h 6895341"/>
                <a:gd name="connsiteX6" fmla="*/ 5917510 w 11305622"/>
                <a:gd name="connsiteY6" fmla="*/ 1666447 h 6895341"/>
                <a:gd name="connsiteX7" fmla="*/ 7623043 w 11305622"/>
                <a:gd name="connsiteY7" fmla="*/ 1245535 h 6895341"/>
                <a:gd name="connsiteX8" fmla="*/ 7412794 w 11305622"/>
                <a:gd name="connsiteY8" fmla="*/ 49375 h 6895341"/>
                <a:gd name="connsiteX9" fmla="*/ 8470210 w 11305622"/>
                <a:gd name="connsiteY9" fmla="*/ 209122 h 6895341"/>
                <a:gd name="connsiteX10" fmla="*/ 9275654 w 11305622"/>
                <a:gd name="connsiteY10" fmla="*/ 26753 h 6895341"/>
                <a:gd name="connsiteX11" fmla="*/ 11041405 w 11305622"/>
                <a:gd name="connsiteY11" fmla="*/ 64944 h 6895341"/>
                <a:gd name="connsiteX12" fmla="*/ 11298444 w 11305622"/>
                <a:gd name="connsiteY12" fmla="*/ 574971 h 6895341"/>
                <a:gd name="connsiteX13" fmla="*/ 11276047 w 11305622"/>
                <a:gd name="connsiteY13" fmla="*/ 2704812 h 6895341"/>
                <a:gd name="connsiteX14" fmla="*/ 11185817 w 11305622"/>
                <a:gd name="connsiteY14" fmla="*/ 4085199 h 6895341"/>
                <a:gd name="connsiteX15" fmla="*/ 10759838 w 11305622"/>
                <a:gd name="connsiteY15" fmla="*/ 4526274 h 6895341"/>
                <a:gd name="connsiteX16" fmla="*/ 10744694 w 11305622"/>
                <a:gd name="connsiteY16" fmla="*/ 5108232 h 6895341"/>
                <a:gd name="connsiteX17" fmla="*/ 10904249 w 11305622"/>
                <a:gd name="connsiteY17" fmla="*/ 6168808 h 6895341"/>
                <a:gd name="connsiteX18" fmla="*/ 10969949 w 11305622"/>
                <a:gd name="connsiteY18" fmla="*/ 6788261 h 6895341"/>
                <a:gd name="connsiteX19" fmla="*/ 10416195 w 11305622"/>
                <a:gd name="connsiteY19" fmla="*/ 6891502 h 6895341"/>
                <a:gd name="connsiteX20" fmla="*/ 10341110 w 11305622"/>
                <a:gd name="connsiteY20" fmla="*/ 6722561 h 6895341"/>
                <a:gd name="connsiteX21" fmla="*/ 9881215 w 11305622"/>
                <a:gd name="connsiteY21" fmla="*/ 5408573 h 6895341"/>
                <a:gd name="connsiteX22" fmla="*/ 9463669 w 11305622"/>
                <a:gd name="connsiteY22" fmla="*/ 4918528 h 6895341"/>
                <a:gd name="connsiteX23" fmla="*/ 8277787 w 11305622"/>
                <a:gd name="connsiteY23" fmla="*/ 4563446 h 6895341"/>
                <a:gd name="connsiteX24" fmla="*/ 7561389 w 11305622"/>
                <a:gd name="connsiteY24" fmla="*/ 3496833 h 6895341"/>
                <a:gd name="connsiteX25" fmla="*/ 7288390 w 11305622"/>
                <a:gd name="connsiteY25" fmla="*/ 2494404 h 6895341"/>
                <a:gd name="connsiteX26" fmla="*/ 7269922 w 11305622"/>
                <a:gd name="connsiteY26" fmla="*/ 2040709 h 6895341"/>
                <a:gd name="connsiteX27" fmla="*/ 6916520 w 11305622"/>
                <a:gd name="connsiteY27" fmla="*/ 2039037 h 6895341"/>
                <a:gd name="connsiteX28" fmla="*/ 6421319 w 11305622"/>
                <a:gd name="connsiteY28" fmla="*/ 2138577 h 6895341"/>
                <a:gd name="connsiteX29" fmla="*/ 5941812 w 11305622"/>
                <a:gd name="connsiteY29" fmla="*/ 2204634 h 6895341"/>
                <a:gd name="connsiteX30" fmla="*/ 5255401 w 11305622"/>
                <a:gd name="connsiteY30" fmla="*/ 2367113 h 6895341"/>
                <a:gd name="connsiteX31" fmla="*/ 4155385 w 11305622"/>
                <a:gd name="connsiteY31" fmla="*/ 2733247 h 6895341"/>
                <a:gd name="connsiteX32" fmla="*/ 2894314 w 11305622"/>
                <a:gd name="connsiteY32" fmla="*/ 3385263 h 6895341"/>
                <a:gd name="connsiteX33" fmla="*/ 2644515 w 11305622"/>
                <a:gd name="connsiteY33" fmla="*/ 3491612 h 6895341"/>
                <a:gd name="connsiteX34" fmla="*/ 2461389 w 11305622"/>
                <a:gd name="connsiteY34" fmla="*/ 3491614 h 6895341"/>
                <a:gd name="connsiteX35" fmla="*/ 2108219 w 11305622"/>
                <a:gd name="connsiteY35" fmla="*/ 3609337 h 6895341"/>
                <a:gd name="connsiteX36" fmla="*/ 1892391 w 11305622"/>
                <a:gd name="connsiteY36" fmla="*/ 3710709 h 6895341"/>
                <a:gd name="connsiteX37" fmla="*/ 1562111 w 11305622"/>
                <a:gd name="connsiteY37" fmla="*/ 3828432 h 6895341"/>
                <a:gd name="connsiteX38" fmla="*/ 323356 w 11305622"/>
                <a:gd name="connsiteY38" fmla="*/ 4201711 h 6895341"/>
                <a:gd name="connsiteX39" fmla="*/ 30194 w 11305622"/>
                <a:gd name="connsiteY39" fmla="*/ 4253052 h 6895341"/>
                <a:gd name="connsiteX40" fmla="*/ 26364 w 11305622"/>
                <a:gd name="connsiteY40" fmla="*/ 4062579 h 6895341"/>
                <a:gd name="connsiteX41" fmla="*/ 527843 w 11305622"/>
                <a:gd name="connsiteY41" fmla="*/ 3933264 h 6895341"/>
                <a:gd name="connsiteX42" fmla="*/ 2382100 w 11305622"/>
                <a:gd name="connsiteY42" fmla="*/ 3374567 h 6895341"/>
                <a:gd name="connsiteX43" fmla="*/ 1246439 w 11305622"/>
                <a:gd name="connsiteY43" fmla="*/ 2999143 h 6895341"/>
                <a:gd name="connsiteX44" fmla="*/ 2785225 w 11305622"/>
                <a:gd name="connsiteY44" fmla="*/ 3199855 h 6895341"/>
                <a:gd name="connsiteX45" fmla="*/ 3669610 w 11305622"/>
                <a:gd name="connsiteY45" fmla="*/ 2780872 h 6895341"/>
                <a:gd name="connsiteX46" fmla="*/ 4688297 w 11305622"/>
                <a:gd name="connsiteY46" fmla="*/ 2228364 h 6895341"/>
                <a:gd name="connsiteX47" fmla="*/ 2659960 w 11305622"/>
                <a:gd name="connsiteY47" fmla="*/ 2256997 h 6895341"/>
                <a:gd name="connsiteX48" fmla="*/ 907360 w 11305622"/>
                <a:gd name="connsiteY48" fmla="*/ 2142697 h 6895341"/>
                <a:gd name="connsiteX49" fmla="*/ 35823 w 11305622"/>
                <a:gd name="connsiteY49" fmla="*/ 2614184 h 6895341"/>
                <a:gd name="connsiteX50" fmla="*/ 31060 w 11305622"/>
                <a:gd name="connsiteY50" fmla="*/ 2380822 h 6895341"/>
                <a:gd name="connsiteX51" fmla="*/ 602560 w 11305622"/>
                <a:gd name="connsiteY51" fmla="*/ 1980772 h 6895341"/>
                <a:gd name="connsiteX52" fmla="*/ 7248 w 11305622"/>
                <a:gd name="connsiteY52" fmla="*/ 1795035 h 6895341"/>
                <a:gd name="connsiteX53" fmla="*/ 35822 w 11305622"/>
                <a:gd name="connsiteY53" fmla="*/ 1578340 h 6895341"/>
                <a:gd name="connsiteX54" fmla="*/ 288235 w 11305622"/>
                <a:gd name="connsiteY54" fmla="*/ 1656922 h 6895341"/>
                <a:gd name="connsiteX0" fmla="*/ 288235 w 11305622"/>
                <a:gd name="connsiteY0" fmla="*/ 1648088 h 6886507"/>
                <a:gd name="connsiteX1" fmla="*/ 1078670 w 11305622"/>
                <a:gd name="connsiteY1" fmla="*/ 1792131 h 6886507"/>
                <a:gd name="connsiteX2" fmla="*/ 1248632 w 11305622"/>
                <a:gd name="connsiteY2" fmla="*/ 1863516 h 6886507"/>
                <a:gd name="connsiteX3" fmla="*/ 1745382 w 11305622"/>
                <a:gd name="connsiteY3" fmla="*/ 1884159 h 6886507"/>
                <a:gd name="connsiteX4" fmla="*/ 1948879 w 11305622"/>
                <a:gd name="connsiteY4" fmla="*/ 1839721 h 6886507"/>
                <a:gd name="connsiteX5" fmla="*/ 3469585 w 11305622"/>
                <a:gd name="connsiteY5" fmla="*/ 1848113 h 6886507"/>
                <a:gd name="connsiteX6" fmla="*/ 5917510 w 11305622"/>
                <a:gd name="connsiteY6" fmla="*/ 1657613 h 6886507"/>
                <a:gd name="connsiteX7" fmla="*/ 7623043 w 11305622"/>
                <a:gd name="connsiteY7" fmla="*/ 1236701 h 6886507"/>
                <a:gd name="connsiteX8" fmla="*/ 8257501 w 11305622"/>
                <a:gd name="connsiteY8" fmla="*/ 575524 h 6886507"/>
                <a:gd name="connsiteX9" fmla="*/ 7412794 w 11305622"/>
                <a:gd name="connsiteY9" fmla="*/ 40541 h 6886507"/>
                <a:gd name="connsiteX10" fmla="*/ 8470210 w 11305622"/>
                <a:gd name="connsiteY10" fmla="*/ 200288 h 6886507"/>
                <a:gd name="connsiteX11" fmla="*/ 9275654 w 11305622"/>
                <a:gd name="connsiteY11" fmla="*/ 17919 h 6886507"/>
                <a:gd name="connsiteX12" fmla="*/ 11041405 w 11305622"/>
                <a:gd name="connsiteY12" fmla="*/ 56110 h 6886507"/>
                <a:gd name="connsiteX13" fmla="*/ 11298444 w 11305622"/>
                <a:gd name="connsiteY13" fmla="*/ 566137 h 6886507"/>
                <a:gd name="connsiteX14" fmla="*/ 11276047 w 11305622"/>
                <a:gd name="connsiteY14" fmla="*/ 2695978 h 6886507"/>
                <a:gd name="connsiteX15" fmla="*/ 11185817 w 11305622"/>
                <a:gd name="connsiteY15" fmla="*/ 4076365 h 6886507"/>
                <a:gd name="connsiteX16" fmla="*/ 10759838 w 11305622"/>
                <a:gd name="connsiteY16" fmla="*/ 4517440 h 6886507"/>
                <a:gd name="connsiteX17" fmla="*/ 10744694 w 11305622"/>
                <a:gd name="connsiteY17" fmla="*/ 5099398 h 6886507"/>
                <a:gd name="connsiteX18" fmla="*/ 10904249 w 11305622"/>
                <a:gd name="connsiteY18" fmla="*/ 6159974 h 6886507"/>
                <a:gd name="connsiteX19" fmla="*/ 10969949 w 11305622"/>
                <a:gd name="connsiteY19" fmla="*/ 6779427 h 6886507"/>
                <a:gd name="connsiteX20" fmla="*/ 10416195 w 11305622"/>
                <a:gd name="connsiteY20" fmla="*/ 6882668 h 6886507"/>
                <a:gd name="connsiteX21" fmla="*/ 10341110 w 11305622"/>
                <a:gd name="connsiteY21" fmla="*/ 6713727 h 6886507"/>
                <a:gd name="connsiteX22" fmla="*/ 9881215 w 11305622"/>
                <a:gd name="connsiteY22" fmla="*/ 5399739 h 6886507"/>
                <a:gd name="connsiteX23" fmla="*/ 9463669 w 11305622"/>
                <a:gd name="connsiteY23" fmla="*/ 4909694 h 6886507"/>
                <a:gd name="connsiteX24" fmla="*/ 8277787 w 11305622"/>
                <a:gd name="connsiteY24" fmla="*/ 4554612 h 6886507"/>
                <a:gd name="connsiteX25" fmla="*/ 7561389 w 11305622"/>
                <a:gd name="connsiteY25" fmla="*/ 3487999 h 6886507"/>
                <a:gd name="connsiteX26" fmla="*/ 7288390 w 11305622"/>
                <a:gd name="connsiteY26" fmla="*/ 2485570 h 6886507"/>
                <a:gd name="connsiteX27" fmla="*/ 7269922 w 11305622"/>
                <a:gd name="connsiteY27" fmla="*/ 2031875 h 6886507"/>
                <a:gd name="connsiteX28" fmla="*/ 6916520 w 11305622"/>
                <a:gd name="connsiteY28" fmla="*/ 2030203 h 6886507"/>
                <a:gd name="connsiteX29" fmla="*/ 6421319 w 11305622"/>
                <a:gd name="connsiteY29" fmla="*/ 2129743 h 6886507"/>
                <a:gd name="connsiteX30" fmla="*/ 5941812 w 11305622"/>
                <a:gd name="connsiteY30" fmla="*/ 2195800 h 6886507"/>
                <a:gd name="connsiteX31" fmla="*/ 5255401 w 11305622"/>
                <a:gd name="connsiteY31" fmla="*/ 2358279 h 6886507"/>
                <a:gd name="connsiteX32" fmla="*/ 4155385 w 11305622"/>
                <a:gd name="connsiteY32" fmla="*/ 2724413 h 6886507"/>
                <a:gd name="connsiteX33" fmla="*/ 2894314 w 11305622"/>
                <a:gd name="connsiteY33" fmla="*/ 3376429 h 6886507"/>
                <a:gd name="connsiteX34" fmla="*/ 2644515 w 11305622"/>
                <a:gd name="connsiteY34" fmla="*/ 3482778 h 6886507"/>
                <a:gd name="connsiteX35" fmla="*/ 2461389 w 11305622"/>
                <a:gd name="connsiteY35" fmla="*/ 3482780 h 6886507"/>
                <a:gd name="connsiteX36" fmla="*/ 2108219 w 11305622"/>
                <a:gd name="connsiteY36" fmla="*/ 3600503 h 6886507"/>
                <a:gd name="connsiteX37" fmla="*/ 1892391 w 11305622"/>
                <a:gd name="connsiteY37" fmla="*/ 3701875 h 6886507"/>
                <a:gd name="connsiteX38" fmla="*/ 1562111 w 11305622"/>
                <a:gd name="connsiteY38" fmla="*/ 3819598 h 6886507"/>
                <a:gd name="connsiteX39" fmla="*/ 323356 w 11305622"/>
                <a:gd name="connsiteY39" fmla="*/ 4192877 h 6886507"/>
                <a:gd name="connsiteX40" fmla="*/ 30194 w 11305622"/>
                <a:gd name="connsiteY40" fmla="*/ 4244218 h 6886507"/>
                <a:gd name="connsiteX41" fmla="*/ 26364 w 11305622"/>
                <a:gd name="connsiteY41" fmla="*/ 4053745 h 6886507"/>
                <a:gd name="connsiteX42" fmla="*/ 527843 w 11305622"/>
                <a:gd name="connsiteY42" fmla="*/ 3924430 h 6886507"/>
                <a:gd name="connsiteX43" fmla="*/ 2382100 w 11305622"/>
                <a:gd name="connsiteY43" fmla="*/ 3365733 h 6886507"/>
                <a:gd name="connsiteX44" fmla="*/ 1246439 w 11305622"/>
                <a:gd name="connsiteY44" fmla="*/ 2990309 h 6886507"/>
                <a:gd name="connsiteX45" fmla="*/ 2785225 w 11305622"/>
                <a:gd name="connsiteY45" fmla="*/ 3191021 h 6886507"/>
                <a:gd name="connsiteX46" fmla="*/ 3669610 w 11305622"/>
                <a:gd name="connsiteY46" fmla="*/ 2772038 h 6886507"/>
                <a:gd name="connsiteX47" fmla="*/ 4688297 w 11305622"/>
                <a:gd name="connsiteY47" fmla="*/ 2219530 h 6886507"/>
                <a:gd name="connsiteX48" fmla="*/ 2659960 w 11305622"/>
                <a:gd name="connsiteY48" fmla="*/ 2248163 h 6886507"/>
                <a:gd name="connsiteX49" fmla="*/ 907360 w 11305622"/>
                <a:gd name="connsiteY49" fmla="*/ 2133863 h 6886507"/>
                <a:gd name="connsiteX50" fmla="*/ 35823 w 11305622"/>
                <a:gd name="connsiteY50" fmla="*/ 2605350 h 6886507"/>
                <a:gd name="connsiteX51" fmla="*/ 31060 w 11305622"/>
                <a:gd name="connsiteY51" fmla="*/ 2371988 h 6886507"/>
                <a:gd name="connsiteX52" fmla="*/ 602560 w 11305622"/>
                <a:gd name="connsiteY52" fmla="*/ 1971938 h 6886507"/>
                <a:gd name="connsiteX53" fmla="*/ 7248 w 11305622"/>
                <a:gd name="connsiteY53" fmla="*/ 1786201 h 6886507"/>
                <a:gd name="connsiteX54" fmla="*/ 35822 w 11305622"/>
                <a:gd name="connsiteY54" fmla="*/ 1569506 h 6886507"/>
                <a:gd name="connsiteX55" fmla="*/ 288235 w 11305622"/>
                <a:gd name="connsiteY55" fmla="*/ 1648088 h 6886507"/>
                <a:gd name="connsiteX0" fmla="*/ 288235 w 11305622"/>
                <a:gd name="connsiteY0" fmla="*/ 2273984 h 7512403"/>
                <a:gd name="connsiteX1" fmla="*/ 1078670 w 11305622"/>
                <a:gd name="connsiteY1" fmla="*/ 2418027 h 7512403"/>
                <a:gd name="connsiteX2" fmla="*/ 1248632 w 11305622"/>
                <a:gd name="connsiteY2" fmla="*/ 2489412 h 7512403"/>
                <a:gd name="connsiteX3" fmla="*/ 1745382 w 11305622"/>
                <a:gd name="connsiteY3" fmla="*/ 2510055 h 7512403"/>
                <a:gd name="connsiteX4" fmla="*/ 1948879 w 11305622"/>
                <a:gd name="connsiteY4" fmla="*/ 2465617 h 7512403"/>
                <a:gd name="connsiteX5" fmla="*/ 3469585 w 11305622"/>
                <a:gd name="connsiteY5" fmla="*/ 2474009 h 7512403"/>
                <a:gd name="connsiteX6" fmla="*/ 5917510 w 11305622"/>
                <a:gd name="connsiteY6" fmla="*/ 2283509 h 7512403"/>
                <a:gd name="connsiteX7" fmla="*/ 7623043 w 11305622"/>
                <a:gd name="connsiteY7" fmla="*/ 1862597 h 7512403"/>
                <a:gd name="connsiteX8" fmla="*/ 8257501 w 11305622"/>
                <a:gd name="connsiteY8" fmla="*/ 1201420 h 7512403"/>
                <a:gd name="connsiteX9" fmla="*/ 7412794 w 11305622"/>
                <a:gd name="connsiteY9" fmla="*/ 666437 h 7512403"/>
                <a:gd name="connsiteX10" fmla="*/ 8470210 w 11305622"/>
                <a:gd name="connsiteY10" fmla="*/ 826184 h 7512403"/>
                <a:gd name="connsiteX11" fmla="*/ 9275654 w 11305622"/>
                <a:gd name="connsiteY11" fmla="*/ 643815 h 7512403"/>
                <a:gd name="connsiteX12" fmla="*/ 10434967 w 11305622"/>
                <a:gd name="connsiteY12" fmla="*/ 58 h 7512403"/>
                <a:gd name="connsiteX13" fmla="*/ 11041405 w 11305622"/>
                <a:gd name="connsiteY13" fmla="*/ 682006 h 7512403"/>
                <a:gd name="connsiteX14" fmla="*/ 11298444 w 11305622"/>
                <a:gd name="connsiteY14" fmla="*/ 1192033 h 7512403"/>
                <a:gd name="connsiteX15" fmla="*/ 11276047 w 11305622"/>
                <a:gd name="connsiteY15" fmla="*/ 3321874 h 7512403"/>
                <a:gd name="connsiteX16" fmla="*/ 11185817 w 11305622"/>
                <a:gd name="connsiteY16" fmla="*/ 4702261 h 7512403"/>
                <a:gd name="connsiteX17" fmla="*/ 10759838 w 11305622"/>
                <a:gd name="connsiteY17" fmla="*/ 5143336 h 7512403"/>
                <a:gd name="connsiteX18" fmla="*/ 10744694 w 11305622"/>
                <a:gd name="connsiteY18" fmla="*/ 5725294 h 7512403"/>
                <a:gd name="connsiteX19" fmla="*/ 10904249 w 11305622"/>
                <a:gd name="connsiteY19" fmla="*/ 6785870 h 7512403"/>
                <a:gd name="connsiteX20" fmla="*/ 10969949 w 11305622"/>
                <a:gd name="connsiteY20" fmla="*/ 7405323 h 7512403"/>
                <a:gd name="connsiteX21" fmla="*/ 10416195 w 11305622"/>
                <a:gd name="connsiteY21" fmla="*/ 7508564 h 7512403"/>
                <a:gd name="connsiteX22" fmla="*/ 10341110 w 11305622"/>
                <a:gd name="connsiteY22" fmla="*/ 7339623 h 7512403"/>
                <a:gd name="connsiteX23" fmla="*/ 9881215 w 11305622"/>
                <a:gd name="connsiteY23" fmla="*/ 6025635 h 7512403"/>
                <a:gd name="connsiteX24" fmla="*/ 9463669 w 11305622"/>
                <a:gd name="connsiteY24" fmla="*/ 5535590 h 7512403"/>
                <a:gd name="connsiteX25" fmla="*/ 8277787 w 11305622"/>
                <a:gd name="connsiteY25" fmla="*/ 5180508 h 7512403"/>
                <a:gd name="connsiteX26" fmla="*/ 7561389 w 11305622"/>
                <a:gd name="connsiteY26" fmla="*/ 4113895 h 7512403"/>
                <a:gd name="connsiteX27" fmla="*/ 7288390 w 11305622"/>
                <a:gd name="connsiteY27" fmla="*/ 3111466 h 7512403"/>
                <a:gd name="connsiteX28" fmla="*/ 7269922 w 11305622"/>
                <a:gd name="connsiteY28" fmla="*/ 2657771 h 7512403"/>
                <a:gd name="connsiteX29" fmla="*/ 6916520 w 11305622"/>
                <a:gd name="connsiteY29" fmla="*/ 2656099 h 7512403"/>
                <a:gd name="connsiteX30" fmla="*/ 6421319 w 11305622"/>
                <a:gd name="connsiteY30" fmla="*/ 2755639 h 7512403"/>
                <a:gd name="connsiteX31" fmla="*/ 5941812 w 11305622"/>
                <a:gd name="connsiteY31" fmla="*/ 2821696 h 7512403"/>
                <a:gd name="connsiteX32" fmla="*/ 5255401 w 11305622"/>
                <a:gd name="connsiteY32" fmla="*/ 2984175 h 7512403"/>
                <a:gd name="connsiteX33" fmla="*/ 4155385 w 11305622"/>
                <a:gd name="connsiteY33" fmla="*/ 3350309 h 7512403"/>
                <a:gd name="connsiteX34" fmla="*/ 2894314 w 11305622"/>
                <a:gd name="connsiteY34" fmla="*/ 4002325 h 7512403"/>
                <a:gd name="connsiteX35" fmla="*/ 2644515 w 11305622"/>
                <a:gd name="connsiteY35" fmla="*/ 4108674 h 7512403"/>
                <a:gd name="connsiteX36" fmla="*/ 2461389 w 11305622"/>
                <a:gd name="connsiteY36" fmla="*/ 4108676 h 7512403"/>
                <a:gd name="connsiteX37" fmla="*/ 2108219 w 11305622"/>
                <a:gd name="connsiteY37" fmla="*/ 4226399 h 7512403"/>
                <a:gd name="connsiteX38" fmla="*/ 1892391 w 11305622"/>
                <a:gd name="connsiteY38" fmla="*/ 4327771 h 7512403"/>
                <a:gd name="connsiteX39" fmla="*/ 1562111 w 11305622"/>
                <a:gd name="connsiteY39" fmla="*/ 4445494 h 7512403"/>
                <a:gd name="connsiteX40" fmla="*/ 323356 w 11305622"/>
                <a:gd name="connsiteY40" fmla="*/ 4818773 h 7512403"/>
                <a:gd name="connsiteX41" fmla="*/ 30194 w 11305622"/>
                <a:gd name="connsiteY41" fmla="*/ 4870114 h 7512403"/>
                <a:gd name="connsiteX42" fmla="*/ 26364 w 11305622"/>
                <a:gd name="connsiteY42" fmla="*/ 4679641 h 7512403"/>
                <a:gd name="connsiteX43" fmla="*/ 527843 w 11305622"/>
                <a:gd name="connsiteY43" fmla="*/ 4550326 h 7512403"/>
                <a:gd name="connsiteX44" fmla="*/ 2382100 w 11305622"/>
                <a:gd name="connsiteY44" fmla="*/ 3991629 h 7512403"/>
                <a:gd name="connsiteX45" fmla="*/ 1246439 w 11305622"/>
                <a:gd name="connsiteY45" fmla="*/ 3616205 h 7512403"/>
                <a:gd name="connsiteX46" fmla="*/ 2785225 w 11305622"/>
                <a:gd name="connsiteY46" fmla="*/ 3816917 h 7512403"/>
                <a:gd name="connsiteX47" fmla="*/ 3669610 w 11305622"/>
                <a:gd name="connsiteY47" fmla="*/ 3397934 h 7512403"/>
                <a:gd name="connsiteX48" fmla="*/ 4688297 w 11305622"/>
                <a:gd name="connsiteY48" fmla="*/ 2845426 h 7512403"/>
                <a:gd name="connsiteX49" fmla="*/ 2659960 w 11305622"/>
                <a:gd name="connsiteY49" fmla="*/ 2874059 h 7512403"/>
                <a:gd name="connsiteX50" fmla="*/ 907360 w 11305622"/>
                <a:gd name="connsiteY50" fmla="*/ 2759759 h 7512403"/>
                <a:gd name="connsiteX51" fmla="*/ 35823 w 11305622"/>
                <a:gd name="connsiteY51" fmla="*/ 3231246 h 7512403"/>
                <a:gd name="connsiteX52" fmla="*/ 31060 w 11305622"/>
                <a:gd name="connsiteY52" fmla="*/ 2997884 h 7512403"/>
                <a:gd name="connsiteX53" fmla="*/ 602560 w 11305622"/>
                <a:gd name="connsiteY53" fmla="*/ 2597834 h 7512403"/>
                <a:gd name="connsiteX54" fmla="*/ 7248 w 11305622"/>
                <a:gd name="connsiteY54" fmla="*/ 2412097 h 7512403"/>
                <a:gd name="connsiteX55" fmla="*/ 35822 w 11305622"/>
                <a:gd name="connsiteY55" fmla="*/ 2195402 h 7512403"/>
                <a:gd name="connsiteX56" fmla="*/ 288235 w 11305622"/>
                <a:gd name="connsiteY56" fmla="*/ 2273984 h 7512403"/>
                <a:gd name="connsiteX0" fmla="*/ 288235 w 11305622"/>
                <a:gd name="connsiteY0" fmla="*/ 2278257 h 7516676"/>
                <a:gd name="connsiteX1" fmla="*/ 1078670 w 11305622"/>
                <a:gd name="connsiteY1" fmla="*/ 2422300 h 7516676"/>
                <a:gd name="connsiteX2" fmla="*/ 1248632 w 11305622"/>
                <a:gd name="connsiteY2" fmla="*/ 2493685 h 7516676"/>
                <a:gd name="connsiteX3" fmla="*/ 1745382 w 11305622"/>
                <a:gd name="connsiteY3" fmla="*/ 2514328 h 7516676"/>
                <a:gd name="connsiteX4" fmla="*/ 1948879 w 11305622"/>
                <a:gd name="connsiteY4" fmla="*/ 2469890 h 7516676"/>
                <a:gd name="connsiteX5" fmla="*/ 3469585 w 11305622"/>
                <a:gd name="connsiteY5" fmla="*/ 2478282 h 7516676"/>
                <a:gd name="connsiteX6" fmla="*/ 5917510 w 11305622"/>
                <a:gd name="connsiteY6" fmla="*/ 2287782 h 7516676"/>
                <a:gd name="connsiteX7" fmla="*/ 7623043 w 11305622"/>
                <a:gd name="connsiteY7" fmla="*/ 1866870 h 7516676"/>
                <a:gd name="connsiteX8" fmla="*/ 8257501 w 11305622"/>
                <a:gd name="connsiteY8" fmla="*/ 1205693 h 7516676"/>
                <a:gd name="connsiteX9" fmla="*/ 7412794 w 11305622"/>
                <a:gd name="connsiteY9" fmla="*/ 670710 h 7516676"/>
                <a:gd name="connsiteX10" fmla="*/ 8470210 w 11305622"/>
                <a:gd name="connsiteY10" fmla="*/ 830457 h 7516676"/>
                <a:gd name="connsiteX11" fmla="*/ 9275654 w 11305622"/>
                <a:gd name="connsiteY11" fmla="*/ 648088 h 7516676"/>
                <a:gd name="connsiteX12" fmla="*/ 10369267 w 11305622"/>
                <a:gd name="connsiteY12" fmla="*/ 736411 h 7516676"/>
                <a:gd name="connsiteX13" fmla="*/ 10434967 w 11305622"/>
                <a:gd name="connsiteY13" fmla="*/ 4331 h 7516676"/>
                <a:gd name="connsiteX14" fmla="*/ 11041405 w 11305622"/>
                <a:gd name="connsiteY14" fmla="*/ 686279 h 7516676"/>
                <a:gd name="connsiteX15" fmla="*/ 11298444 w 11305622"/>
                <a:gd name="connsiteY15" fmla="*/ 1196306 h 7516676"/>
                <a:gd name="connsiteX16" fmla="*/ 11276047 w 11305622"/>
                <a:gd name="connsiteY16" fmla="*/ 3326147 h 7516676"/>
                <a:gd name="connsiteX17" fmla="*/ 11185817 w 11305622"/>
                <a:gd name="connsiteY17" fmla="*/ 4706534 h 7516676"/>
                <a:gd name="connsiteX18" fmla="*/ 10759838 w 11305622"/>
                <a:gd name="connsiteY18" fmla="*/ 5147609 h 7516676"/>
                <a:gd name="connsiteX19" fmla="*/ 10744694 w 11305622"/>
                <a:gd name="connsiteY19" fmla="*/ 5729567 h 7516676"/>
                <a:gd name="connsiteX20" fmla="*/ 10904249 w 11305622"/>
                <a:gd name="connsiteY20" fmla="*/ 6790143 h 7516676"/>
                <a:gd name="connsiteX21" fmla="*/ 10969949 w 11305622"/>
                <a:gd name="connsiteY21" fmla="*/ 7409596 h 7516676"/>
                <a:gd name="connsiteX22" fmla="*/ 10416195 w 11305622"/>
                <a:gd name="connsiteY22" fmla="*/ 7512837 h 7516676"/>
                <a:gd name="connsiteX23" fmla="*/ 10341110 w 11305622"/>
                <a:gd name="connsiteY23" fmla="*/ 7343896 h 7516676"/>
                <a:gd name="connsiteX24" fmla="*/ 9881215 w 11305622"/>
                <a:gd name="connsiteY24" fmla="*/ 6029908 h 7516676"/>
                <a:gd name="connsiteX25" fmla="*/ 9463669 w 11305622"/>
                <a:gd name="connsiteY25" fmla="*/ 5539863 h 7516676"/>
                <a:gd name="connsiteX26" fmla="*/ 8277787 w 11305622"/>
                <a:gd name="connsiteY26" fmla="*/ 5184781 h 7516676"/>
                <a:gd name="connsiteX27" fmla="*/ 7561389 w 11305622"/>
                <a:gd name="connsiteY27" fmla="*/ 4118168 h 7516676"/>
                <a:gd name="connsiteX28" fmla="*/ 7288390 w 11305622"/>
                <a:gd name="connsiteY28" fmla="*/ 3115739 h 7516676"/>
                <a:gd name="connsiteX29" fmla="*/ 7269922 w 11305622"/>
                <a:gd name="connsiteY29" fmla="*/ 2662044 h 7516676"/>
                <a:gd name="connsiteX30" fmla="*/ 6916520 w 11305622"/>
                <a:gd name="connsiteY30" fmla="*/ 2660372 h 7516676"/>
                <a:gd name="connsiteX31" fmla="*/ 6421319 w 11305622"/>
                <a:gd name="connsiteY31" fmla="*/ 2759912 h 7516676"/>
                <a:gd name="connsiteX32" fmla="*/ 5941812 w 11305622"/>
                <a:gd name="connsiteY32" fmla="*/ 2825969 h 7516676"/>
                <a:gd name="connsiteX33" fmla="*/ 5255401 w 11305622"/>
                <a:gd name="connsiteY33" fmla="*/ 2988448 h 7516676"/>
                <a:gd name="connsiteX34" fmla="*/ 4155385 w 11305622"/>
                <a:gd name="connsiteY34" fmla="*/ 3354582 h 7516676"/>
                <a:gd name="connsiteX35" fmla="*/ 2894314 w 11305622"/>
                <a:gd name="connsiteY35" fmla="*/ 4006598 h 7516676"/>
                <a:gd name="connsiteX36" fmla="*/ 2644515 w 11305622"/>
                <a:gd name="connsiteY36" fmla="*/ 4112947 h 7516676"/>
                <a:gd name="connsiteX37" fmla="*/ 2461389 w 11305622"/>
                <a:gd name="connsiteY37" fmla="*/ 4112949 h 7516676"/>
                <a:gd name="connsiteX38" fmla="*/ 2108219 w 11305622"/>
                <a:gd name="connsiteY38" fmla="*/ 4230672 h 7516676"/>
                <a:gd name="connsiteX39" fmla="*/ 1892391 w 11305622"/>
                <a:gd name="connsiteY39" fmla="*/ 4332044 h 7516676"/>
                <a:gd name="connsiteX40" fmla="*/ 1562111 w 11305622"/>
                <a:gd name="connsiteY40" fmla="*/ 4449767 h 7516676"/>
                <a:gd name="connsiteX41" fmla="*/ 323356 w 11305622"/>
                <a:gd name="connsiteY41" fmla="*/ 4823046 h 7516676"/>
                <a:gd name="connsiteX42" fmla="*/ 30194 w 11305622"/>
                <a:gd name="connsiteY42" fmla="*/ 4874387 h 7516676"/>
                <a:gd name="connsiteX43" fmla="*/ 26364 w 11305622"/>
                <a:gd name="connsiteY43" fmla="*/ 4683914 h 7516676"/>
                <a:gd name="connsiteX44" fmla="*/ 527843 w 11305622"/>
                <a:gd name="connsiteY44" fmla="*/ 4554599 h 7516676"/>
                <a:gd name="connsiteX45" fmla="*/ 2382100 w 11305622"/>
                <a:gd name="connsiteY45" fmla="*/ 3995902 h 7516676"/>
                <a:gd name="connsiteX46" fmla="*/ 1246439 w 11305622"/>
                <a:gd name="connsiteY46" fmla="*/ 3620478 h 7516676"/>
                <a:gd name="connsiteX47" fmla="*/ 2785225 w 11305622"/>
                <a:gd name="connsiteY47" fmla="*/ 3821190 h 7516676"/>
                <a:gd name="connsiteX48" fmla="*/ 3669610 w 11305622"/>
                <a:gd name="connsiteY48" fmla="*/ 3402207 h 7516676"/>
                <a:gd name="connsiteX49" fmla="*/ 4688297 w 11305622"/>
                <a:gd name="connsiteY49" fmla="*/ 2849699 h 7516676"/>
                <a:gd name="connsiteX50" fmla="*/ 2659960 w 11305622"/>
                <a:gd name="connsiteY50" fmla="*/ 2878332 h 7516676"/>
                <a:gd name="connsiteX51" fmla="*/ 907360 w 11305622"/>
                <a:gd name="connsiteY51" fmla="*/ 2764032 h 7516676"/>
                <a:gd name="connsiteX52" fmla="*/ 35823 w 11305622"/>
                <a:gd name="connsiteY52" fmla="*/ 3235519 h 7516676"/>
                <a:gd name="connsiteX53" fmla="*/ 31060 w 11305622"/>
                <a:gd name="connsiteY53" fmla="*/ 3002157 h 7516676"/>
                <a:gd name="connsiteX54" fmla="*/ 602560 w 11305622"/>
                <a:gd name="connsiteY54" fmla="*/ 2602107 h 7516676"/>
                <a:gd name="connsiteX55" fmla="*/ 7248 w 11305622"/>
                <a:gd name="connsiteY55" fmla="*/ 2416370 h 7516676"/>
                <a:gd name="connsiteX56" fmla="*/ 35822 w 11305622"/>
                <a:gd name="connsiteY56" fmla="*/ 2199675 h 7516676"/>
                <a:gd name="connsiteX57" fmla="*/ 288235 w 11305622"/>
                <a:gd name="connsiteY57" fmla="*/ 2278257 h 7516676"/>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7412794 w 11305622"/>
                <a:gd name="connsiteY9" fmla="*/ 666998 h 7512964"/>
                <a:gd name="connsiteX10" fmla="*/ 8470210 w 11305622"/>
                <a:gd name="connsiteY10" fmla="*/ 826745 h 7512964"/>
                <a:gd name="connsiteX11" fmla="*/ 9275654 w 11305622"/>
                <a:gd name="connsiteY11" fmla="*/ 644376 h 7512964"/>
                <a:gd name="connsiteX12" fmla="*/ 10369267 w 11305622"/>
                <a:gd name="connsiteY12" fmla="*/ 732699 h 7512964"/>
                <a:gd name="connsiteX13" fmla="*/ 10434967 w 11305622"/>
                <a:gd name="connsiteY13" fmla="*/ 619 h 7512964"/>
                <a:gd name="connsiteX14" fmla="*/ 10707150 w 11305622"/>
                <a:gd name="connsiteY14" fmla="*/ 742084 h 7512964"/>
                <a:gd name="connsiteX15" fmla="*/ 11041405 w 11305622"/>
                <a:gd name="connsiteY15" fmla="*/ 682567 h 7512964"/>
                <a:gd name="connsiteX16" fmla="*/ 11298444 w 11305622"/>
                <a:gd name="connsiteY16" fmla="*/ 1192594 h 7512964"/>
                <a:gd name="connsiteX17" fmla="*/ 11276047 w 11305622"/>
                <a:gd name="connsiteY17" fmla="*/ 3322435 h 7512964"/>
                <a:gd name="connsiteX18" fmla="*/ 11185817 w 11305622"/>
                <a:gd name="connsiteY18" fmla="*/ 4702822 h 7512964"/>
                <a:gd name="connsiteX19" fmla="*/ 10759838 w 11305622"/>
                <a:gd name="connsiteY19" fmla="*/ 5143897 h 7512964"/>
                <a:gd name="connsiteX20" fmla="*/ 10744694 w 11305622"/>
                <a:gd name="connsiteY20" fmla="*/ 5725855 h 7512964"/>
                <a:gd name="connsiteX21" fmla="*/ 10904249 w 11305622"/>
                <a:gd name="connsiteY21" fmla="*/ 6786431 h 7512964"/>
                <a:gd name="connsiteX22" fmla="*/ 10969949 w 11305622"/>
                <a:gd name="connsiteY22" fmla="*/ 7405884 h 7512964"/>
                <a:gd name="connsiteX23" fmla="*/ 10416195 w 11305622"/>
                <a:gd name="connsiteY23" fmla="*/ 7509125 h 7512964"/>
                <a:gd name="connsiteX24" fmla="*/ 10341110 w 11305622"/>
                <a:gd name="connsiteY24" fmla="*/ 7340184 h 7512964"/>
                <a:gd name="connsiteX25" fmla="*/ 9881215 w 11305622"/>
                <a:gd name="connsiteY25" fmla="*/ 6026196 h 7512964"/>
                <a:gd name="connsiteX26" fmla="*/ 9463669 w 11305622"/>
                <a:gd name="connsiteY26" fmla="*/ 5536151 h 7512964"/>
                <a:gd name="connsiteX27" fmla="*/ 8277787 w 11305622"/>
                <a:gd name="connsiteY27" fmla="*/ 5181069 h 7512964"/>
                <a:gd name="connsiteX28" fmla="*/ 7561389 w 11305622"/>
                <a:gd name="connsiteY28" fmla="*/ 4114456 h 7512964"/>
                <a:gd name="connsiteX29" fmla="*/ 7288390 w 11305622"/>
                <a:gd name="connsiteY29" fmla="*/ 3112027 h 7512964"/>
                <a:gd name="connsiteX30" fmla="*/ 7269922 w 11305622"/>
                <a:gd name="connsiteY30" fmla="*/ 2658332 h 7512964"/>
                <a:gd name="connsiteX31" fmla="*/ 6916520 w 11305622"/>
                <a:gd name="connsiteY31" fmla="*/ 2656660 h 7512964"/>
                <a:gd name="connsiteX32" fmla="*/ 6421319 w 11305622"/>
                <a:gd name="connsiteY32" fmla="*/ 2756200 h 7512964"/>
                <a:gd name="connsiteX33" fmla="*/ 5941812 w 11305622"/>
                <a:gd name="connsiteY33" fmla="*/ 2822257 h 7512964"/>
                <a:gd name="connsiteX34" fmla="*/ 5255401 w 11305622"/>
                <a:gd name="connsiteY34" fmla="*/ 2984736 h 7512964"/>
                <a:gd name="connsiteX35" fmla="*/ 4155385 w 11305622"/>
                <a:gd name="connsiteY35" fmla="*/ 3350870 h 7512964"/>
                <a:gd name="connsiteX36" fmla="*/ 2894314 w 11305622"/>
                <a:gd name="connsiteY36" fmla="*/ 4002886 h 7512964"/>
                <a:gd name="connsiteX37" fmla="*/ 2644515 w 11305622"/>
                <a:gd name="connsiteY37" fmla="*/ 4109235 h 7512964"/>
                <a:gd name="connsiteX38" fmla="*/ 2461389 w 11305622"/>
                <a:gd name="connsiteY38" fmla="*/ 4109237 h 7512964"/>
                <a:gd name="connsiteX39" fmla="*/ 2108219 w 11305622"/>
                <a:gd name="connsiteY39" fmla="*/ 4226960 h 7512964"/>
                <a:gd name="connsiteX40" fmla="*/ 1892391 w 11305622"/>
                <a:gd name="connsiteY40" fmla="*/ 4328332 h 7512964"/>
                <a:gd name="connsiteX41" fmla="*/ 1562111 w 11305622"/>
                <a:gd name="connsiteY41" fmla="*/ 4446055 h 7512964"/>
                <a:gd name="connsiteX42" fmla="*/ 323356 w 11305622"/>
                <a:gd name="connsiteY42" fmla="*/ 4819334 h 7512964"/>
                <a:gd name="connsiteX43" fmla="*/ 30194 w 11305622"/>
                <a:gd name="connsiteY43" fmla="*/ 4870675 h 7512964"/>
                <a:gd name="connsiteX44" fmla="*/ 26364 w 11305622"/>
                <a:gd name="connsiteY44" fmla="*/ 4680202 h 7512964"/>
                <a:gd name="connsiteX45" fmla="*/ 527843 w 11305622"/>
                <a:gd name="connsiteY45" fmla="*/ 4550887 h 7512964"/>
                <a:gd name="connsiteX46" fmla="*/ 2382100 w 11305622"/>
                <a:gd name="connsiteY46" fmla="*/ 3992190 h 7512964"/>
                <a:gd name="connsiteX47" fmla="*/ 1246439 w 11305622"/>
                <a:gd name="connsiteY47" fmla="*/ 3616766 h 7512964"/>
                <a:gd name="connsiteX48" fmla="*/ 2785225 w 11305622"/>
                <a:gd name="connsiteY48" fmla="*/ 3817478 h 7512964"/>
                <a:gd name="connsiteX49" fmla="*/ 3669610 w 11305622"/>
                <a:gd name="connsiteY49" fmla="*/ 3398495 h 7512964"/>
                <a:gd name="connsiteX50" fmla="*/ 4688297 w 11305622"/>
                <a:gd name="connsiteY50" fmla="*/ 2845987 h 7512964"/>
                <a:gd name="connsiteX51" fmla="*/ 2659960 w 11305622"/>
                <a:gd name="connsiteY51" fmla="*/ 2874620 h 7512964"/>
                <a:gd name="connsiteX52" fmla="*/ 907360 w 11305622"/>
                <a:gd name="connsiteY52" fmla="*/ 2760320 h 7512964"/>
                <a:gd name="connsiteX53" fmla="*/ 35823 w 11305622"/>
                <a:gd name="connsiteY53" fmla="*/ 3231807 h 7512964"/>
                <a:gd name="connsiteX54" fmla="*/ 31060 w 11305622"/>
                <a:gd name="connsiteY54" fmla="*/ 2998445 h 7512964"/>
                <a:gd name="connsiteX55" fmla="*/ 602560 w 11305622"/>
                <a:gd name="connsiteY55" fmla="*/ 2598395 h 7512964"/>
                <a:gd name="connsiteX56" fmla="*/ 7248 w 11305622"/>
                <a:gd name="connsiteY56" fmla="*/ 2412658 h 7512964"/>
                <a:gd name="connsiteX57" fmla="*/ 35822 w 11305622"/>
                <a:gd name="connsiteY57" fmla="*/ 2195963 h 7512964"/>
                <a:gd name="connsiteX58" fmla="*/ 288235 w 11305622"/>
                <a:gd name="connsiteY58"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7412794 w 11305622"/>
                <a:gd name="connsiteY9" fmla="*/ 666998 h 7512964"/>
                <a:gd name="connsiteX10" fmla="*/ 8470210 w 11305622"/>
                <a:gd name="connsiteY10" fmla="*/ 826745 h 7512964"/>
                <a:gd name="connsiteX11" fmla="*/ 9275654 w 11305622"/>
                <a:gd name="connsiteY11" fmla="*/ 644376 h 7512964"/>
                <a:gd name="connsiteX12" fmla="*/ 10369267 w 11305622"/>
                <a:gd name="connsiteY12" fmla="*/ 732699 h 7512964"/>
                <a:gd name="connsiteX13" fmla="*/ 10434967 w 11305622"/>
                <a:gd name="connsiteY13" fmla="*/ 619 h 7512964"/>
                <a:gd name="connsiteX14" fmla="*/ 10707150 w 11305622"/>
                <a:gd name="connsiteY14" fmla="*/ 742084 h 7512964"/>
                <a:gd name="connsiteX15" fmla="*/ 11163418 w 11305622"/>
                <a:gd name="connsiteY15" fmla="*/ 673182 h 7512964"/>
                <a:gd name="connsiteX16" fmla="*/ 11298444 w 11305622"/>
                <a:gd name="connsiteY16" fmla="*/ 1192594 h 7512964"/>
                <a:gd name="connsiteX17" fmla="*/ 11276047 w 11305622"/>
                <a:gd name="connsiteY17" fmla="*/ 3322435 h 7512964"/>
                <a:gd name="connsiteX18" fmla="*/ 11185817 w 11305622"/>
                <a:gd name="connsiteY18" fmla="*/ 4702822 h 7512964"/>
                <a:gd name="connsiteX19" fmla="*/ 10759838 w 11305622"/>
                <a:gd name="connsiteY19" fmla="*/ 5143897 h 7512964"/>
                <a:gd name="connsiteX20" fmla="*/ 10744694 w 11305622"/>
                <a:gd name="connsiteY20" fmla="*/ 5725855 h 7512964"/>
                <a:gd name="connsiteX21" fmla="*/ 10904249 w 11305622"/>
                <a:gd name="connsiteY21" fmla="*/ 6786431 h 7512964"/>
                <a:gd name="connsiteX22" fmla="*/ 10969949 w 11305622"/>
                <a:gd name="connsiteY22" fmla="*/ 7405884 h 7512964"/>
                <a:gd name="connsiteX23" fmla="*/ 10416195 w 11305622"/>
                <a:gd name="connsiteY23" fmla="*/ 7509125 h 7512964"/>
                <a:gd name="connsiteX24" fmla="*/ 10341110 w 11305622"/>
                <a:gd name="connsiteY24" fmla="*/ 7340184 h 7512964"/>
                <a:gd name="connsiteX25" fmla="*/ 9881215 w 11305622"/>
                <a:gd name="connsiteY25" fmla="*/ 6026196 h 7512964"/>
                <a:gd name="connsiteX26" fmla="*/ 9463669 w 11305622"/>
                <a:gd name="connsiteY26" fmla="*/ 5536151 h 7512964"/>
                <a:gd name="connsiteX27" fmla="*/ 8277787 w 11305622"/>
                <a:gd name="connsiteY27" fmla="*/ 5181069 h 7512964"/>
                <a:gd name="connsiteX28" fmla="*/ 7561389 w 11305622"/>
                <a:gd name="connsiteY28" fmla="*/ 4114456 h 7512964"/>
                <a:gd name="connsiteX29" fmla="*/ 7288390 w 11305622"/>
                <a:gd name="connsiteY29" fmla="*/ 3112027 h 7512964"/>
                <a:gd name="connsiteX30" fmla="*/ 7269922 w 11305622"/>
                <a:gd name="connsiteY30" fmla="*/ 2658332 h 7512964"/>
                <a:gd name="connsiteX31" fmla="*/ 6916520 w 11305622"/>
                <a:gd name="connsiteY31" fmla="*/ 2656660 h 7512964"/>
                <a:gd name="connsiteX32" fmla="*/ 6421319 w 11305622"/>
                <a:gd name="connsiteY32" fmla="*/ 2756200 h 7512964"/>
                <a:gd name="connsiteX33" fmla="*/ 5941812 w 11305622"/>
                <a:gd name="connsiteY33" fmla="*/ 2822257 h 7512964"/>
                <a:gd name="connsiteX34" fmla="*/ 5255401 w 11305622"/>
                <a:gd name="connsiteY34" fmla="*/ 2984736 h 7512964"/>
                <a:gd name="connsiteX35" fmla="*/ 4155385 w 11305622"/>
                <a:gd name="connsiteY35" fmla="*/ 3350870 h 7512964"/>
                <a:gd name="connsiteX36" fmla="*/ 2894314 w 11305622"/>
                <a:gd name="connsiteY36" fmla="*/ 4002886 h 7512964"/>
                <a:gd name="connsiteX37" fmla="*/ 2644515 w 11305622"/>
                <a:gd name="connsiteY37" fmla="*/ 4109235 h 7512964"/>
                <a:gd name="connsiteX38" fmla="*/ 2461389 w 11305622"/>
                <a:gd name="connsiteY38" fmla="*/ 4109237 h 7512964"/>
                <a:gd name="connsiteX39" fmla="*/ 2108219 w 11305622"/>
                <a:gd name="connsiteY39" fmla="*/ 4226960 h 7512964"/>
                <a:gd name="connsiteX40" fmla="*/ 1892391 w 11305622"/>
                <a:gd name="connsiteY40" fmla="*/ 4328332 h 7512964"/>
                <a:gd name="connsiteX41" fmla="*/ 1562111 w 11305622"/>
                <a:gd name="connsiteY41" fmla="*/ 4446055 h 7512964"/>
                <a:gd name="connsiteX42" fmla="*/ 323356 w 11305622"/>
                <a:gd name="connsiteY42" fmla="*/ 4819334 h 7512964"/>
                <a:gd name="connsiteX43" fmla="*/ 30194 w 11305622"/>
                <a:gd name="connsiteY43" fmla="*/ 4870675 h 7512964"/>
                <a:gd name="connsiteX44" fmla="*/ 26364 w 11305622"/>
                <a:gd name="connsiteY44" fmla="*/ 4680202 h 7512964"/>
                <a:gd name="connsiteX45" fmla="*/ 527843 w 11305622"/>
                <a:gd name="connsiteY45" fmla="*/ 4550887 h 7512964"/>
                <a:gd name="connsiteX46" fmla="*/ 2382100 w 11305622"/>
                <a:gd name="connsiteY46" fmla="*/ 3992190 h 7512964"/>
                <a:gd name="connsiteX47" fmla="*/ 1246439 w 11305622"/>
                <a:gd name="connsiteY47" fmla="*/ 3616766 h 7512964"/>
                <a:gd name="connsiteX48" fmla="*/ 2785225 w 11305622"/>
                <a:gd name="connsiteY48" fmla="*/ 3817478 h 7512964"/>
                <a:gd name="connsiteX49" fmla="*/ 3669610 w 11305622"/>
                <a:gd name="connsiteY49" fmla="*/ 3398495 h 7512964"/>
                <a:gd name="connsiteX50" fmla="*/ 4688297 w 11305622"/>
                <a:gd name="connsiteY50" fmla="*/ 2845987 h 7512964"/>
                <a:gd name="connsiteX51" fmla="*/ 2659960 w 11305622"/>
                <a:gd name="connsiteY51" fmla="*/ 2874620 h 7512964"/>
                <a:gd name="connsiteX52" fmla="*/ 907360 w 11305622"/>
                <a:gd name="connsiteY52" fmla="*/ 2760320 h 7512964"/>
                <a:gd name="connsiteX53" fmla="*/ 35823 w 11305622"/>
                <a:gd name="connsiteY53" fmla="*/ 3231807 h 7512964"/>
                <a:gd name="connsiteX54" fmla="*/ 31060 w 11305622"/>
                <a:gd name="connsiteY54" fmla="*/ 2998445 h 7512964"/>
                <a:gd name="connsiteX55" fmla="*/ 602560 w 11305622"/>
                <a:gd name="connsiteY55" fmla="*/ 2598395 h 7512964"/>
                <a:gd name="connsiteX56" fmla="*/ 7248 w 11305622"/>
                <a:gd name="connsiteY56" fmla="*/ 2412658 h 7512964"/>
                <a:gd name="connsiteX57" fmla="*/ 35822 w 11305622"/>
                <a:gd name="connsiteY57" fmla="*/ 2195963 h 7512964"/>
                <a:gd name="connsiteX58" fmla="*/ 288235 w 11305622"/>
                <a:gd name="connsiteY58"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8470210 w 11305622"/>
                <a:gd name="connsiteY10" fmla="*/ 826745 h 7512964"/>
                <a:gd name="connsiteX11" fmla="*/ 9275654 w 11305622"/>
                <a:gd name="connsiteY11" fmla="*/ 644376 h 7512964"/>
                <a:gd name="connsiteX12" fmla="*/ 10369267 w 11305622"/>
                <a:gd name="connsiteY12" fmla="*/ 732699 h 7512964"/>
                <a:gd name="connsiteX13" fmla="*/ 10434967 w 11305622"/>
                <a:gd name="connsiteY13" fmla="*/ 619 h 7512964"/>
                <a:gd name="connsiteX14" fmla="*/ 10707150 w 11305622"/>
                <a:gd name="connsiteY14" fmla="*/ 742084 h 7512964"/>
                <a:gd name="connsiteX15" fmla="*/ 11163418 w 11305622"/>
                <a:gd name="connsiteY15" fmla="*/ 673182 h 7512964"/>
                <a:gd name="connsiteX16" fmla="*/ 11298444 w 11305622"/>
                <a:gd name="connsiteY16" fmla="*/ 1192594 h 7512964"/>
                <a:gd name="connsiteX17" fmla="*/ 11276047 w 11305622"/>
                <a:gd name="connsiteY17" fmla="*/ 3322435 h 7512964"/>
                <a:gd name="connsiteX18" fmla="*/ 11185817 w 11305622"/>
                <a:gd name="connsiteY18" fmla="*/ 4702822 h 7512964"/>
                <a:gd name="connsiteX19" fmla="*/ 10759838 w 11305622"/>
                <a:gd name="connsiteY19" fmla="*/ 5143897 h 7512964"/>
                <a:gd name="connsiteX20" fmla="*/ 10744694 w 11305622"/>
                <a:gd name="connsiteY20" fmla="*/ 5725855 h 7512964"/>
                <a:gd name="connsiteX21" fmla="*/ 10904249 w 11305622"/>
                <a:gd name="connsiteY21" fmla="*/ 6786431 h 7512964"/>
                <a:gd name="connsiteX22" fmla="*/ 10969949 w 11305622"/>
                <a:gd name="connsiteY22" fmla="*/ 7405884 h 7512964"/>
                <a:gd name="connsiteX23" fmla="*/ 10416195 w 11305622"/>
                <a:gd name="connsiteY23" fmla="*/ 7509125 h 7512964"/>
                <a:gd name="connsiteX24" fmla="*/ 10341110 w 11305622"/>
                <a:gd name="connsiteY24" fmla="*/ 7340184 h 7512964"/>
                <a:gd name="connsiteX25" fmla="*/ 9881215 w 11305622"/>
                <a:gd name="connsiteY25" fmla="*/ 6026196 h 7512964"/>
                <a:gd name="connsiteX26" fmla="*/ 9463669 w 11305622"/>
                <a:gd name="connsiteY26" fmla="*/ 5536151 h 7512964"/>
                <a:gd name="connsiteX27" fmla="*/ 8277787 w 11305622"/>
                <a:gd name="connsiteY27" fmla="*/ 5181069 h 7512964"/>
                <a:gd name="connsiteX28" fmla="*/ 7561389 w 11305622"/>
                <a:gd name="connsiteY28" fmla="*/ 4114456 h 7512964"/>
                <a:gd name="connsiteX29" fmla="*/ 7288390 w 11305622"/>
                <a:gd name="connsiteY29" fmla="*/ 3112027 h 7512964"/>
                <a:gd name="connsiteX30" fmla="*/ 7269922 w 11305622"/>
                <a:gd name="connsiteY30" fmla="*/ 2658332 h 7512964"/>
                <a:gd name="connsiteX31" fmla="*/ 6916520 w 11305622"/>
                <a:gd name="connsiteY31" fmla="*/ 2656660 h 7512964"/>
                <a:gd name="connsiteX32" fmla="*/ 6421319 w 11305622"/>
                <a:gd name="connsiteY32" fmla="*/ 2756200 h 7512964"/>
                <a:gd name="connsiteX33" fmla="*/ 5941812 w 11305622"/>
                <a:gd name="connsiteY33" fmla="*/ 2822257 h 7512964"/>
                <a:gd name="connsiteX34" fmla="*/ 5255401 w 11305622"/>
                <a:gd name="connsiteY34" fmla="*/ 2984736 h 7512964"/>
                <a:gd name="connsiteX35" fmla="*/ 4155385 w 11305622"/>
                <a:gd name="connsiteY35" fmla="*/ 3350870 h 7512964"/>
                <a:gd name="connsiteX36" fmla="*/ 2894314 w 11305622"/>
                <a:gd name="connsiteY36" fmla="*/ 4002886 h 7512964"/>
                <a:gd name="connsiteX37" fmla="*/ 2644515 w 11305622"/>
                <a:gd name="connsiteY37" fmla="*/ 4109235 h 7512964"/>
                <a:gd name="connsiteX38" fmla="*/ 2461389 w 11305622"/>
                <a:gd name="connsiteY38" fmla="*/ 4109237 h 7512964"/>
                <a:gd name="connsiteX39" fmla="*/ 2108219 w 11305622"/>
                <a:gd name="connsiteY39" fmla="*/ 4226960 h 7512964"/>
                <a:gd name="connsiteX40" fmla="*/ 1892391 w 11305622"/>
                <a:gd name="connsiteY40" fmla="*/ 4328332 h 7512964"/>
                <a:gd name="connsiteX41" fmla="*/ 1562111 w 11305622"/>
                <a:gd name="connsiteY41" fmla="*/ 4446055 h 7512964"/>
                <a:gd name="connsiteX42" fmla="*/ 323356 w 11305622"/>
                <a:gd name="connsiteY42" fmla="*/ 4819334 h 7512964"/>
                <a:gd name="connsiteX43" fmla="*/ 30194 w 11305622"/>
                <a:gd name="connsiteY43" fmla="*/ 4870675 h 7512964"/>
                <a:gd name="connsiteX44" fmla="*/ 26364 w 11305622"/>
                <a:gd name="connsiteY44" fmla="*/ 4680202 h 7512964"/>
                <a:gd name="connsiteX45" fmla="*/ 527843 w 11305622"/>
                <a:gd name="connsiteY45" fmla="*/ 4550887 h 7512964"/>
                <a:gd name="connsiteX46" fmla="*/ 2382100 w 11305622"/>
                <a:gd name="connsiteY46" fmla="*/ 3992190 h 7512964"/>
                <a:gd name="connsiteX47" fmla="*/ 1246439 w 11305622"/>
                <a:gd name="connsiteY47" fmla="*/ 3616766 h 7512964"/>
                <a:gd name="connsiteX48" fmla="*/ 2785225 w 11305622"/>
                <a:gd name="connsiteY48" fmla="*/ 3817478 h 7512964"/>
                <a:gd name="connsiteX49" fmla="*/ 3669610 w 11305622"/>
                <a:gd name="connsiteY49" fmla="*/ 3398495 h 7512964"/>
                <a:gd name="connsiteX50" fmla="*/ 4688297 w 11305622"/>
                <a:gd name="connsiteY50" fmla="*/ 2845987 h 7512964"/>
                <a:gd name="connsiteX51" fmla="*/ 2659960 w 11305622"/>
                <a:gd name="connsiteY51" fmla="*/ 2874620 h 7512964"/>
                <a:gd name="connsiteX52" fmla="*/ 907360 w 11305622"/>
                <a:gd name="connsiteY52" fmla="*/ 2760320 h 7512964"/>
                <a:gd name="connsiteX53" fmla="*/ 35823 w 11305622"/>
                <a:gd name="connsiteY53" fmla="*/ 3231807 h 7512964"/>
                <a:gd name="connsiteX54" fmla="*/ 31060 w 11305622"/>
                <a:gd name="connsiteY54" fmla="*/ 2998445 h 7512964"/>
                <a:gd name="connsiteX55" fmla="*/ 602560 w 11305622"/>
                <a:gd name="connsiteY55" fmla="*/ 2598395 h 7512964"/>
                <a:gd name="connsiteX56" fmla="*/ 7248 w 11305622"/>
                <a:gd name="connsiteY56" fmla="*/ 2412658 h 7512964"/>
                <a:gd name="connsiteX57" fmla="*/ 35822 w 11305622"/>
                <a:gd name="connsiteY57" fmla="*/ 2195963 h 7512964"/>
                <a:gd name="connsiteX58" fmla="*/ 288235 w 11305622"/>
                <a:gd name="connsiteY58"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159382 w 11305622"/>
                <a:gd name="connsiteY10" fmla="*/ 638841 h 7512964"/>
                <a:gd name="connsiteX11" fmla="*/ 8470210 w 11305622"/>
                <a:gd name="connsiteY11" fmla="*/ 826745 h 7512964"/>
                <a:gd name="connsiteX12" fmla="*/ 9275654 w 11305622"/>
                <a:gd name="connsiteY12" fmla="*/ 644376 h 7512964"/>
                <a:gd name="connsiteX13" fmla="*/ 10369267 w 11305622"/>
                <a:gd name="connsiteY13" fmla="*/ 732699 h 7512964"/>
                <a:gd name="connsiteX14" fmla="*/ 10434967 w 11305622"/>
                <a:gd name="connsiteY14" fmla="*/ 619 h 7512964"/>
                <a:gd name="connsiteX15" fmla="*/ 10707150 w 11305622"/>
                <a:gd name="connsiteY15" fmla="*/ 742084 h 7512964"/>
                <a:gd name="connsiteX16" fmla="*/ 11163418 w 11305622"/>
                <a:gd name="connsiteY16" fmla="*/ 673182 h 7512964"/>
                <a:gd name="connsiteX17" fmla="*/ 11298444 w 11305622"/>
                <a:gd name="connsiteY17" fmla="*/ 1192594 h 7512964"/>
                <a:gd name="connsiteX18" fmla="*/ 11276047 w 11305622"/>
                <a:gd name="connsiteY18" fmla="*/ 3322435 h 7512964"/>
                <a:gd name="connsiteX19" fmla="*/ 11185817 w 11305622"/>
                <a:gd name="connsiteY19" fmla="*/ 4702822 h 7512964"/>
                <a:gd name="connsiteX20" fmla="*/ 10759838 w 11305622"/>
                <a:gd name="connsiteY20" fmla="*/ 5143897 h 7512964"/>
                <a:gd name="connsiteX21" fmla="*/ 10744694 w 11305622"/>
                <a:gd name="connsiteY21" fmla="*/ 5725855 h 7512964"/>
                <a:gd name="connsiteX22" fmla="*/ 10904249 w 11305622"/>
                <a:gd name="connsiteY22" fmla="*/ 6786431 h 7512964"/>
                <a:gd name="connsiteX23" fmla="*/ 10969949 w 11305622"/>
                <a:gd name="connsiteY23" fmla="*/ 7405884 h 7512964"/>
                <a:gd name="connsiteX24" fmla="*/ 10416195 w 11305622"/>
                <a:gd name="connsiteY24" fmla="*/ 7509125 h 7512964"/>
                <a:gd name="connsiteX25" fmla="*/ 10341110 w 11305622"/>
                <a:gd name="connsiteY25" fmla="*/ 7340184 h 7512964"/>
                <a:gd name="connsiteX26" fmla="*/ 9881215 w 11305622"/>
                <a:gd name="connsiteY26" fmla="*/ 6026196 h 7512964"/>
                <a:gd name="connsiteX27" fmla="*/ 9463669 w 11305622"/>
                <a:gd name="connsiteY27" fmla="*/ 5536151 h 7512964"/>
                <a:gd name="connsiteX28" fmla="*/ 8277787 w 11305622"/>
                <a:gd name="connsiteY28" fmla="*/ 5181069 h 7512964"/>
                <a:gd name="connsiteX29" fmla="*/ 7561389 w 11305622"/>
                <a:gd name="connsiteY29" fmla="*/ 4114456 h 7512964"/>
                <a:gd name="connsiteX30" fmla="*/ 7288390 w 11305622"/>
                <a:gd name="connsiteY30" fmla="*/ 3112027 h 7512964"/>
                <a:gd name="connsiteX31" fmla="*/ 7269922 w 11305622"/>
                <a:gd name="connsiteY31" fmla="*/ 2658332 h 7512964"/>
                <a:gd name="connsiteX32" fmla="*/ 6916520 w 11305622"/>
                <a:gd name="connsiteY32" fmla="*/ 2656660 h 7512964"/>
                <a:gd name="connsiteX33" fmla="*/ 6421319 w 11305622"/>
                <a:gd name="connsiteY33" fmla="*/ 2756200 h 7512964"/>
                <a:gd name="connsiteX34" fmla="*/ 5941812 w 11305622"/>
                <a:gd name="connsiteY34" fmla="*/ 2822257 h 7512964"/>
                <a:gd name="connsiteX35" fmla="*/ 5255401 w 11305622"/>
                <a:gd name="connsiteY35" fmla="*/ 2984736 h 7512964"/>
                <a:gd name="connsiteX36" fmla="*/ 4155385 w 11305622"/>
                <a:gd name="connsiteY36" fmla="*/ 3350870 h 7512964"/>
                <a:gd name="connsiteX37" fmla="*/ 2894314 w 11305622"/>
                <a:gd name="connsiteY37" fmla="*/ 4002886 h 7512964"/>
                <a:gd name="connsiteX38" fmla="*/ 2644515 w 11305622"/>
                <a:gd name="connsiteY38" fmla="*/ 4109235 h 7512964"/>
                <a:gd name="connsiteX39" fmla="*/ 2461389 w 11305622"/>
                <a:gd name="connsiteY39" fmla="*/ 4109237 h 7512964"/>
                <a:gd name="connsiteX40" fmla="*/ 2108219 w 11305622"/>
                <a:gd name="connsiteY40" fmla="*/ 4226960 h 7512964"/>
                <a:gd name="connsiteX41" fmla="*/ 1892391 w 11305622"/>
                <a:gd name="connsiteY41" fmla="*/ 4328332 h 7512964"/>
                <a:gd name="connsiteX42" fmla="*/ 1562111 w 11305622"/>
                <a:gd name="connsiteY42" fmla="*/ 4446055 h 7512964"/>
                <a:gd name="connsiteX43" fmla="*/ 323356 w 11305622"/>
                <a:gd name="connsiteY43" fmla="*/ 4819334 h 7512964"/>
                <a:gd name="connsiteX44" fmla="*/ 30194 w 11305622"/>
                <a:gd name="connsiteY44" fmla="*/ 4870675 h 7512964"/>
                <a:gd name="connsiteX45" fmla="*/ 26364 w 11305622"/>
                <a:gd name="connsiteY45" fmla="*/ 4680202 h 7512964"/>
                <a:gd name="connsiteX46" fmla="*/ 527843 w 11305622"/>
                <a:gd name="connsiteY46" fmla="*/ 4550887 h 7512964"/>
                <a:gd name="connsiteX47" fmla="*/ 2382100 w 11305622"/>
                <a:gd name="connsiteY47" fmla="*/ 3992190 h 7512964"/>
                <a:gd name="connsiteX48" fmla="*/ 1246439 w 11305622"/>
                <a:gd name="connsiteY48" fmla="*/ 3616766 h 7512964"/>
                <a:gd name="connsiteX49" fmla="*/ 2785225 w 11305622"/>
                <a:gd name="connsiteY49" fmla="*/ 3817478 h 7512964"/>
                <a:gd name="connsiteX50" fmla="*/ 3669610 w 11305622"/>
                <a:gd name="connsiteY50" fmla="*/ 3398495 h 7512964"/>
                <a:gd name="connsiteX51" fmla="*/ 4688297 w 11305622"/>
                <a:gd name="connsiteY51" fmla="*/ 2845987 h 7512964"/>
                <a:gd name="connsiteX52" fmla="*/ 2659960 w 11305622"/>
                <a:gd name="connsiteY52" fmla="*/ 2874620 h 7512964"/>
                <a:gd name="connsiteX53" fmla="*/ 907360 w 11305622"/>
                <a:gd name="connsiteY53" fmla="*/ 2760320 h 7512964"/>
                <a:gd name="connsiteX54" fmla="*/ 35823 w 11305622"/>
                <a:gd name="connsiteY54" fmla="*/ 3231807 h 7512964"/>
                <a:gd name="connsiteX55" fmla="*/ 31060 w 11305622"/>
                <a:gd name="connsiteY55" fmla="*/ 2998445 h 7512964"/>
                <a:gd name="connsiteX56" fmla="*/ 602560 w 11305622"/>
                <a:gd name="connsiteY56" fmla="*/ 2598395 h 7512964"/>
                <a:gd name="connsiteX57" fmla="*/ 7248 w 11305622"/>
                <a:gd name="connsiteY57" fmla="*/ 2412658 h 7512964"/>
                <a:gd name="connsiteX58" fmla="*/ 35822 w 11305622"/>
                <a:gd name="connsiteY58" fmla="*/ 2195963 h 7512964"/>
                <a:gd name="connsiteX59" fmla="*/ 288235 w 11305622"/>
                <a:gd name="connsiteY59"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140611 w 11305622"/>
                <a:gd name="connsiteY10" fmla="*/ 460513 h 7512964"/>
                <a:gd name="connsiteX11" fmla="*/ 8470210 w 11305622"/>
                <a:gd name="connsiteY11" fmla="*/ 826745 h 7512964"/>
                <a:gd name="connsiteX12" fmla="*/ 9275654 w 11305622"/>
                <a:gd name="connsiteY12" fmla="*/ 644376 h 7512964"/>
                <a:gd name="connsiteX13" fmla="*/ 10369267 w 11305622"/>
                <a:gd name="connsiteY13" fmla="*/ 732699 h 7512964"/>
                <a:gd name="connsiteX14" fmla="*/ 10434967 w 11305622"/>
                <a:gd name="connsiteY14" fmla="*/ 619 h 7512964"/>
                <a:gd name="connsiteX15" fmla="*/ 10707150 w 11305622"/>
                <a:gd name="connsiteY15" fmla="*/ 742084 h 7512964"/>
                <a:gd name="connsiteX16" fmla="*/ 11163418 w 11305622"/>
                <a:gd name="connsiteY16" fmla="*/ 673182 h 7512964"/>
                <a:gd name="connsiteX17" fmla="*/ 11298444 w 11305622"/>
                <a:gd name="connsiteY17" fmla="*/ 1192594 h 7512964"/>
                <a:gd name="connsiteX18" fmla="*/ 11276047 w 11305622"/>
                <a:gd name="connsiteY18" fmla="*/ 3322435 h 7512964"/>
                <a:gd name="connsiteX19" fmla="*/ 11185817 w 11305622"/>
                <a:gd name="connsiteY19" fmla="*/ 4702822 h 7512964"/>
                <a:gd name="connsiteX20" fmla="*/ 10759838 w 11305622"/>
                <a:gd name="connsiteY20" fmla="*/ 5143897 h 7512964"/>
                <a:gd name="connsiteX21" fmla="*/ 10744694 w 11305622"/>
                <a:gd name="connsiteY21" fmla="*/ 5725855 h 7512964"/>
                <a:gd name="connsiteX22" fmla="*/ 10904249 w 11305622"/>
                <a:gd name="connsiteY22" fmla="*/ 6786431 h 7512964"/>
                <a:gd name="connsiteX23" fmla="*/ 10969949 w 11305622"/>
                <a:gd name="connsiteY23" fmla="*/ 7405884 h 7512964"/>
                <a:gd name="connsiteX24" fmla="*/ 10416195 w 11305622"/>
                <a:gd name="connsiteY24" fmla="*/ 7509125 h 7512964"/>
                <a:gd name="connsiteX25" fmla="*/ 10341110 w 11305622"/>
                <a:gd name="connsiteY25" fmla="*/ 7340184 h 7512964"/>
                <a:gd name="connsiteX26" fmla="*/ 9881215 w 11305622"/>
                <a:gd name="connsiteY26" fmla="*/ 6026196 h 7512964"/>
                <a:gd name="connsiteX27" fmla="*/ 9463669 w 11305622"/>
                <a:gd name="connsiteY27" fmla="*/ 5536151 h 7512964"/>
                <a:gd name="connsiteX28" fmla="*/ 8277787 w 11305622"/>
                <a:gd name="connsiteY28" fmla="*/ 5181069 h 7512964"/>
                <a:gd name="connsiteX29" fmla="*/ 7561389 w 11305622"/>
                <a:gd name="connsiteY29" fmla="*/ 4114456 h 7512964"/>
                <a:gd name="connsiteX30" fmla="*/ 7288390 w 11305622"/>
                <a:gd name="connsiteY30" fmla="*/ 3112027 h 7512964"/>
                <a:gd name="connsiteX31" fmla="*/ 7269922 w 11305622"/>
                <a:gd name="connsiteY31" fmla="*/ 2658332 h 7512964"/>
                <a:gd name="connsiteX32" fmla="*/ 6916520 w 11305622"/>
                <a:gd name="connsiteY32" fmla="*/ 2656660 h 7512964"/>
                <a:gd name="connsiteX33" fmla="*/ 6421319 w 11305622"/>
                <a:gd name="connsiteY33" fmla="*/ 2756200 h 7512964"/>
                <a:gd name="connsiteX34" fmla="*/ 5941812 w 11305622"/>
                <a:gd name="connsiteY34" fmla="*/ 2822257 h 7512964"/>
                <a:gd name="connsiteX35" fmla="*/ 5255401 w 11305622"/>
                <a:gd name="connsiteY35" fmla="*/ 2984736 h 7512964"/>
                <a:gd name="connsiteX36" fmla="*/ 4155385 w 11305622"/>
                <a:gd name="connsiteY36" fmla="*/ 3350870 h 7512964"/>
                <a:gd name="connsiteX37" fmla="*/ 2894314 w 11305622"/>
                <a:gd name="connsiteY37" fmla="*/ 4002886 h 7512964"/>
                <a:gd name="connsiteX38" fmla="*/ 2644515 w 11305622"/>
                <a:gd name="connsiteY38" fmla="*/ 4109235 h 7512964"/>
                <a:gd name="connsiteX39" fmla="*/ 2461389 w 11305622"/>
                <a:gd name="connsiteY39" fmla="*/ 4109237 h 7512964"/>
                <a:gd name="connsiteX40" fmla="*/ 2108219 w 11305622"/>
                <a:gd name="connsiteY40" fmla="*/ 4226960 h 7512964"/>
                <a:gd name="connsiteX41" fmla="*/ 1892391 w 11305622"/>
                <a:gd name="connsiteY41" fmla="*/ 4328332 h 7512964"/>
                <a:gd name="connsiteX42" fmla="*/ 1562111 w 11305622"/>
                <a:gd name="connsiteY42" fmla="*/ 4446055 h 7512964"/>
                <a:gd name="connsiteX43" fmla="*/ 323356 w 11305622"/>
                <a:gd name="connsiteY43" fmla="*/ 4819334 h 7512964"/>
                <a:gd name="connsiteX44" fmla="*/ 30194 w 11305622"/>
                <a:gd name="connsiteY44" fmla="*/ 4870675 h 7512964"/>
                <a:gd name="connsiteX45" fmla="*/ 26364 w 11305622"/>
                <a:gd name="connsiteY45" fmla="*/ 4680202 h 7512964"/>
                <a:gd name="connsiteX46" fmla="*/ 527843 w 11305622"/>
                <a:gd name="connsiteY46" fmla="*/ 4550887 h 7512964"/>
                <a:gd name="connsiteX47" fmla="*/ 2382100 w 11305622"/>
                <a:gd name="connsiteY47" fmla="*/ 3992190 h 7512964"/>
                <a:gd name="connsiteX48" fmla="*/ 1246439 w 11305622"/>
                <a:gd name="connsiteY48" fmla="*/ 3616766 h 7512964"/>
                <a:gd name="connsiteX49" fmla="*/ 2785225 w 11305622"/>
                <a:gd name="connsiteY49" fmla="*/ 3817478 h 7512964"/>
                <a:gd name="connsiteX50" fmla="*/ 3669610 w 11305622"/>
                <a:gd name="connsiteY50" fmla="*/ 3398495 h 7512964"/>
                <a:gd name="connsiteX51" fmla="*/ 4688297 w 11305622"/>
                <a:gd name="connsiteY51" fmla="*/ 2845987 h 7512964"/>
                <a:gd name="connsiteX52" fmla="*/ 2659960 w 11305622"/>
                <a:gd name="connsiteY52" fmla="*/ 2874620 h 7512964"/>
                <a:gd name="connsiteX53" fmla="*/ 907360 w 11305622"/>
                <a:gd name="connsiteY53" fmla="*/ 2760320 h 7512964"/>
                <a:gd name="connsiteX54" fmla="*/ 35823 w 11305622"/>
                <a:gd name="connsiteY54" fmla="*/ 3231807 h 7512964"/>
                <a:gd name="connsiteX55" fmla="*/ 31060 w 11305622"/>
                <a:gd name="connsiteY55" fmla="*/ 2998445 h 7512964"/>
                <a:gd name="connsiteX56" fmla="*/ 602560 w 11305622"/>
                <a:gd name="connsiteY56" fmla="*/ 2598395 h 7512964"/>
                <a:gd name="connsiteX57" fmla="*/ 7248 w 11305622"/>
                <a:gd name="connsiteY57" fmla="*/ 2412658 h 7512964"/>
                <a:gd name="connsiteX58" fmla="*/ 35822 w 11305622"/>
                <a:gd name="connsiteY58" fmla="*/ 2195963 h 7512964"/>
                <a:gd name="connsiteX59" fmla="*/ 288235 w 11305622"/>
                <a:gd name="connsiteY59"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140611 w 11305622"/>
                <a:gd name="connsiteY11" fmla="*/ 460513 h 7512964"/>
                <a:gd name="connsiteX12" fmla="*/ 8470210 w 11305622"/>
                <a:gd name="connsiteY12" fmla="*/ 826745 h 7512964"/>
                <a:gd name="connsiteX13" fmla="*/ 9275654 w 11305622"/>
                <a:gd name="connsiteY13" fmla="*/ 644376 h 7512964"/>
                <a:gd name="connsiteX14" fmla="*/ 10369267 w 11305622"/>
                <a:gd name="connsiteY14" fmla="*/ 732699 h 7512964"/>
                <a:gd name="connsiteX15" fmla="*/ 10434967 w 11305622"/>
                <a:gd name="connsiteY15" fmla="*/ 619 h 7512964"/>
                <a:gd name="connsiteX16" fmla="*/ 10707150 w 11305622"/>
                <a:gd name="connsiteY16" fmla="*/ 742084 h 7512964"/>
                <a:gd name="connsiteX17" fmla="*/ 11163418 w 11305622"/>
                <a:gd name="connsiteY17" fmla="*/ 673182 h 7512964"/>
                <a:gd name="connsiteX18" fmla="*/ 11298444 w 11305622"/>
                <a:gd name="connsiteY18" fmla="*/ 1192594 h 7512964"/>
                <a:gd name="connsiteX19" fmla="*/ 11276047 w 11305622"/>
                <a:gd name="connsiteY19" fmla="*/ 3322435 h 7512964"/>
                <a:gd name="connsiteX20" fmla="*/ 11185817 w 11305622"/>
                <a:gd name="connsiteY20" fmla="*/ 4702822 h 7512964"/>
                <a:gd name="connsiteX21" fmla="*/ 10759838 w 11305622"/>
                <a:gd name="connsiteY21" fmla="*/ 5143897 h 7512964"/>
                <a:gd name="connsiteX22" fmla="*/ 10744694 w 11305622"/>
                <a:gd name="connsiteY22" fmla="*/ 5725855 h 7512964"/>
                <a:gd name="connsiteX23" fmla="*/ 10904249 w 11305622"/>
                <a:gd name="connsiteY23" fmla="*/ 6786431 h 7512964"/>
                <a:gd name="connsiteX24" fmla="*/ 10969949 w 11305622"/>
                <a:gd name="connsiteY24" fmla="*/ 7405884 h 7512964"/>
                <a:gd name="connsiteX25" fmla="*/ 10416195 w 11305622"/>
                <a:gd name="connsiteY25" fmla="*/ 7509125 h 7512964"/>
                <a:gd name="connsiteX26" fmla="*/ 10341110 w 11305622"/>
                <a:gd name="connsiteY26" fmla="*/ 7340184 h 7512964"/>
                <a:gd name="connsiteX27" fmla="*/ 9881215 w 11305622"/>
                <a:gd name="connsiteY27" fmla="*/ 6026196 h 7512964"/>
                <a:gd name="connsiteX28" fmla="*/ 9463669 w 11305622"/>
                <a:gd name="connsiteY28" fmla="*/ 5536151 h 7512964"/>
                <a:gd name="connsiteX29" fmla="*/ 8277787 w 11305622"/>
                <a:gd name="connsiteY29" fmla="*/ 5181069 h 7512964"/>
                <a:gd name="connsiteX30" fmla="*/ 7561389 w 11305622"/>
                <a:gd name="connsiteY30" fmla="*/ 4114456 h 7512964"/>
                <a:gd name="connsiteX31" fmla="*/ 7288390 w 11305622"/>
                <a:gd name="connsiteY31" fmla="*/ 3112027 h 7512964"/>
                <a:gd name="connsiteX32" fmla="*/ 7269922 w 11305622"/>
                <a:gd name="connsiteY32" fmla="*/ 2658332 h 7512964"/>
                <a:gd name="connsiteX33" fmla="*/ 6916520 w 11305622"/>
                <a:gd name="connsiteY33" fmla="*/ 2656660 h 7512964"/>
                <a:gd name="connsiteX34" fmla="*/ 6421319 w 11305622"/>
                <a:gd name="connsiteY34" fmla="*/ 2756200 h 7512964"/>
                <a:gd name="connsiteX35" fmla="*/ 5941812 w 11305622"/>
                <a:gd name="connsiteY35" fmla="*/ 2822257 h 7512964"/>
                <a:gd name="connsiteX36" fmla="*/ 5255401 w 11305622"/>
                <a:gd name="connsiteY36" fmla="*/ 2984736 h 7512964"/>
                <a:gd name="connsiteX37" fmla="*/ 4155385 w 11305622"/>
                <a:gd name="connsiteY37" fmla="*/ 3350870 h 7512964"/>
                <a:gd name="connsiteX38" fmla="*/ 2894314 w 11305622"/>
                <a:gd name="connsiteY38" fmla="*/ 4002886 h 7512964"/>
                <a:gd name="connsiteX39" fmla="*/ 2644515 w 11305622"/>
                <a:gd name="connsiteY39" fmla="*/ 4109235 h 7512964"/>
                <a:gd name="connsiteX40" fmla="*/ 2461389 w 11305622"/>
                <a:gd name="connsiteY40" fmla="*/ 4109237 h 7512964"/>
                <a:gd name="connsiteX41" fmla="*/ 2108219 w 11305622"/>
                <a:gd name="connsiteY41" fmla="*/ 4226960 h 7512964"/>
                <a:gd name="connsiteX42" fmla="*/ 1892391 w 11305622"/>
                <a:gd name="connsiteY42" fmla="*/ 4328332 h 7512964"/>
                <a:gd name="connsiteX43" fmla="*/ 1562111 w 11305622"/>
                <a:gd name="connsiteY43" fmla="*/ 4446055 h 7512964"/>
                <a:gd name="connsiteX44" fmla="*/ 323356 w 11305622"/>
                <a:gd name="connsiteY44" fmla="*/ 4819334 h 7512964"/>
                <a:gd name="connsiteX45" fmla="*/ 30194 w 11305622"/>
                <a:gd name="connsiteY45" fmla="*/ 4870675 h 7512964"/>
                <a:gd name="connsiteX46" fmla="*/ 26364 w 11305622"/>
                <a:gd name="connsiteY46" fmla="*/ 4680202 h 7512964"/>
                <a:gd name="connsiteX47" fmla="*/ 527843 w 11305622"/>
                <a:gd name="connsiteY47" fmla="*/ 4550887 h 7512964"/>
                <a:gd name="connsiteX48" fmla="*/ 2382100 w 11305622"/>
                <a:gd name="connsiteY48" fmla="*/ 3992190 h 7512964"/>
                <a:gd name="connsiteX49" fmla="*/ 1246439 w 11305622"/>
                <a:gd name="connsiteY49" fmla="*/ 3616766 h 7512964"/>
                <a:gd name="connsiteX50" fmla="*/ 2785225 w 11305622"/>
                <a:gd name="connsiteY50" fmla="*/ 3817478 h 7512964"/>
                <a:gd name="connsiteX51" fmla="*/ 3669610 w 11305622"/>
                <a:gd name="connsiteY51" fmla="*/ 3398495 h 7512964"/>
                <a:gd name="connsiteX52" fmla="*/ 4688297 w 11305622"/>
                <a:gd name="connsiteY52" fmla="*/ 2845987 h 7512964"/>
                <a:gd name="connsiteX53" fmla="*/ 2659960 w 11305622"/>
                <a:gd name="connsiteY53" fmla="*/ 2874620 h 7512964"/>
                <a:gd name="connsiteX54" fmla="*/ 907360 w 11305622"/>
                <a:gd name="connsiteY54" fmla="*/ 2760320 h 7512964"/>
                <a:gd name="connsiteX55" fmla="*/ 35823 w 11305622"/>
                <a:gd name="connsiteY55" fmla="*/ 3231807 h 7512964"/>
                <a:gd name="connsiteX56" fmla="*/ 31060 w 11305622"/>
                <a:gd name="connsiteY56" fmla="*/ 2998445 h 7512964"/>
                <a:gd name="connsiteX57" fmla="*/ 602560 w 11305622"/>
                <a:gd name="connsiteY57" fmla="*/ 2598395 h 7512964"/>
                <a:gd name="connsiteX58" fmla="*/ 7248 w 11305622"/>
                <a:gd name="connsiteY58" fmla="*/ 2412658 h 7512964"/>
                <a:gd name="connsiteX59" fmla="*/ 35822 w 11305622"/>
                <a:gd name="connsiteY59" fmla="*/ 2195963 h 7512964"/>
                <a:gd name="connsiteX60" fmla="*/ 288235 w 11305622"/>
                <a:gd name="connsiteY60"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8470210 w 11305622"/>
                <a:gd name="connsiteY12" fmla="*/ 826745 h 7512964"/>
                <a:gd name="connsiteX13" fmla="*/ 9275654 w 11305622"/>
                <a:gd name="connsiteY13" fmla="*/ 644376 h 7512964"/>
                <a:gd name="connsiteX14" fmla="*/ 10369267 w 11305622"/>
                <a:gd name="connsiteY14" fmla="*/ 732699 h 7512964"/>
                <a:gd name="connsiteX15" fmla="*/ 10434967 w 11305622"/>
                <a:gd name="connsiteY15" fmla="*/ 619 h 7512964"/>
                <a:gd name="connsiteX16" fmla="*/ 10707150 w 11305622"/>
                <a:gd name="connsiteY16" fmla="*/ 742084 h 7512964"/>
                <a:gd name="connsiteX17" fmla="*/ 11163418 w 11305622"/>
                <a:gd name="connsiteY17" fmla="*/ 673182 h 7512964"/>
                <a:gd name="connsiteX18" fmla="*/ 11298444 w 11305622"/>
                <a:gd name="connsiteY18" fmla="*/ 1192594 h 7512964"/>
                <a:gd name="connsiteX19" fmla="*/ 11276047 w 11305622"/>
                <a:gd name="connsiteY19" fmla="*/ 3322435 h 7512964"/>
                <a:gd name="connsiteX20" fmla="*/ 11185817 w 11305622"/>
                <a:gd name="connsiteY20" fmla="*/ 4702822 h 7512964"/>
                <a:gd name="connsiteX21" fmla="*/ 10759838 w 11305622"/>
                <a:gd name="connsiteY21" fmla="*/ 5143897 h 7512964"/>
                <a:gd name="connsiteX22" fmla="*/ 10744694 w 11305622"/>
                <a:gd name="connsiteY22" fmla="*/ 5725855 h 7512964"/>
                <a:gd name="connsiteX23" fmla="*/ 10904249 w 11305622"/>
                <a:gd name="connsiteY23" fmla="*/ 6786431 h 7512964"/>
                <a:gd name="connsiteX24" fmla="*/ 10969949 w 11305622"/>
                <a:gd name="connsiteY24" fmla="*/ 7405884 h 7512964"/>
                <a:gd name="connsiteX25" fmla="*/ 10416195 w 11305622"/>
                <a:gd name="connsiteY25" fmla="*/ 7509125 h 7512964"/>
                <a:gd name="connsiteX26" fmla="*/ 10341110 w 11305622"/>
                <a:gd name="connsiteY26" fmla="*/ 7340184 h 7512964"/>
                <a:gd name="connsiteX27" fmla="*/ 9881215 w 11305622"/>
                <a:gd name="connsiteY27" fmla="*/ 6026196 h 7512964"/>
                <a:gd name="connsiteX28" fmla="*/ 9463669 w 11305622"/>
                <a:gd name="connsiteY28" fmla="*/ 5536151 h 7512964"/>
                <a:gd name="connsiteX29" fmla="*/ 8277787 w 11305622"/>
                <a:gd name="connsiteY29" fmla="*/ 5181069 h 7512964"/>
                <a:gd name="connsiteX30" fmla="*/ 7561389 w 11305622"/>
                <a:gd name="connsiteY30" fmla="*/ 4114456 h 7512964"/>
                <a:gd name="connsiteX31" fmla="*/ 7288390 w 11305622"/>
                <a:gd name="connsiteY31" fmla="*/ 3112027 h 7512964"/>
                <a:gd name="connsiteX32" fmla="*/ 7269922 w 11305622"/>
                <a:gd name="connsiteY32" fmla="*/ 2658332 h 7512964"/>
                <a:gd name="connsiteX33" fmla="*/ 6916520 w 11305622"/>
                <a:gd name="connsiteY33" fmla="*/ 2656660 h 7512964"/>
                <a:gd name="connsiteX34" fmla="*/ 6421319 w 11305622"/>
                <a:gd name="connsiteY34" fmla="*/ 2756200 h 7512964"/>
                <a:gd name="connsiteX35" fmla="*/ 5941812 w 11305622"/>
                <a:gd name="connsiteY35" fmla="*/ 2822257 h 7512964"/>
                <a:gd name="connsiteX36" fmla="*/ 5255401 w 11305622"/>
                <a:gd name="connsiteY36" fmla="*/ 2984736 h 7512964"/>
                <a:gd name="connsiteX37" fmla="*/ 4155385 w 11305622"/>
                <a:gd name="connsiteY37" fmla="*/ 3350870 h 7512964"/>
                <a:gd name="connsiteX38" fmla="*/ 2894314 w 11305622"/>
                <a:gd name="connsiteY38" fmla="*/ 4002886 h 7512964"/>
                <a:gd name="connsiteX39" fmla="*/ 2644515 w 11305622"/>
                <a:gd name="connsiteY39" fmla="*/ 4109235 h 7512964"/>
                <a:gd name="connsiteX40" fmla="*/ 2461389 w 11305622"/>
                <a:gd name="connsiteY40" fmla="*/ 4109237 h 7512964"/>
                <a:gd name="connsiteX41" fmla="*/ 2108219 w 11305622"/>
                <a:gd name="connsiteY41" fmla="*/ 4226960 h 7512964"/>
                <a:gd name="connsiteX42" fmla="*/ 1892391 w 11305622"/>
                <a:gd name="connsiteY42" fmla="*/ 4328332 h 7512964"/>
                <a:gd name="connsiteX43" fmla="*/ 1562111 w 11305622"/>
                <a:gd name="connsiteY43" fmla="*/ 4446055 h 7512964"/>
                <a:gd name="connsiteX44" fmla="*/ 323356 w 11305622"/>
                <a:gd name="connsiteY44" fmla="*/ 4819334 h 7512964"/>
                <a:gd name="connsiteX45" fmla="*/ 30194 w 11305622"/>
                <a:gd name="connsiteY45" fmla="*/ 4870675 h 7512964"/>
                <a:gd name="connsiteX46" fmla="*/ 26364 w 11305622"/>
                <a:gd name="connsiteY46" fmla="*/ 4680202 h 7512964"/>
                <a:gd name="connsiteX47" fmla="*/ 527843 w 11305622"/>
                <a:gd name="connsiteY47" fmla="*/ 4550887 h 7512964"/>
                <a:gd name="connsiteX48" fmla="*/ 2382100 w 11305622"/>
                <a:gd name="connsiteY48" fmla="*/ 3992190 h 7512964"/>
                <a:gd name="connsiteX49" fmla="*/ 1246439 w 11305622"/>
                <a:gd name="connsiteY49" fmla="*/ 3616766 h 7512964"/>
                <a:gd name="connsiteX50" fmla="*/ 2785225 w 11305622"/>
                <a:gd name="connsiteY50" fmla="*/ 3817478 h 7512964"/>
                <a:gd name="connsiteX51" fmla="*/ 3669610 w 11305622"/>
                <a:gd name="connsiteY51" fmla="*/ 3398495 h 7512964"/>
                <a:gd name="connsiteX52" fmla="*/ 4688297 w 11305622"/>
                <a:gd name="connsiteY52" fmla="*/ 2845987 h 7512964"/>
                <a:gd name="connsiteX53" fmla="*/ 2659960 w 11305622"/>
                <a:gd name="connsiteY53" fmla="*/ 2874620 h 7512964"/>
                <a:gd name="connsiteX54" fmla="*/ 907360 w 11305622"/>
                <a:gd name="connsiteY54" fmla="*/ 2760320 h 7512964"/>
                <a:gd name="connsiteX55" fmla="*/ 35823 w 11305622"/>
                <a:gd name="connsiteY55" fmla="*/ 3231807 h 7512964"/>
                <a:gd name="connsiteX56" fmla="*/ 31060 w 11305622"/>
                <a:gd name="connsiteY56" fmla="*/ 2998445 h 7512964"/>
                <a:gd name="connsiteX57" fmla="*/ 602560 w 11305622"/>
                <a:gd name="connsiteY57" fmla="*/ 2598395 h 7512964"/>
                <a:gd name="connsiteX58" fmla="*/ 7248 w 11305622"/>
                <a:gd name="connsiteY58" fmla="*/ 2412658 h 7512964"/>
                <a:gd name="connsiteX59" fmla="*/ 35822 w 11305622"/>
                <a:gd name="connsiteY59" fmla="*/ 2195963 h 7512964"/>
                <a:gd name="connsiteX60" fmla="*/ 288235 w 11305622"/>
                <a:gd name="connsiteY60"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7561389 w 11305622"/>
                <a:gd name="connsiteY31" fmla="*/ 4114456 h 7512964"/>
                <a:gd name="connsiteX32" fmla="*/ 7288390 w 11305622"/>
                <a:gd name="connsiteY32" fmla="*/ 3112027 h 7512964"/>
                <a:gd name="connsiteX33" fmla="*/ 7269922 w 11305622"/>
                <a:gd name="connsiteY33" fmla="*/ 2658332 h 7512964"/>
                <a:gd name="connsiteX34" fmla="*/ 6916520 w 11305622"/>
                <a:gd name="connsiteY34" fmla="*/ 2656660 h 7512964"/>
                <a:gd name="connsiteX35" fmla="*/ 6421319 w 11305622"/>
                <a:gd name="connsiteY35" fmla="*/ 2756200 h 7512964"/>
                <a:gd name="connsiteX36" fmla="*/ 5941812 w 11305622"/>
                <a:gd name="connsiteY36" fmla="*/ 2822257 h 7512964"/>
                <a:gd name="connsiteX37" fmla="*/ 5255401 w 11305622"/>
                <a:gd name="connsiteY37" fmla="*/ 2984736 h 7512964"/>
                <a:gd name="connsiteX38" fmla="*/ 4155385 w 11305622"/>
                <a:gd name="connsiteY38" fmla="*/ 3350870 h 7512964"/>
                <a:gd name="connsiteX39" fmla="*/ 2894314 w 11305622"/>
                <a:gd name="connsiteY39" fmla="*/ 4002886 h 7512964"/>
                <a:gd name="connsiteX40" fmla="*/ 2644515 w 11305622"/>
                <a:gd name="connsiteY40" fmla="*/ 4109235 h 7512964"/>
                <a:gd name="connsiteX41" fmla="*/ 2461389 w 11305622"/>
                <a:gd name="connsiteY41" fmla="*/ 4109237 h 7512964"/>
                <a:gd name="connsiteX42" fmla="*/ 2108219 w 11305622"/>
                <a:gd name="connsiteY42" fmla="*/ 4226960 h 7512964"/>
                <a:gd name="connsiteX43" fmla="*/ 1892391 w 11305622"/>
                <a:gd name="connsiteY43" fmla="*/ 4328332 h 7512964"/>
                <a:gd name="connsiteX44" fmla="*/ 1562111 w 11305622"/>
                <a:gd name="connsiteY44" fmla="*/ 4446055 h 7512964"/>
                <a:gd name="connsiteX45" fmla="*/ 323356 w 11305622"/>
                <a:gd name="connsiteY45" fmla="*/ 4819334 h 7512964"/>
                <a:gd name="connsiteX46" fmla="*/ 30194 w 11305622"/>
                <a:gd name="connsiteY46" fmla="*/ 4870675 h 7512964"/>
                <a:gd name="connsiteX47" fmla="*/ 26364 w 11305622"/>
                <a:gd name="connsiteY47" fmla="*/ 4680202 h 7512964"/>
                <a:gd name="connsiteX48" fmla="*/ 527843 w 11305622"/>
                <a:gd name="connsiteY48" fmla="*/ 4550887 h 7512964"/>
                <a:gd name="connsiteX49" fmla="*/ 2382100 w 11305622"/>
                <a:gd name="connsiteY49" fmla="*/ 3992190 h 7512964"/>
                <a:gd name="connsiteX50" fmla="*/ 1246439 w 11305622"/>
                <a:gd name="connsiteY50" fmla="*/ 3616766 h 7512964"/>
                <a:gd name="connsiteX51" fmla="*/ 2785225 w 11305622"/>
                <a:gd name="connsiteY51" fmla="*/ 3817478 h 7512964"/>
                <a:gd name="connsiteX52" fmla="*/ 3669610 w 11305622"/>
                <a:gd name="connsiteY52" fmla="*/ 3398495 h 7512964"/>
                <a:gd name="connsiteX53" fmla="*/ 4688297 w 11305622"/>
                <a:gd name="connsiteY53" fmla="*/ 2845987 h 7512964"/>
                <a:gd name="connsiteX54" fmla="*/ 2659960 w 11305622"/>
                <a:gd name="connsiteY54" fmla="*/ 2874620 h 7512964"/>
                <a:gd name="connsiteX55" fmla="*/ 907360 w 11305622"/>
                <a:gd name="connsiteY55" fmla="*/ 2760320 h 7512964"/>
                <a:gd name="connsiteX56" fmla="*/ 35823 w 11305622"/>
                <a:gd name="connsiteY56" fmla="*/ 3231807 h 7512964"/>
                <a:gd name="connsiteX57" fmla="*/ 31060 w 11305622"/>
                <a:gd name="connsiteY57" fmla="*/ 2998445 h 7512964"/>
                <a:gd name="connsiteX58" fmla="*/ 602560 w 11305622"/>
                <a:gd name="connsiteY58" fmla="*/ 2598395 h 7512964"/>
                <a:gd name="connsiteX59" fmla="*/ 7248 w 11305622"/>
                <a:gd name="connsiteY59" fmla="*/ 2412658 h 7512964"/>
                <a:gd name="connsiteX60" fmla="*/ 35822 w 11305622"/>
                <a:gd name="connsiteY60" fmla="*/ 2195963 h 7512964"/>
                <a:gd name="connsiteX61" fmla="*/ 288235 w 11305622"/>
                <a:gd name="connsiteY61"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7825762 w 11305622"/>
                <a:gd name="connsiteY31" fmla="*/ 6786431 h 7512964"/>
                <a:gd name="connsiteX32" fmla="*/ 7561389 w 11305622"/>
                <a:gd name="connsiteY32" fmla="*/ 4114456 h 7512964"/>
                <a:gd name="connsiteX33" fmla="*/ 7288390 w 11305622"/>
                <a:gd name="connsiteY33" fmla="*/ 3112027 h 7512964"/>
                <a:gd name="connsiteX34" fmla="*/ 7269922 w 11305622"/>
                <a:gd name="connsiteY34" fmla="*/ 2658332 h 7512964"/>
                <a:gd name="connsiteX35" fmla="*/ 6916520 w 11305622"/>
                <a:gd name="connsiteY35" fmla="*/ 2656660 h 7512964"/>
                <a:gd name="connsiteX36" fmla="*/ 6421319 w 11305622"/>
                <a:gd name="connsiteY36" fmla="*/ 2756200 h 7512964"/>
                <a:gd name="connsiteX37" fmla="*/ 5941812 w 11305622"/>
                <a:gd name="connsiteY37" fmla="*/ 2822257 h 7512964"/>
                <a:gd name="connsiteX38" fmla="*/ 5255401 w 11305622"/>
                <a:gd name="connsiteY38" fmla="*/ 2984736 h 7512964"/>
                <a:gd name="connsiteX39" fmla="*/ 4155385 w 11305622"/>
                <a:gd name="connsiteY39" fmla="*/ 3350870 h 7512964"/>
                <a:gd name="connsiteX40" fmla="*/ 2894314 w 11305622"/>
                <a:gd name="connsiteY40" fmla="*/ 4002886 h 7512964"/>
                <a:gd name="connsiteX41" fmla="*/ 2644515 w 11305622"/>
                <a:gd name="connsiteY41" fmla="*/ 4109235 h 7512964"/>
                <a:gd name="connsiteX42" fmla="*/ 2461389 w 11305622"/>
                <a:gd name="connsiteY42" fmla="*/ 4109237 h 7512964"/>
                <a:gd name="connsiteX43" fmla="*/ 2108219 w 11305622"/>
                <a:gd name="connsiteY43" fmla="*/ 4226960 h 7512964"/>
                <a:gd name="connsiteX44" fmla="*/ 1892391 w 11305622"/>
                <a:gd name="connsiteY44" fmla="*/ 4328332 h 7512964"/>
                <a:gd name="connsiteX45" fmla="*/ 1562111 w 11305622"/>
                <a:gd name="connsiteY45" fmla="*/ 4446055 h 7512964"/>
                <a:gd name="connsiteX46" fmla="*/ 323356 w 11305622"/>
                <a:gd name="connsiteY46" fmla="*/ 4819334 h 7512964"/>
                <a:gd name="connsiteX47" fmla="*/ 30194 w 11305622"/>
                <a:gd name="connsiteY47" fmla="*/ 4870675 h 7512964"/>
                <a:gd name="connsiteX48" fmla="*/ 26364 w 11305622"/>
                <a:gd name="connsiteY48" fmla="*/ 4680202 h 7512964"/>
                <a:gd name="connsiteX49" fmla="*/ 527843 w 11305622"/>
                <a:gd name="connsiteY49" fmla="*/ 4550887 h 7512964"/>
                <a:gd name="connsiteX50" fmla="*/ 2382100 w 11305622"/>
                <a:gd name="connsiteY50" fmla="*/ 3992190 h 7512964"/>
                <a:gd name="connsiteX51" fmla="*/ 1246439 w 11305622"/>
                <a:gd name="connsiteY51" fmla="*/ 3616766 h 7512964"/>
                <a:gd name="connsiteX52" fmla="*/ 2785225 w 11305622"/>
                <a:gd name="connsiteY52" fmla="*/ 3817478 h 7512964"/>
                <a:gd name="connsiteX53" fmla="*/ 3669610 w 11305622"/>
                <a:gd name="connsiteY53" fmla="*/ 3398495 h 7512964"/>
                <a:gd name="connsiteX54" fmla="*/ 4688297 w 11305622"/>
                <a:gd name="connsiteY54" fmla="*/ 2845987 h 7512964"/>
                <a:gd name="connsiteX55" fmla="*/ 2659960 w 11305622"/>
                <a:gd name="connsiteY55" fmla="*/ 2874620 h 7512964"/>
                <a:gd name="connsiteX56" fmla="*/ 907360 w 11305622"/>
                <a:gd name="connsiteY56" fmla="*/ 2760320 h 7512964"/>
                <a:gd name="connsiteX57" fmla="*/ 35823 w 11305622"/>
                <a:gd name="connsiteY57" fmla="*/ 3231807 h 7512964"/>
                <a:gd name="connsiteX58" fmla="*/ 31060 w 11305622"/>
                <a:gd name="connsiteY58" fmla="*/ 2998445 h 7512964"/>
                <a:gd name="connsiteX59" fmla="*/ 602560 w 11305622"/>
                <a:gd name="connsiteY59" fmla="*/ 2598395 h 7512964"/>
                <a:gd name="connsiteX60" fmla="*/ 7248 w 11305622"/>
                <a:gd name="connsiteY60" fmla="*/ 2412658 h 7512964"/>
                <a:gd name="connsiteX61" fmla="*/ 35822 w 11305622"/>
                <a:gd name="connsiteY61" fmla="*/ 2195963 h 7512964"/>
                <a:gd name="connsiteX62" fmla="*/ 288235 w 11305622"/>
                <a:gd name="connsiteY62"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7825762 w 11305622"/>
                <a:gd name="connsiteY31" fmla="*/ 6786431 h 7512964"/>
                <a:gd name="connsiteX32" fmla="*/ 7882075 w 11305622"/>
                <a:gd name="connsiteY32" fmla="*/ 5021932 h 7512964"/>
                <a:gd name="connsiteX33" fmla="*/ 7561389 w 11305622"/>
                <a:gd name="connsiteY33" fmla="*/ 4114456 h 7512964"/>
                <a:gd name="connsiteX34" fmla="*/ 7288390 w 11305622"/>
                <a:gd name="connsiteY34" fmla="*/ 3112027 h 7512964"/>
                <a:gd name="connsiteX35" fmla="*/ 7269922 w 11305622"/>
                <a:gd name="connsiteY35" fmla="*/ 2658332 h 7512964"/>
                <a:gd name="connsiteX36" fmla="*/ 6916520 w 11305622"/>
                <a:gd name="connsiteY36" fmla="*/ 2656660 h 7512964"/>
                <a:gd name="connsiteX37" fmla="*/ 6421319 w 11305622"/>
                <a:gd name="connsiteY37" fmla="*/ 2756200 h 7512964"/>
                <a:gd name="connsiteX38" fmla="*/ 5941812 w 11305622"/>
                <a:gd name="connsiteY38" fmla="*/ 2822257 h 7512964"/>
                <a:gd name="connsiteX39" fmla="*/ 5255401 w 11305622"/>
                <a:gd name="connsiteY39" fmla="*/ 2984736 h 7512964"/>
                <a:gd name="connsiteX40" fmla="*/ 4155385 w 11305622"/>
                <a:gd name="connsiteY40" fmla="*/ 3350870 h 7512964"/>
                <a:gd name="connsiteX41" fmla="*/ 2894314 w 11305622"/>
                <a:gd name="connsiteY41" fmla="*/ 4002886 h 7512964"/>
                <a:gd name="connsiteX42" fmla="*/ 2644515 w 11305622"/>
                <a:gd name="connsiteY42" fmla="*/ 4109235 h 7512964"/>
                <a:gd name="connsiteX43" fmla="*/ 2461389 w 11305622"/>
                <a:gd name="connsiteY43" fmla="*/ 4109237 h 7512964"/>
                <a:gd name="connsiteX44" fmla="*/ 2108219 w 11305622"/>
                <a:gd name="connsiteY44" fmla="*/ 4226960 h 7512964"/>
                <a:gd name="connsiteX45" fmla="*/ 1892391 w 11305622"/>
                <a:gd name="connsiteY45" fmla="*/ 4328332 h 7512964"/>
                <a:gd name="connsiteX46" fmla="*/ 1562111 w 11305622"/>
                <a:gd name="connsiteY46" fmla="*/ 4446055 h 7512964"/>
                <a:gd name="connsiteX47" fmla="*/ 323356 w 11305622"/>
                <a:gd name="connsiteY47" fmla="*/ 4819334 h 7512964"/>
                <a:gd name="connsiteX48" fmla="*/ 30194 w 11305622"/>
                <a:gd name="connsiteY48" fmla="*/ 4870675 h 7512964"/>
                <a:gd name="connsiteX49" fmla="*/ 26364 w 11305622"/>
                <a:gd name="connsiteY49" fmla="*/ 4680202 h 7512964"/>
                <a:gd name="connsiteX50" fmla="*/ 527843 w 11305622"/>
                <a:gd name="connsiteY50" fmla="*/ 4550887 h 7512964"/>
                <a:gd name="connsiteX51" fmla="*/ 2382100 w 11305622"/>
                <a:gd name="connsiteY51" fmla="*/ 3992190 h 7512964"/>
                <a:gd name="connsiteX52" fmla="*/ 1246439 w 11305622"/>
                <a:gd name="connsiteY52" fmla="*/ 3616766 h 7512964"/>
                <a:gd name="connsiteX53" fmla="*/ 2785225 w 11305622"/>
                <a:gd name="connsiteY53" fmla="*/ 3817478 h 7512964"/>
                <a:gd name="connsiteX54" fmla="*/ 3669610 w 11305622"/>
                <a:gd name="connsiteY54" fmla="*/ 3398495 h 7512964"/>
                <a:gd name="connsiteX55" fmla="*/ 4688297 w 11305622"/>
                <a:gd name="connsiteY55" fmla="*/ 2845987 h 7512964"/>
                <a:gd name="connsiteX56" fmla="*/ 2659960 w 11305622"/>
                <a:gd name="connsiteY56" fmla="*/ 2874620 h 7512964"/>
                <a:gd name="connsiteX57" fmla="*/ 907360 w 11305622"/>
                <a:gd name="connsiteY57" fmla="*/ 2760320 h 7512964"/>
                <a:gd name="connsiteX58" fmla="*/ 35823 w 11305622"/>
                <a:gd name="connsiteY58" fmla="*/ 3231807 h 7512964"/>
                <a:gd name="connsiteX59" fmla="*/ 31060 w 11305622"/>
                <a:gd name="connsiteY59" fmla="*/ 2998445 h 7512964"/>
                <a:gd name="connsiteX60" fmla="*/ 602560 w 11305622"/>
                <a:gd name="connsiteY60" fmla="*/ 2598395 h 7512964"/>
                <a:gd name="connsiteX61" fmla="*/ 7248 w 11305622"/>
                <a:gd name="connsiteY61" fmla="*/ 2412658 h 7512964"/>
                <a:gd name="connsiteX62" fmla="*/ 35822 w 11305622"/>
                <a:gd name="connsiteY62" fmla="*/ 2195963 h 7512964"/>
                <a:gd name="connsiteX63" fmla="*/ 288235 w 11305622"/>
                <a:gd name="connsiteY63"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85658 w 11305622"/>
                <a:gd name="connsiteY31" fmla="*/ 6758274 h 7512964"/>
                <a:gd name="connsiteX32" fmla="*/ 7825762 w 11305622"/>
                <a:gd name="connsiteY32" fmla="*/ 6786431 h 7512964"/>
                <a:gd name="connsiteX33" fmla="*/ 7882075 w 11305622"/>
                <a:gd name="connsiteY33" fmla="*/ 5021932 h 7512964"/>
                <a:gd name="connsiteX34" fmla="*/ 7561389 w 11305622"/>
                <a:gd name="connsiteY34" fmla="*/ 4114456 h 7512964"/>
                <a:gd name="connsiteX35" fmla="*/ 7288390 w 11305622"/>
                <a:gd name="connsiteY35" fmla="*/ 3112027 h 7512964"/>
                <a:gd name="connsiteX36" fmla="*/ 7269922 w 11305622"/>
                <a:gd name="connsiteY36" fmla="*/ 2658332 h 7512964"/>
                <a:gd name="connsiteX37" fmla="*/ 6916520 w 11305622"/>
                <a:gd name="connsiteY37" fmla="*/ 2656660 h 7512964"/>
                <a:gd name="connsiteX38" fmla="*/ 6421319 w 11305622"/>
                <a:gd name="connsiteY38" fmla="*/ 2756200 h 7512964"/>
                <a:gd name="connsiteX39" fmla="*/ 5941812 w 11305622"/>
                <a:gd name="connsiteY39" fmla="*/ 2822257 h 7512964"/>
                <a:gd name="connsiteX40" fmla="*/ 5255401 w 11305622"/>
                <a:gd name="connsiteY40" fmla="*/ 2984736 h 7512964"/>
                <a:gd name="connsiteX41" fmla="*/ 4155385 w 11305622"/>
                <a:gd name="connsiteY41" fmla="*/ 3350870 h 7512964"/>
                <a:gd name="connsiteX42" fmla="*/ 2894314 w 11305622"/>
                <a:gd name="connsiteY42" fmla="*/ 4002886 h 7512964"/>
                <a:gd name="connsiteX43" fmla="*/ 2644515 w 11305622"/>
                <a:gd name="connsiteY43" fmla="*/ 4109235 h 7512964"/>
                <a:gd name="connsiteX44" fmla="*/ 2461389 w 11305622"/>
                <a:gd name="connsiteY44" fmla="*/ 4109237 h 7512964"/>
                <a:gd name="connsiteX45" fmla="*/ 2108219 w 11305622"/>
                <a:gd name="connsiteY45" fmla="*/ 4226960 h 7512964"/>
                <a:gd name="connsiteX46" fmla="*/ 1892391 w 11305622"/>
                <a:gd name="connsiteY46" fmla="*/ 4328332 h 7512964"/>
                <a:gd name="connsiteX47" fmla="*/ 1562111 w 11305622"/>
                <a:gd name="connsiteY47" fmla="*/ 4446055 h 7512964"/>
                <a:gd name="connsiteX48" fmla="*/ 323356 w 11305622"/>
                <a:gd name="connsiteY48" fmla="*/ 4819334 h 7512964"/>
                <a:gd name="connsiteX49" fmla="*/ 30194 w 11305622"/>
                <a:gd name="connsiteY49" fmla="*/ 4870675 h 7512964"/>
                <a:gd name="connsiteX50" fmla="*/ 26364 w 11305622"/>
                <a:gd name="connsiteY50" fmla="*/ 4680202 h 7512964"/>
                <a:gd name="connsiteX51" fmla="*/ 527843 w 11305622"/>
                <a:gd name="connsiteY51" fmla="*/ 4550887 h 7512964"/>
                <a:gd name="connsiteX52" fmla="*/ 2382100 w 11305622"/>
                <a:gd name="connsiteY52" fmla="*/ 3992190 h 7512964"/>
                <a:gd name="connsiteX53" fmla="*/ 1246439 w 11305622"/>
                <a:gd name="connsiteY53" fmla="*/ 3616766 h 7512964"/>
                <a:gd name="connsiteX54" fmla="*/ 2785225 w 11305622"/>
                <a:gd name="connsiteY54" fmla="*/ 3817478 h 7512964"/>
                <a:gd name="connsiteX55" fmla="*/ 3669610 w 11305622"/>
                <a:gd name="connsiteY55" fmla="*/ 3398495 h 7512964"/>
                <a:gd name="connsiteX56" fmla="*/ 4688297 w 11305622"/>
                <a:gd name="connsiteY56" fmla="*/ 2845987 h 7512964"/>
                <a:gd name="connsiteX57" fmla="*/ 2659960 w 11305622"/>
                <a:gd name="connsiteY57" fmla="*/ 2874620 h 7512964"/>
                <a:gd name="connsiteX58" fmla="*/ 907360 w 11305622"/>
                <a:gd name="connsiteY58" fmla="*/ 2760320 h 7512964"/>
                <a:gd name="connsiteX59" fmla="*/ 35823 w 11305622"/>
                <a:gd name="connsiteY59" fmla="*/ 3231807 h 7512964"/>
                <a:gd name="connsiteX60" fmla="*/ 31060 w 11305622"/>
                <a:gd name="connsiteY60" fmla="*/ 2998445 h 7512964"/>
                <a:gd name="connsiteX61" fmla="*/ 602560 w 11305622"/>
                <a:gd name="connsiteY61" fmla="*/ 2598395 h 7512964"/>
                <a:gd name="connsiteX62" fmla="*/ 7248 w 11305622"/>
                <a:gd name="connsiteY62" fmla="*/ 2412658 h 7512964"/>
                <a:gd name="connsiteX63" fmla="*/ 35822 w 11305622"/>
                <a:gd name="connsiteY63" fmla="*/ 2195963 h 7512964"/>
                <a:gd name="connsiteX64" fmla="*/ 288235 w 11305622"/>
                <a:gd name="connsiteY64"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85658 w 11305622"/>
                <a:gd name="connsiteY31" fmla="*/ 6758274 h 7512964"/>
                <a:gd name="connsiteX32" fmla="*/ 8097945 w 11305622"/>
                <a:gd name="connsiteY32" fmla="*/ 6120051 h 7512964"/>
                <a:gd name="connsiteX33" fmla="*/ 7825762 w 11305622"/>
                <a:gd name="connsiteY33" fmla="*/ 6786431 h 7512964"/>
                <a:gd name="connsiteX34" fmla="*/ 7882075 w 11305622"/>
                <a:gd name="connsiteY34" fmla="*/ 5021932 h 7512964"/>
                <a:gd name="connsiteX35" fmla="*/ 7561389 w 11305622"/>
                <a:gd name="connsiteY35" fmla="*/ 4114456 h 7512964"/>
                <a:gd name="connsiteX36" fmla="*/ 7288390 w 11305622"/>
                <a:gd name="connsiteY36" fmla="*/ 3112027 h 7512964"/>
                <a:gd name="connsiteX37" fmla="*/ 7269922 w 11305622"/>
                <a:gd name="connsiteY37" fmla="*/ 2658332 h 7512964"/>
                <a:gd name="connsiteX38" fmla="*/ 6916520 w 11305622"/>
                <a:gd name="connsiteY38" fmla="*/ 2656660 h 7512964"/>
                <a:gd name="connsiteX39" fmla="*/ 6421319 w 11305622"/>
                <a:gd name="connsiteY39" fmla="*/ 2756200 h 7512964"/>
                <a:gd name="connsiteX40" fmla="*/ 5941812 w 11305622"/>
                <a:gd name="connsiteY40" fmla="*/ 2822257 h 7512964"/>
                <a:gd name="connsiteX41" fmla="*/ 5255401 w 11305622"/>
                <a:gd name="connsiteY41" fmla="*/ 2984736 h 7512964"/>
                <a:gd name="connsiteX42" fmla="*/ 4155385 w 11305622"/>
                <a:gd name="connsiteY42" fmla="*/ 3350870 h 7512964"/>
                <a:gd name="connsiteX43" fmla="*/ 2894314 w 11305622"/>
                <a:gd name="connsiteY43" fmla="*/ 4002886 h 7512964"/>
                <a:gd name="connsiteX44" fmla="*/ 2644515 w 11305622"/>
                <a:gd name="connsiteY44" fmla="*/ 4109235 h 7512964"/>
                <a:gd name="connsiteX45" fmla="*/ 2461389 w 11305622"/>
                <a:gd name="connsiteY45" fmla="*/ 4109237 h 7512964"/>
                <a:gd name="connsiteX46" fmla="*/ 2108219 w 11305622"/>
                <a:gd name="connsiteY46" fmla="*/ 4226960 h 7512964"/>
                <a:gd name="connsiteX47" fmla="*/ 1892391 w 11305622"/>
                <a:gd name="connsiteY47" fmla="*/ 4328332 h 7512964"/>
                <a:gd name="connsiteX48" fmla="*/ 1562111 w 11305622"/>
                <a:gd name="connsiteY48" fmla="*/ 4446055 h 7512964"/>
                <a:gd name="connsiteX49" fmla="*/ 323356 w 11305622"/>
                <a:gd name="connsiteY49" fmla="*/ 4819334 h 7512964"/>
                <a:gd name="connsiteX50" fmla="*/ 30194 w 11305622"/>
                <a:gd name="connsiteY50" fmla="*/ 4870675 h 7512964"/>
                <a:gd name="connsiteX51" fmla="*/ 26364 w 11305622"/>
                <a:gd name="connsiteY51" fmla="*/ 4680202 h 7512964"/>
                <a:gd name="connsiteX52" fmla="*/ 527843 w 11305622"/>
                <a:gd name="connsiteY52" fmla="*/ 4550887 h 7512964"/>
                <a:gd name="connsiteX53" fmla="*/ 2382100 w 11305622"/>
                <a:gd name="connsiteY53" fmla="*/ 3992190 h 7512964"/>
                <a:gd name="connsiteX54" fmla="*/ 1246439 w 11305622"/>
                <a:gd name="connsiteY54" fmla="*/ 3616766 h 7512964"/>
                <a:gd name="connsiteX55" fmla="*/ 2785225 w 11305622"/>
                <a:gd name="connsiteY55" fmla="*/ 3817478 h 7512964"/>
                <a:gd name="connsiteX56" fmla="*/ 3669610 w 11305622"/>
                <a:gd name="connsiteY56" fmla="*/ 3398495 h 7512964"/>
                <a:gd name="connsiteX57" fmla="*/ 4688297 w 11305622"/>
                <a:gd name="connsiteY57" fmla="*/ 2845987 h 7512964"/>
                <a:gd name="connsiteX58" fmla="*/ 2659960 w 11305622"/>
                <a:gd name="connsiteY58" fmla="*/ 2874620 h 7512964"/>
                <a:gd name="connsiteX59" fmla="*/ 907360 w 11305622"/>
                <a:gd name="connsiteY59" fmla="*/ 2760320 h 7512964"/>
                <a:gd name="connsiteX60" fmla="*/ 35823 w 11305622"/>
                <a:gd name="connsiteY60" fmla="*/ 3231807 h 7512964"/>
                <a:gd name="connsiteX61" fmla="*/ 31060 w 11305622"/>
                <a:gd name="connsiteY61" fmla="*/ 2998445 h 7512964"/>
                <a:gd name="connsiteX62" fmla="*/ 602560 w 11305622"/>
                <a:gd name="connsiteY62" fmla="*/ 2598395 h 7512964"/>
                <a:gd name="connsiteX63" fmla="*/ 7248 w 11305622"/>
                <a:gd name="connsiteY63" fmla="*/ 2412658 h 7512964"/>
                <a:gd name="connsiteX64" fmla="*/ 35822 w 11305622"/>
                <a:gd name="connsiteY64" fmla="*/ 2195963 h 7512964"/>
                <a:gd name="connsiteX65" fmla="*/ 288235 w 11305622"/>
                <a:gd name="connsiteY65"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85658 w 11305622"/>
                <a:gd name="connsiteY31" fmla="*/ 6758274 h 7512964"/>
                <a:gd name="connsiteX32" fmla="*/ 8097945 w 11305622"/>
                <a:gd name="connsiteY32" fmla="*/ 6120051 h 7512964"/>
                <a:gd name="connsiteX33" fmla="*/ 7647436 w 11305622"/>
                <a:gd name="connsiteY33" fmla="*/ 7068000 h 7512964"/>
                <a:gd name="connsiteX34" fmla="*/ 7882075 w 11305622"/>
                <a:gd name="connsiteY34" fmla="*/ 5021932 h 7512964"/>
                <a:gd name="connsiteX35" fmla="*/ 7561389 w 11305622"/>
                <a:gd name="connsiteY35" fmla="*/ 4114456 h 7512964"/>
                <a:gd name="connsiteX36" fmla="*/ 7288390 w 11305622"/>
                <a:gd name="connsiteY36" fmla="*/ 3112027 h 7512964"/>
                <a:gd name="connsiteX37" fmla="*/ 7269922 w 11305622"/>
                <a:gd name="connsiteY37" fmla="*/ 2658332 h 7512964"/>
                <a:gd name="connsiteX38" fmla="*/ 6916520 w 11305622"/>
                <a:gd name="connsiteY38" fmla="*/ 2656660 h 7512964"/>
                <a:gd name="connsiteX39" fmla="*/ 6421319 w 11305622"/>
                <a:gd name="connsiteY39" fmla="*/ 2756200 h 7512964"/>
                <a:gd name="connsiteX40" fmla="*/ 5941812 w 11305622"/>
                <a:gd name="connsiteY40" fmla="*/ 2822257 h 7512964"/>
                <a:gd name="connsiteX41" fmla="*/ 5255401 w 11305622"/>
                <a:gd name="connsiteY41" fmla="*/ 2984736 h 7512964"/>
                <a:gd name="connsiteX42" fmla="*/ 4155385 w 11305622"/>
                <a:gd name="connsiteY42" fmla="*/ 3350870 h 7512964"/>
                <a:gd name="connsiteX43" fmla="*/ 2894314 w 11305622"/>
                <a:gd name="connsiteY43" fmla="*/ 4002886 h 7512964"/>
                <a:gd name="connsiteX44" fmla="*/ 2644515 w 11305622"/>
                <a:gd name="connsiteY44" fmla="*/ 4109235 h 7512964"/>
                <a:gd name="connsiteX45" fmla="*/ 2461389 w 11305622"/>
                <a:gd name="connsiteY45" fmla="*/ 4109237 h 7512964"/>
                <a:gd name="connsiteX46" fmla="*/ 2108219 w 11305622"/>
                <a:gd name="connsiteY46" fmla="*/ 4226960 h 7512964"/>
                <a:gd name="connsiteX47" fmla="*/ 1892391 w 11305622"/>
                <a:gd name="connsiteY47" fmla="*/ 4328332 h 7512964"/>
                <a:gd name="connsiteX48" fmla="*/ 1562111 w 11305622"/>
                <a:gd name="connsiteY48" fmla="*/ 4446055 h 7512964"/>
                <a:gd name="connsiteX49" fmla="*/ 323356 w 11305622"/>
                <a:gd name="connsiteY49" fmla="*/ 4819334 h 7512964"/>
                <a:gd name="connsiteX50" fmla="*/ 30194 w 11305622"/>
                <a:gd name="connsiteY50" fmla="*/ 4870675 h 7512964"/>
                <a:gd name="connsiteX51" fmla="*/ 26364 w 11305622"/>
                <a:gd name="connsiteY51" fmla="*/ 4680202 h 7512964"/>
                <a:gd name="connsiteX52" fmla="*/ 527843 w 11305622"/>
                <a:gd name="connsiteY52" fmla="*/ 4550887 h 7512964"/>
                <a:gd name="connsiteX53" fmla="*/ 2382100 w 11305622"/>
                <a:gd name="connsiteY53" fmla="*/ 3992190 h 7512964"/>
                <a:gd name="connsiteX54" fmla="*/ 1246439 w 11305622"/>
                <a:gd name="connsiteY54" fmla="*/ 3616766 h 7512964"/>
                <a:gd name="connsiteX55" fmla="*/ 2785225 w 11305622"/>
                <a:gd name="connsiteY55" fmla="*/ 3817478 h 7512964"/>
                <a:gd name="connsiteX56" fmla="*/ 3669610 w 11305622"/>
                <a:gd name="connsiteY56" fmla="*/ 3398495 h 7512964"/>
                <a:gd name="connsiteX57" fmla="*/ 4688297 w 11305622"/>
                <a:gd name="connsiteY57" fmla="*/ 2845987 h 7512964"/>
                <a:gd name="connsiteX58" fmla="*/ 2659960 w 11305622"/>
                <a:gd name="connsiteY58" fmla="*/ 2874620 h 7512964"/>
                <a:gd name="connsiteX59" fmla="*/ 907360 w 11305622"/>
                <a:gd name="connsiteY59" fmla="*/ 2760320 h 7512964"/>
                <a:gd name="connsiteX60" fmla="*/ 35823 w 11305622"/>
                <a:gd name="connsiteY60" fmla="*/ 3231807 h 7512964"/>
                <a:gd name="connsiteX61" fmla="*/ 31060 w 11305622"/>
                <a:gd name="connsiteY61" fmla="*/ 2998445 h 7512964"/>
                <a:gd name="connsiteX62" fmla="*/ 602560 w 11305622"/>
                <a:gd name="connsiteY62" fmla="*/ 2598395 h 7512964"/>
                <a:gd name="connsiteX63" fmla="*/ 7248 w 11305622"/>
                <a:gd name="connsiteY63" fmla="*/ 2412658 h 7512964"/>
                <a:gd name="connsiteX64" fmla="*/ 35822 w 11305622"/>
                <a:gd name="connsiteY64" fmla="*/ 2195963 h 7512964"/>
                <a:gd name="connsiteX65" fmla="*/ 288235 w 11305622"/>
                <a:gd name="connsiteY65"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85658 w 11305622"/>
                <a:gd name="connsiteY31" fmla="*/ 6758274 h 7512964"/>
                <a:gd name="connsiteX32" fmla="*/ 8097945 w 11305622"/>
                <a:gd name="connsiteY32" fmla="*/ 6120051 h 7512964"/>
                <a:gd name="connsiteX33" fmla="*/ 7647436 w 11305622"/>
                <a:gd name="connsiteY33" fmla="*/ 7068000 h 7512964"/>
                <a:gd name="connsiteX34" fmla="*/ 8022860 w 11305622"/>
                <a:gd name="connsiteY34" fmla="*/ 5847867 h 7512964"/>
                <a:gd name="connsiteX35" fmla="*/ 7882075 w 11305622"/>
                <a:gd name="connsiteY35" fmla="*/ 5021932 h 7512964"/>
                <a:gd name="connsiteX36" fmla="*/ 7561389 w 11305622"/>
                <a:gd name="connsiteY36" fmla="*/ 4114456 h 7512964"/>
                <a:gd name="connsiteX37" fmla="*/ 7288390 w 11305622"/>
                <a:gd name="connsiteY37" fmla="*/ 3112027 h 7512964"/>
                <a:gd name="connsiteX38" fmla="*/ 7269922 w 11305622"/>
                <a:gd name="connsiteY38" fmla="*/ 2658332 h 7512964"/>
                <a:gd name="connsiteX39" fmla="*/ 6916520 w 11305622"/>
                <a:gd name="connsiteY39" fmla="*/ 2656660 h 7512964"/>
                <a:gd name="connsiteX40" fmla="*/ 6421319 w 11305622"/>
                <a:gd name="connsiteY40" fmla="*/ 2756200 h 7512964"/>
                <a:gd name="connsiteX41" fmla="*/ 5941812 w 11305622"/>
                <a:gd name="connsiteY41" fmla="*/ 2822257 h 7512964"/>
                <a:gd name="connsiteX42" fmla="*/ 5255401 w 11305622"/>
                <a:gd name="connsiteY42" fmla="*/ 2984736 h 7512964"/>
                <a:gd name="connsiteX43" fmla="*/ 4155385 w 11305622"/>
                <a:gd name="connsiteY43" fmla="*/ 3350870 h 7512964"/>
                <a:gd name="connsiteX44" fmla="*/ 2894314 w 11305622"/>
                <a:gd name="connsiteY44" fmla="*/ 4002886 h 7512964"/>
                <a:gd name="connsiteX45" fmla="*/ 2644515 w 11305622"/>
                <a:gd name="connsiteY45" fmla="*/ 4109235 h 7512964"/>
                <a:gd name="connsiteX46" fmla="*/ 2461389 w 11305622"/>
                <a:gd name="connsiteY46" fmla="*/ 4109237 h 7512964"/>
                <a:gd name="connsiteX47" fmla="*/ 2108219 w 11305622"/>
                <a:gd name="connsiteY47" fmla="*/ 4226960 h 7512964"/>
                <a:gd name="connsiteX48" fmla="*/ 1892391 w 11305622"/>
                <a:gd name="connsiteY48" fmla="*/ 4328332 h 7512964"/>
                <a:gd name="connsiteX49" fmla="*/ 1562111 w 11305622"/>
                <a:gd name="connsiteY49" fmla="*/ 4446055 h 7512964"/>
                <a:gd name="connsiteX50" fmla="*/ 323356 w 11305622"/>
                <a:gd name="connsiteY50" fmla="*/ 4819334 h 7512964"/>
                <a:gd name="connsiteX51" fmla="*/ 30194 w 11305622"/>
                <a:gd name="connsiteY51" fmla="*/ 4870675 h 7512964"/>
                <a:gd name="connsiteX52" fmla="*/ 26364 w 11305622"/>
                <a:gd name="connsiteY52" fmla="*/ 4680202 h 7512964"/>
                <a:gd name="connsiteX53" fmla="*/ 527843 w 11305622"/>
                <a:gd name="connsiteY53" fmla="*/ 4550887 h 7512964"/>
                <a:gd name="connsiteX54" fmla="*/ 2382100 w 11305622"/>
                <a:gd name="connsiteY54" fmla="*/ 3992190 h 7512964"/>
                <a:gd name="connsiteX55" fmla="*/ 1246439 w 11305622"/>
                <a:gd name="connsiteY55" fmla="*/ 3616766 h 7512964"/>
                <a:gd name="connsiteX56" fmla="*/ 2785225 w 11305622"/>
                <a:gd name="connsiteY56" fmla="*/ 3817478 h 7512964"/>
                <a:gd name="connsiteX57" fmla="*/ 3669610 w 11305622"/>
                <a:gd name="connsiteY57" fmla="*/ 3398495 h 7512964"/>
                <a:gd name="connsiteX58" fmla="*/ 4688297 w 11305622"/>
                <a:gd name="connsiteY58" fmla="*/ 2845987 h 7512964"/>
                <a:gd name="connsiteX59" fmla="*/ 2659960 w 11305622"/>
                <a:gd name="connsiteY59" fmla="*/ 2874620 h 7512964"/>
                <a:gd name="connsiteX60" fmla="*/ 907360 w 11305622"/>
                <a:gd name="connsiteY60" fmla="*/ 2760320 h 7512964"/>
                <a:gd name="connsiteX61" fmla="*/ 35823 w 11305622"/>
                <a:gd name="connsiteY61" fmla="*/ 3231807 h 7512964"/>
                <a:gd name="connsiteX62" fmla="*/ 31060 w 11305622"/>
                <a:gd name="connsiteY62" fmla="*/ 2998445 h 7512964"/>
                <a:gd name="connsiteX63" fmla="*/ 602560 w 11305622"/>
                <a:gd name="connsiteY63" fmla="*/ 2598395 h 7512964"/>
                <a:gd name="connsiteX64" fmla="*/ 7248 w 11305622"/>
                <a:gd name="connsiteY64" fmla="*/ 2412658 h 7512964"/>
                <a:gd name="connsiteX65" fmla="*/ 35822 w 11305622"/>
                <a:gd name="connsiteY65" fmla="*/ 2195963 h 7512964"/>
                <a:gd name="connsiteX66" fmla="*/ 288235 w 11305622"/>
                <a:gd name="connsiteY66"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85658 w 11305622"/>
                <a:gd name="connsiteY31" fmla="*/ 6758274 h 7512964"/>
                <a:gd name="connsiteX32" fmla="*/ 8097945 w 11305622"/>
                <a:gd name="connsiteY32" fmla="*/ 6120051 h 7512964"/>
                <a:gd name="connsiteX33" fmla="*/ 7525423 w 11305622"/>
                <a:gd name="connsiteY33" fmla="*/ 7208785 h 7512964"/>
                <a:gd name="connsiteX34" fmla="*/ 8022860 w 11305622"/>
                <a:gd name="connsiteY34" fmla="*/ 5847867 h 7512964"/>
                <a:gd name="connsiteX35" fmla="*/ 7882075 w 11305622"/>
                <a:gd name="connsiteY35" fmla="*/ 5021932 h 7512964"/>
                <a:gd name="connsiteX36" fmla="*/ 7561389 w 11305622"/>
                <a:gd name="connsiteY36" fmla="*/ 4114456 h 7512964"/>
                <a:gd name="connsiteX37" fmla="*/ 7288390 w 11305622"/>
                <a:gd name="connsiteY37" fmla="*/ 3112027 h 7512964"/>
                <a:gd name="connsiteX38" fmla="*/ 7269922 w 11305622"/>
                <a:gd name="connsiteY38" fmla="*/ 2658332 h 7512964"/>
                <a:gd name="connsiteX39" fmla="*/ 6916520 w 11305622"/>
                <a:gd name="connsiteY39" fmla="*/ 2656660 h 7512964"/>
                <a:gd name="connsiteX40" fmla="*/ 6421319 w 11305622"/>
                <a:gd name="connsiteY40" fmla="*/ 2756200 h 7512964"/>
                <a:gd name="connsiteX41" fmla="*/ 5941812 w 11305622"/>
                <a:gd name="connsiteY41" fmla="*/ 2822257 h 7512964"/>
                <a:gd name="connsiteX42" fmla="*/ 5255401 w 11305622"/>
                <a:gd name="connsiteY42" fmla="*/ 2984736 h 7512964"/>
                <a:gd name="connsiteX43" fmla="*/ 4155385 w 11305622"/>
                <a:gd name="connsiteY43" fmla="*/ 3350870 h 7512964"/>
                <a:gd name="connsiteX44" fmla="*/ 2894314 w 11305622"/>
                <a:gd name="connsiteY44" fmla="*/ 4002886 h 7512964"/>
                <a:gd name="connsiteX45" fmla="*/ 2644515 w 11305622"/>
                <a:gd name="connsiteY45" fmla="*/ 4109235 h 7512964"/>
                <a:gd name="connsiteX46" fmla="*/ 2461389 w 11305622"/>
                <a:gd name="connsiteY46" fmla="*/ 4109237 h 7512964"/>
                <a:gd name="connsiteX47" fmla="*/ 2108219 w 11305622"/>
                <a:gd name="connsiteY47" fmla="*/ 4226960 h 7512964"/>
                <a:gd name="connsiteX48" fmla="*/ 1892391 w 11305622"/>
                <a:gd name="connsiteY48" fmla="*/ 4328332 h 7512964"/>
                <a:gd name="connsiteX49" fmla="*/ 1562111 w 11305622"/>
                <a:gd name="connsiteY49" fmla="*/ 4446055 h 7512964"/>
                <a:gd name="connsiteX50" fmla="*/ 323356 w 11305622"/>
                <a:gd name="connsiteY50" fmla="*/ 4819334 h 7512964"/>
                <a:gd name="connsiteX51" fmla="*/ 30194 w 11305622"/>
                <a:gd name="connsiteY51" fmla="*/ 4870675 h 7512964"/>
                <a:gd name="connsiteX52" fmla="*/ 26364 w 11305622"/>
                <a:gd name="connsiteY52" fmla="*/ 4680202 h 7512964"/>
                <a:gd name="connsiteX53" fmla="*/ 527843 w 11305622"/>
                <a:gd name="connsiteY53" fmla="*/ 4550887 h 7512964"/>
                <a:gd name="connsiteX54" fmla="*/ 2382100 w 11305622"/>
                <a:gd name="connsiteY54" fmla="*/ 3992190 h 7512964"/>
                <a:gd name="connsiteX55" fmla="*/ 1246439 w 11305622"/>
                <a:gd name="connsiteY55" fmla="*/ 3616766 h 7512964"/>
                <a:gd name="connsiteX56" fmla="*/ 2785225 w 11305622"/>
                <a:gd name="connsiteY56" fmla="*/ 3817478 h 7512964"/>
                <a:gd name="connsiteX57" fmla="*/ 3669610 w 11305622"/>
                <a:gd name="connsiteY57" fmla="*/ 3398495 h 7512964"/>
                <a:gd name="connsiteX58" fmla="*/ 4688297 w 11305622"/>
                <a:gd name="connsiteY58" fmla="*/ 2845987 h 7512964"/>
                <a:gd name="connsiteX59" fmla="*/ 2659960 w 11305622"/>
                <a:gd name="connsiteY59" fmla="*/ 2874620 h 7512964"/>
                <a:gd name="connsiteX60" fmla="*/ 907360 w 11305622"/>
                <a:gd name="connsiteY60" fmla="*/ 2760320 h 7512964"/>
                <a:gd name="connsiteX61" fmla="*/ 35823 w 11305622"/>
                <a:gd name="connsiteY61" fmla="*/ 3231807 h 7512964"/>
                <a:gd name="connsiteX62" fmla="*/ 31060 w 11305622"/>
                <a:gd name="connsiteY62" fmla="*/ 2998445 h 7512964"/>
                <a:gd name="connsiteX63" fmla="*/ 602560 w 11305622"/>
                <a:gd name="connsiteY63" fmla="*/ 2598395 h 7512964"/>
                <a:gd name="connsiteX64" fmla="*/ 7248 w 11305622"/>
                <a:gd name="connsiteY64" fmla="*/ 2412658 h 7512964"/>
                <a:gd name="connsiteX65" fmla="*/ 35822 w 11305622"/>
                <a:gd name="connsiteY65" fmla="*/ 2195963 h 7512964"/>
                <a:gd name="connsiteX66" fmla="*/ 288235 w 11305622"/>
                <a:gd name="connsiteY66"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5939251 w 11305622"/>
                <a:gd name="connsiteY9" fmla="*/ 601299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76273 w 11305622"/>
                <a:gd name="connsiteY31" fmla="*/ 6870902 h 7512964"/>
                <a:gd name="connsiteX32" fmla="*/ 8097945 w 11305622"/>
                <a:gd name="connsiteY32" fmla="*/ 6120051 h 7512964"/>
                <a:gd name="connsiteX33" fmla="*/ 7525423 w 11305622"/>
                <a:gd name="connsiteY33" fmla="*/ 7208785 h 7512964"/>
                <a:gd name="connsiteX34" fmla="*/ 8022860 w 11305622"/>
                <a:gd name="connsiteY34" fmla="*/ 5847867 h 7512964"/>
                <a:gd name="connsiteX35" fmla="*/ 7882075 w 11305622"/>
                <a:gd name="connsiteY35" fmla="*/ 5021932 h 7512964"/>
                <a:gd name="connsiteX36" fmla="*/ 7561389 w 11305622"/>
                <a:gd name="connsiteY36" fmla="*/ 4114456 h 7512964"/>
                <a:gd name="connsiteX37" fmla="*/ 7288390 w 11305622"/>
                <a:gd name="connsiteY37" fmla="*/ 3112027 h 7512964"/>
                <a:gd name="connsiteX38" fmla="*/ 7269922 w 11305622"/>
                <a:gd name="connsiteY38" fmla="*/ 2658332 h 7512964"/>
                <a:gd name="connsiteX39" fmla="*/ 6916520 w 11305622"/>
                <a:gd name="connsiteY39" fmla="*/ 2656660 h 7512964"/>
                <a:gd name="connsiteX40" fmla="*/ 6421319 w 11305622"/>
                <a:gd name="connsiteY40" fmla="*/ 2756200 h 7512964"/>
                <a:gd name="connsiteX41" fmla="*/ 5941812 w 11305622"/>
                <a:gd name="connsiteY41" fmla="*/ 2822257 h 7512964"/>
                <a:gd name="connsiteX42" fmla="*/ 5255401 w 11305622"/>
                <a:gd name="connsiteY42" fmla="*/ 2984736 h 7512964"/>
                <a:gd name="connsiteX43" fmla="*/ 4155385 w 11305622"/>
                <a:gd name="connsiteY43" fmla="*/ 3350870 h 7512964"/>
                <a:gd name="connsiteX44" fmla="*/ 2894314 w 11305622"/>
                <a:gd name="connsiteY44" fmla="*/ 4002886 h 7512964"/>
                <a:gd name="connsiteX45" fmla="*/ 2644515 w 11305622"/>
                <a:gd name="connsiteY45" fmla="*/ 4109235 h 7512964"/>
                <a:gd name="connsiteX46" fmla="*/ 2461389 w 11305622"/>
                <a:gd name="connsiteY46" fmla="*/ 4109237 h 7512964"/>
                <a:gd name="connsiteX47" fmla="*/ 2108219 w 11305622"/>
                <a:gd name="connsiteY47" fmla="*/ 4226960 h 7512964"/>
                <a:gd name="connsiteX48" fmla="*/ 1892391 w 11305622"/>
                <a:gd name="connsiteY48" fmla="*/ 4328332 h 7512964"/>
                <a:gd name="connsiteX49" fmla="*/ 1562111 w 11305622"/>
                <a:gd name="connsiteY49" fmla="*/ 4446055 h 7512964"/>
                <a:gd name="connsiteX50" fmla="*/ 323356 w 11305622"/>
                <a:gd name="connsiteY50" fmla="*/ 4819334 h 7512964"/>
                <a:gd name="connsiteX51" fmla="*/ 30194 w 11305622"/>
                <a:gd name="connsiteY51" fmla="*/ 4870675 h 7512964"/>
                <a:gd name="connsiteX52" fmla="*/ 26364 w 11305622"/>
                <a:gd name="connsiteY52" fmla="*/ 4680202 h 7512964"/>
                <a:gd name="connsiteX53" fmla="*/ 527843 w 11305622"/>
                <a:gd name="connsiteY53" fmla="*/ 4550887 h 7512964"/>
                <a:gd name="connsiteX54" fmla="*/ 2382100 w 11305622"/>
                <a:gd name="connsiteY54" fmla="*/ 3992190 h 7512964"/>
                <a:gd name="connsiteX55" fmla="*/ 1246439 w 11305622"/>
                <a:gd name="connsiteY55" fmla="*/ 3616766 h 7512964"/>
                <a:gd name="connsiteX56" fmla="*/ 2785225 w 11305622"/>
                <a:gd name="connsiteY56" fmla="*/ 3817478 h 7512964"/>
                <a:gd name="connsiteX57" fmla="*/ 3669610 w 11305622"/>
                <a:gd name="connsiteY57" fmla="*/ 3398495 h 7512964"/>
                <a:gd name="connsiteX58" fmla="*/ 4688297 w 11305622"/>
                <a:gd name="connsiteY58" fmla="*/ 2845987 h 7512964"/>
                <a:gd name="connsiteX59" fmla="*/ 2659960 w 11305622"/>
                <a:gd name="connsiteY59" fmla="*/ 2874620 h 7512964"/>
                <a:gd name="connsiteX60" fmla="*/ 907360 w 11305622"/>
                <a:gd name="connsiteY60" fmla="*/ 2760320 h 7512964"/>
                <a:gd name="connsiteX61" fmla="*/ 35823 w 11305622"/>
                <a:gd name="connsiteY61" fmla="*/ 3231807 h 7512964"/>
                <a:gd name="connsiteX62" fmla="*/ 31060 w 11305622"/>
                <a:gd name="connsiteY62" fmla="*/ 2998445 h 7512964"/>
                <a:gd name="connsiteX63" fmla="*/ 602560 w 11305622"/>
                <a:gd name="connsiteY63" fmla="*/ 2598395 h 7512964"/>
                <a:gd name="connsiteX64" fmla="*/ 7248 w 11305622"/>
                <a:gd name="connsiteY64" fmla="*/ 2412658 h 7512964"/>
                <a:gd name="connsiteX65" fmla="*/ 35822 w 11305622"/>
                <a:gd name="connsiteY65" fmla="*/ 2195963 h 7512964"/>
                <a:gd name="connsiteX66" fmla="*/ 288235 w 11305622"/>
                <a:gd name="connsiteY66"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7553579 w 11305622"/>
                <a:gd name="connsiteY10" fmla="*/ 789011 h 7512964"/>
                <a:gd name="connsiteX11" fmla="*/ 7234467 w 11305622"/>
                <a:gd name="connsiteY11" fmla="*/ 357272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76273 w 11305622"/>
                <a:gd name="connsiteY31" fmla="*/ 6870902 h 7512964"/>
                <a:gd name="connsiteX32" fmla="*/ 8097945 w 11305622"/>
                <a:gd name="connsiteY32" fmla="*/ 6120051 h 7512964"/>
                <a:gd name="connsiteX33" fmla="*/ 7525423 w 11305622"/>
                <a:gd name="connsiteY33" fmla="*/ 7208785 h 7512964"/>
                <a:gd name="connsiteX34" fmla="*/ 8022860 w 11305622"/>
                <a:gd name="connsiteY34" fmla="*/ 5847867 h 7512964"/>
                <a:gd name="connsiteX35" fmla="*/ 7882075 w 11305622"/>
                <a:gd name="connsiteY35" fmla="*/ 5021932 h 7512964"/>
                <a:gd name="connsiteX36" fmla="*/ 7561389 w 11305622"/>
                <a:gd name="connsiteY36" fmla="*/ 4114456 h 7512964"/>
                <a:gd name="connsiteX37" fmla="*/ 7288390 w 11305622"/>
                <a:gd name="connsiteY37" fmla="*/ 3112027 h 7512964"/>
                <a:gd name="connsiteX38" fmla="*/ 7269922 w 11305622"/>
                <a:gd name="connsiteY38" fmla="*/ 2658332 h 7512964"/>
                <a:gd name="connsiteX39" fmla="*/ 6916520 w 11305622"/>
                <a:gd name="connsiteY39" fmla="*/ 2656660 h 7512964"/>
                <a:gd name="connsiteX40" fmla="*/ 6421319 w 11305622"/>
                <a:gd name="connsiteY40" fmla="*/ 2756200 h 7512964"/>
                <a:gd name="connsiteX41" fmla="*/ 5941812 w 11305622"/>
                <a:gd name="connsiteY41" fmla="*/ 2822257 h 7512964"/>
                <a:gd name="connsiteX42" fmla="*/ 5255401 w 11305622"/>
                <a:gd name="connsiteY42" fmla="*/ 2984736 h 7512964"/>
                <a:gd name="connsiteX43" fmla="*/ 4155385 w 11305622"/>
                <a:gd name="connsiteY43" fmla="*/ 3350870 h 7512964"/>
                <a:gd name="connsiteX44" fmla="*/ 2894314 w 11305622"/>
                <a:gd name="connsiteY44" fmla="*/ 4002886 h 7512964"/>
                <a:gd name="connsiteX45" fmla="*/ 2644515 w 11305622"/>
                <a:gd name="connsiteY45" fmla="*/ 4109235 h 7512964"/>
                <a:gd name="connsiteX46" fmla="*/ 2461389 w 11305622"/>
                <a:gd name="connsiteY46" fmla="*/ 4109237 h 7512964"/>
                <a:gd name="connsiteX47" fmla="*/ 2108219 w 11305622"/>
                <a:gd name="connsiteY47" fmla="*/ 4226960 h 7512964"/>
                <a:gd name="connsiteX48" fmla="*/ 1892391 w 11305622"/>
                <a:gd name="connsiteY48" fmla="*/ 4328332 h 7512964"/>
                <a:gd name="connsiteX49" fmla="*/ 1562111 w 11305622"/>
                <a:gd name="connsiteY49" fmla="*/ 4446055 h 7512964"/>
                <a:gd name="connsiteX50" fmla="*/ 323356 w 11305622"/>
                <a:gd name="connsiteY50" fmla="*/ 4819334 h 7512964"/>
                <a:gd name="connsiteX51" fmla="*/ 30194 w 11305622"/>
                <a:gd name="connsiteY51" fmla="*/ 4870675 h 7512964"/>
                <a:gd name="connsiteX52" fmla="*/ 26364 w 11305622"/>
                <a:gd name="connsiteY52" fmla="*/ 4680202 h 7512964"/>
                <a:gd name="connsiteX53" fmla="*/ 527843 w 11305622"/>
                <a:gd name="connsiteY53" fmla="*/ 4550887 h 7512964"/>
                <a:gd name="connsiteX54" fmla="*/ 2382100 w 11305622"/>
                <a:gd name="connsiteY54" fmla="*/ 3992190 h 7512964"/>
                <a:gd name="connsiteX55" fmla="*/ 1246439 w 11305622"/>
                <a:gd name="connsiteY55" fmla="*/ 3616766 h 7512964"/>
                <a:gd name="connsiteX56" fmla="*/ 2785225 w 11305622"/>
                <a:gd name="connsiteY56" fmla="*/ 3817478 h 7512964"/>
                <a:gd name="connsiteX57" fmla="*/ 3669610 w 11305622"/>
                <a:gd name="connsiteY57" fmla="*/ 3398495 h 7512964"/>
                <a:gd name="connsiteX58" fmla="*/ 4688297 w 11305622"/>
                <a:gd name="connsiteY58" fmla="*/ 2845987 h 7512964"/>
                <a:gd name="connsiteX59" fmla="*/ 2659960 w 11305622"/>
                <a:gd name="connsiteY59" fmla="*/ 2874620 h 7512964"/>
                <a:gd name="connsiteX60" fmla="*/ 907360 w 11305622"/>
                <a:gd name="connsiteY60" fmla="*/ 2760320 h 7512964"/>
                <a:gd name="connsiteX61" fmla="*/ 35823 w 11305622"/>
                <a:gd name="connsiteY61" fmla="*/ 3231807 h 7512964"/>
                <a:gd name="connsiteX62" fmla="*/ 31060 w 11305622"/>
                <a:gd name="connsiteY62" fmla="*/ 2998445 h 7512964"/>
                <a:gd name="connsiteX63" fmla="*/ 602560 w 11305622"/>
                <a:gd name="connsiteY63" fmla="*/ 2598395 h 7512964"/>
                <a:gd name="connsiteX64" fmla="*/ 7248 w 11305622"/>
                <a:gd name="connsiteY64" fmla="*/ 2412658 h 7512964"/>
                <a:gd name="connsiteX65" fmla="*/ 35822 w 11305622"/>
                <a:gd name="connsiteY65" fmla="*/ 2195963 h 7512964"/>
                <a:gd name="connsiteX66" fmla="*/ 288235 w 11305622"/>
                <a:gd name="connsiteY66"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7553579 w 11305622"/>
                <a:gd name="connsiteY10" fmla="*/ 789011 h 7512964"/>
                <a:gd name="connsiteX11" fmla="*/ 7187539 w 11305622"/>
                <a:gd name="connsiteY11" fmla="*/ 85089 h 7512964"/>
                <a:gd name="connsiteX12" fmla="*/ 7835148 w 11305622"/>
                <a:gd name="connsiteY12" fmla="*/ 704541 h 7512964"/>
                <a:gd name="connsiteX13" fmla="*/ 8470210 w 11305622"/>
                <a:gd name="connsiteY13" fmla="*/ 826745 h 7512964"/>
                <a:gd name="connsiteX14" fmla="*/ 9275654 w 11305622"/>
                <a:gd name="connsiteY14" fmla="*/ 644376 h 7512964"/>
                <a:gd name="connsiteX15" fmla="*/ 10369267 w 11305622"/>
                <a:gd name="connsiteY15" fmla="*/ 732699 h 7512964"/>
                <a:gd name="connsiteX16" fmla="*/ 10434967 w 11305622"/>
                <a:gd name="connsiteY16" fmla="*/ 619 h 7512964"/>
                <a:gd name="connsiteX17" fmla="*/ 10707150 w 11305622"/>
                <a:gd name="connsiteY17" fmla="*/ 742084 h 7512964"/>
                <a:gd name="connsiteX18" fmla="*/ 11163418 w 11305622"/>
                <a:gd name="connsiteY18" fmla="*/ 673182 h 7512964"/>
                <a:gd name="connsiteX19" fmla="*/ 11298444 w 11305622"/>
                <a:gd name="connsiteY19" fmla="*/ 1192594 h 7512964"/>
                <a:gd name="connsiteX20" fmla="*/ 11276047 w 11305622"/>
                <a:gd name="connsiteY20" fmla="*/ 3322435 h 7512964"/>
                <a:gd name="connsiteX21" fmla="*/ 11185817 w 11305622"/>
                <a:gd name="connsiteY21" fmla="*/ 4702822 h 7512964"/>
                <a:gd name="connsiteX22" fmla="*/ 10759838 w 11305622"/>
                <a:gd name="connsiteY22" fmla="*/ 5143897 h 7512964"/>
                <a:gd name="connsiteX23" fmla="*/ 10744694 w 11305622"/>
                <a:gd name="connsiteY23" fmla="*/ 5725855 h 7512964"/>
                <a:gd name="connsiteX24" fmla="*/ 10904249 w 11305622"/>
                <a:gd name="connsiteY24" fmla="*/ 6786431 h 7512964"/>
                <a:gd name="connsiteX25" fmla="*/ 10969949 w 11305622"/>
                <a:gd name="connsiteY25" fmla="*/ 7405884 h 7512964"/>
                <a:gd name="connsiteX26" fmla="*/ 10416195 w 11305622"/>
                <a:gd name="connsiteY26" fmla="*/ 7509125 h 7512964"/>
                <a:gd name="connsiteX27" fmla="*/ 10341110 w 11305622"/>
                <a:gd name="connsiteY27" fmla="*/ 7340184 h 7512964"/>
                <a:gd name="connsiteX28" fmla="*/ 9881215 w 11305622"/>
                <a:gd name="connsiteY28" fmla="*/ 6026196 h 7512964"/>
                <a:gd name="connsiteX29" fmla="*/ 9463669 w 11305622"/>
                <a:gd name="connsiteY29" fmla="*/ 5536151 h 7512964"/>
                <a:gd name="connsiteX30" fmla="*/ 8277787 w 11305622"/>
                <a:gd name="connsiteY30" fmla="*/ 5181069 h 7512964"/>
                <a:gd name="connsiteX31" fmla="*/ 8276273 w 11305622"/>
                <a:gd name="connsiteY31" fmla="*/ 6870902 h 7512964"/>
                <a:gd name="connsiteX32" fmla="*/ 8097945 w 11305622"/>
                <a:gd name="connsiteY32" fmla="*/ 6120051 h 7512964"/>
                <a:gd name="connsiteX33" fmla="*/ 7525423 w 11305622"/>
                <a:gd name="connsiteY33" fmla="*/ 7208785 h 7512964"/>
                <a:gd name="connsiteX34" fmla="*/ 8022860 w 11305622"/>
                <a:gd name="connsiteY34" fmla="*/ 5847867 h 7512964"/>
                <a:gd name="connsiteX35" fmla="*/ 7882075 w 11305622"/>
                <a:gd name="connsiteY35" fmla="*/ 5021932 h 7512964"/>
                <a:gd name="connsiteX36" fmla="*/ 7561389 w 11305622"/>
                <a:gd name="connsiteY36" fmla="*/ 4114456 h 7512964"/>
                <a:gd name="connsiteX37" fmla="*/ 7288390 w 11305622"/>
                <a:gd name="connsiteY37" fmla="*/ 3112027 h 7512964"/>
                <a:gd name="connsiteX38" fmla="*/ 7269922 w 11305622"/>
                <a:gd name="connsiteY38" fmla="*/ 2658332 h 7512964"/>
                <a:gd name="connsiteX39" fmla="*/ 6916520 w 11305622"/>
                <a:gd name="connsiteY39" fmla="*/ 2656660 h 7512964"/>
                <a:gd name="connsiteX40" fmla="*/ 6421319 w 11305622"/>
                <a:gd name="connsiteY40" fmla="*/ 2756200 h 7512964"/>
                <a:gd name="connsiteX41" fmla="*/ 5941812 w 11305622"/>
                <a:gd name="connsiteY41" fmla="*/ 2822257 h 7512964"/>
                <a:gd name="connsiteX42" fmla="*/ 5255401 w 11305622"/>
                <a:gd name="connsiteY42" fmla="*/ 2984736 h 7512964"/>
                <a:gd name="connsiteX43" fmla="*/ 4155385 w 11305622"/>
                <a:gd name="connsiteY43" fmla="*/ 3350870 h 7512964"/>
                <a:gd name="connsiteX44" fmla="*/ 2894314 w 11305622"/>
                <a:gd name="connsiteY44" fmla="*/ 4002886 h 7512964"/>
                <a:gd name="connsiteX45" fmla="*/ 2644515 w 11305622"/>
                <a:gd name="connsiteY45" fmla="*/ 4109235 h 7512964"/>
                <a:gd name="connsiteX46" fmla="*/ 2461389 w 11305622"/>
                <a:gd name="connsiteY46" fmla="*/ 4109237 h 7512964"/>
                <a:gd name="connsiteX47" fmla="*/ 2108219 w 11305622"/>
                <a:gd name="connsiteY47" fmla="*/ 4226960 h 7512964"/>
                <a:gd name="connsiteX48" fmla="*/ 1892391 w 11305622"/>
                <a:gd name="connsiteY48" fmla="*/ 4328332 h 7512964"/>
                <a:gd name="connsiteX49" fmla="*/ 1562111 w 11305622"/>
                <a:gd name="connsiteY49" fmla="*/ 4446055 h 7512964"/>
                <a:gd name="connsiteX50" fmla="*/ 323356 w 11305622"/>
                <a:gd name="connsiteY50" fmla="*/ 4819334 h 7512964"/>
                <a:gd name="connsiteX51" fmla="*/ 30194 w 11305622"/>
                <a:gd name="connsiteY51" fmla="*/ 4870675 h 7512964"/>
                <a:gd name="connsiteX52" fmla="*/ 26364 w 11305622"/>
                <a:gd name="connsiteY52" fmla="*/ 4680202 h 7512964"/>
                <a:gd name="connsiteX53" fmla="*/ 527843 w 11305622"/>
                <a:gd name="connsiteY53" fmla="*/ 4550887 h 7512964"/>
                <a:gd name="connsiteX54" fmla="*/ 2382100 w 11305622"/>
                <a:gd name="connsiteY54" fmla="*/ 3992190 h 7512964"/>
                <a:gd name="connsiteX55" fmla="*/ 1246439 w 11305622"/>
                <a:gd name="connsiteY55" fmla="*/ 3616766 h 7512964"/>
                <a:gd name="connsiteX56" fmla="*/ 2785225 w 11305622"/>
                <a:gd name="connsiteY56" fmla="*/ 3817478 h 7512964"/>
                <a:gd name="connsiteX57" fmla="*/ 3669610 w 11305622"/>
                <a:gd name="connsiteY57" fmla="*/ 3398495 h 7512964"/>
                <a:gd name="connsiteX58" fmla="*/ 4688297 w 11305622"/>
                <a:gd name="connsiteY58" fmla="*/ 2845987 h 7512964"/>
                <a:gd name="connsiteX59" fmla="*/ 2659960 w 11305622"/>
                <a:gd name="connsiteY59" fmla="*/ 2874620 h 7512964"/>
                <a:gd name="connsiteX60" fmla="*/ 907360 w 11305622"/>
                <a:gd name="connsiteY60" fmla="*/ 2760320 h 7512964"/>
                <a:gd name="connsiteX61" fmla="*/ 35823 w 11305622"/>
                <a:gd name="connsiteY61" fmla="*/ 3231807 h 7512964"/>
                <a:gd name="connsiteX62" fmla="*/ 31060 w 11305622"/>
                <a:gd name="connsiteY62" fmla="*/ 2998445 h 7512964"/>
                <a:gd name="connsiteX63" fmla="*/ 602560 w 11305622"/>
                <a:gd name="connsiteY63" fmla="*/ 2598395 h 7512964"/>
                <a:gd name="connsiteX64" fmla="*/ 7248 w 11305622"/>
                <a:gd name="connsiteY64" fmla="*/ 2412658 h 7512964"/>
                <a:gd name="connsiteX65" fmla="*/ 35822 w 11305622"/>
                <a:gd name="connsiteY65" fmla="*/ 2195963 h 7512964"/>
                <a:gd name="connsiteX66" fmla="*/ 288235 w 11305622"/>
                <a:gd name="connsiteY66"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7553579 w 11305622"/>
                <a:gd name="connsiteY10" fmla="*/ 789011 h 7512964"/>
                <a:gd name="connsiteX11" fmla="*/ 7243853 w 11305622"/>
                <a:gd name="connsiteY11" fmla="*/ 376043 h 7512964"/>
                <a:gd name="connsiteX12" fmla="*/ 7187539 w 11305622"/>
                <a:gd name="connsiteY12" fmla="*/ 85089 h 7512964"/>
                <a:gd name="connsiteX13" fmla="*/ 7835148 w 11305622"/>
                <a:gd name="connsiteY13" fmla="*/ 704541 h 7512964"/>
                <a:gd name="connsiteX14" fmla="*/ 8470210 w 11305622"/>
                <a:gd name="connsiteY14" fmla="*/ 826745 h 7512964"/>
                <a:gd name="connsiteX15" fmla="*/ 9275654 w 11305622"/>
                <a:gd name="connsiteY15" fmla="*/ 644376 h 7512964"/>
                <a:gd name="connsiteX16" fmla="*/ 10369267 w 11305622"/>
                <a:gd name="connsiteY16" fmla="*/ 732699 h 7512964"/>
                <a:gd name="connsiteX17" fmla="*/ 10434967 w 11305622"/>
                <a:gd name="connsiteY17" fmla="*/ 619 h 7512964"/>
                <a:gd name="connsiteX18" fmla="*/ 10707150 w 11305622"/>
                <a:gd name="connsiteY18" fmla="*/ 742084 h 7512964"/>
                <a:gd name="connsiteX19" fmla="*/ 11163418 w 11305622"/>
                <a:gd name="connsiteY19" fmla="*/ 673182 h 7512964"/>
                <a:gd name="connsiteX20" fmla="*/ 11298444 w 11305622"/>
                <a:gd name="connsiteY20" fmla="*/ 1192594 h 7512964"/>
                <a:gd name="connsiteX21" fmla="*/ 11276047 w 11305622"/>
                <a:gd name="connsiteY21" fmla="*/ 3322435 h 7512964"/>
                <a:gd name="connsiteX22" fmla="*/ 11185817 w 11305622"/>
                <a:gd name="connsiteY22" fmla="*/ 4702822 h 7512964"/>
                <a:gd name="connsiteX23" fmla="*/ 10759838 w 11305622"/>
                <a:gd name="connsiteY23" fmla="*/ 5143897 h 7512964"/>
                <a:gd name="connsiteX24" fmla="*/ 10744694 w 11305622"/>
                <a:gd name="connsiteY24" fmla="*/ 5725855 h 7512964"/>
                <a:gd name="connsiteX25" fmla="*/ 10904249 w 11305622"/>
                <a:gd name="connsiteY25" fmla="*/ 6786431 h 7512964"/>
                <a:gd name="connsiteX26" fmla="*/ 10969949 w 11305622"/>
                <a:gd name="connsiteY26" fmla="*/ 7405884 h 7512964"/>
                <a:gd name="connsiteX27" fmla="*/ 10416195 w 11305622"/>
                <a:gd name="connsiteY27" fmla="*/ 7509125 h 7512964"/>
                <a:gd name="connsiteX28" fmla="*/ 10341110 w 11305622"/>
                <a:gd name="connsiteY28" fmla="*/ 7340184 h 7512964"/>
                <a:gd name="connsiteX29" fmla="*/ 9881215 w 11305622"/>
                <a:gd name="connsiteY29" fmla="*/ 6026196 h 7512964"/>
                <a:gd name="connsiteX30" fmla="*/ 9463669 w 11305622"/>
                <a:gd name="connsiteY30" fmla="*/ 5536151 h 7512964"/>
                <a:gd name="connsiteX31" fmla="*/ 8277787 w 11305622"/>
                <a:gd name="connsiteY31" fmla="*/ 5181069 h 7512964"/>
                <a:gd name="connsiteX32" fmla="*/ 8276273 w 11305622"/>
                <a:gd name="connsiteY32" fmla="*/ 6870902 h 7512964"/>
                <a:gd name="connsiteX33" fmla="*/ 8097945 w 11305622"/>
                <a:gd name="connsiteY33" fmla="*/ 6120051 h 7512964"/>
                <a:gd name="connsiteX34" fmla="*/ 7525423 w 11305622"/>
                <a:gd name="connsiteY34" fmla="*/ 7208785 h 7512964"/>
                <a:gd name="connsiteX35" fmla="*/ 8022860 w 11305622"/>
                <a:gd name="connsiteY35" fmla="*/ 5847867 h 7512964"/>
                <a:gd name="connsiteX36" fmla="*/ 7882075 w 11305622"/>
                <a:gd name="connsiteY36" fmla="*/ 5021932 h 7512964"/>
                <a:gd name="connsiteX37" fmla="*/ 7561389 w 11305622"/>
                <a:gd name="connsiteY37" fmla="*/ 4114456 h 7512964"/>
                <a:gd name="connsiteX38" fmla="*/ 7288390 w 11305622"/>
                <a:gd name="connsiteY38" fmla="*/ 3112027 h 7512964"/>
                <a:gd name="connsiteX39" fmla="*/ 7269922 w 11305622"/>
                <a:gd name="connsiteY39" fmla="*/ 2658332 h 7512964"/>
                <a:gd name="connsiteX40" fmla="*/ 6916520 w 11305622"/>
                <a:gd name="connsiteY40" fmla="*/ 2656660 h 7512964"/>
                <a:gd name="connsiteX41" fmla="*/ 6421319 w 11305622"/>
                <a:gd name="connsiteY41" fmla="*/ 2756200 h 7512964"/>
                <a:gd name="connsiteX42" fmla="*/ 5941812 w 11305622"/>
                <a:gd name="connsiteY42" fmla="*/ 2822257 h 7512964"/>
                <a:gd name="connsiteX43" fmla="*/ 5255401 w 11305622"/>
                <a:gd name="connsiteY43" fmla="*/ 2984736 h 7512964"/>
                <a:gd name="connsiteX44" fmla="*/ 4155385 w 11305622"/>
                <a:gd name="connsiteY44" fmla="*/ 3350870 h 7512964"/>
                <a:gd name="connsiteX45" fmla="*/ 2894314 w 11305622"/>
                <a:gd name="connsiteY45" fmla="*/ 4002886 h 7512964"/>
                <a:gd name="connsiteX46" fmla="*/ 2644515 w 11305622"/>
                <a:gd name="connsiteY46" fmla="*/ 4109235 h 7512964"/>
                <a:gd name="connsiteX47" fmla="*/ 2461389 w 11305622"/>
                <a:gd name="connsiteY47" fmla="*/ 4109237 h 7512964"/>
                <a:gd name="connsiteX48" fmla="*/ 2108219 w 11305622"/>
                <a:gd name="connsiteY48" fmla="*/ 4226960 h 7512964"/>
                <a:gd name="connsiteX49" fmla="*/ 1892391 w 11305622"/>
                <a:gd name="connsiteY49" fmla="*/ 4328332 h 7512964"/>
                <a:gd name="connsiteX50" fmla="*/ 1562111 w 11305622"/>
                <a:gd name="connsiteY50" fmla="*/ 4446055 h 7512964"/>
                <a:gd name="connsiteX51" fmla="*/ 323356 w 11305622"/>
                <a:gd name="connsiteY51" fmla="*/ 4819334 h 7512964"/>
                <a:gd name="connsiteX52" fmla="*/ 30194 w 11305622"/>
                <a:gd name="connsiteY52" fmla="*/ 4870675 h 7512964"/>
                <a:gd name="connsiteX53" fmla="*/ 26364 w 11305622"/>
                <a:gd name="connsiteY53" fmla="*/ 4680202 h 7512964"/>
                <a:gd name="connsiteX54" fmla="*/ 527843 w 11305622"/>
                <a:gd name="connsiteY54" fmla="*/ 4550887 h 7512964"/>
                <a:gd name="connsiteX55" fmla="*/ 2382100 w 11305622"/>
                <a:gd name="connsiteY55" fmla="*/ 3992190 h 7512964"/>
                <a:gd name="connsiteX56" fmla="*/ 1246439 w 11305622"/>
                <a:gd name="connsiteY56" fmla="*/ 3616766 h 7512964"/>
                <a:gd name="connsiteX57" fmla="*/ 2785225 w 11305622"/>
                <a:gd name="connsiteY57" fmla="*/ 3817478 h 7512964"/>
                <a:gd name="connsiteX58" fmla="*/ 3669610 w 11305622"/>
                <a:gd name="connsiteY58" fmla="*/ 3398495 h 7512964"/>
                <a:gd name="connsiteX59" fmla="*/ 4688297 w 11305622"/>
                <a:gd name="connsiteY59" fmla="*/ 2845987 h 7512964"/>
                <a:gd name="connsiteX60" fmla="*/ 2659960 w 11305622"/>
                <a:gd name="connsiteY60" fmla="*/ 2874620 h 7512964"/>
                <a:gd name="connsiteX61" fmla="*/ 907360 w 11305622"/>
                <a:gd name="connsiteY61" fmla="*/ 2760320 h 7512964"/>
                <a:gd name="connsiteX62" fmla="*/ 35823 w 11305622"/>
                <a:gd name="connsiteY62" fmla="*/ 3231807 h 7512964"/>
                <a:gd name="connsiteX63" fmla="*/ 31060 w 11305622"/>
                <a:gd name="connsiteY63" fmla="*/ 2998445 h 7512964"/>
                <a:gd name="connsiteX64" fmla="*/ 602560 w 11305622"/>
                <a:gd name="connsiteY64" fmla="*/ 2598395 h 7512964"/>
                <a:gd name="connsiteX65" fmla="*/ 7248 w 11305622"/>
                <a:gd name="connsiteY65" fmla="*/ 2412658 h 7512964"/>
                <a:gd name="connsiteX66" fmla="*/ 35822 w 11305622"/>
                <a:gd name="connsiteY66" fmla="*/ 2195963 h 7512964"/>
                <a:gd name="connsiteX67" fmla="*/ 288235 w 11305622"/>
                <a:gd name="connsiteY67"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7553579 w 11305622"/>
                <a:gd name="connsiteY10" fmla="*/ 789011 h 7512964"/>
                <a:gd name="connsiteX11" fmla="*/ 7243853 w 11305622"/>
                <a:gd name="connsiteY11" fmla="*/ 376043 h 7512964"/>
                <a:gd name="connsiteX12" fmla="*/ 7187539 w 11305622"/>
                <a:gd name="connsiteY12" fmla="*/ 85089 h 7512964"/>
                <a:gd name="connsiteX13" fmla="*/ 7337710 w 11305622"/>
                <a:gd name="connsiteY13" fmla="*/ 338501 h 7512964"/>
                <a:gd name="connsiteX14" fmla="*/ 7835148 w 11305622"/>
                <a:gd name="connsiteY14" fmla="*/ 704541 h 7512964"/>
                <a:gd name="connsiteX15" fmla="*/ 8470210 w 11305622"/>
                <a:gd name="connsiteY15" fmla="*/ 826745 h 7512964"/>
                <a:gd name="connsiteX16" fmla="*/ 9275654 w 11305622"/>
                <a:gd name="connsiteY16" fmla="*/ 644376 h 7512964"/>
                <a:gd name="connsiteX17" fmla="*/ 10369267 w 11305622"/>
                <a:gd name="connsiteY17" fmla="*/ 732699 h 7512964"/>
                <a:gd name="connsiteX18" fmla="*/ 10434967 w 11305622"/>
                <a:gd name="connsiteY18" fmla="*/ 619 h 7512964"/>
                <a:gd name="connsiteX19" fmla="*/ 10707150 w 11305622"/>
                <a:gd name="connsiteY19" fmla="*/ 742084 h 7512964"/>
                <a:gd name="connsiteX20" fmla="*/ 11163418 w 11305622"/>
                <a:gd name="connsiteY20" fmla="*/ 673182 h 7512964"/>
                <a:gd name="connsiteX21" fmla="*/ 11298444 w 11305622"/>
                <a:gd name="connsiteY21" fmla="*/ 1192594 h 7512964"/>
                <a:gd name="connsiteX22" fmla="*/ 11276047 w 11305622"/>
                <a:gd name="connsiteY22" fmla="*/ 3322435 h 7512964"/>
                <a:gd name="connsiteX23" fmla="*/ 11185817 w 11305622"/>
                <a:gd name="connsiteY23" fmla="*/ 4702822 h 7512964"/>
                <a:gd name="connsiteX24" fmla="*/ 10759838 w 11305622"/>
                <a:gd name="connsiteY24" fmla="*/ 5143897 h 7512964"/>
                <a:gd name="connsiteX25" fmla="*/ 10744694 w 11305622"/>
                <a:gd name="connsiteY25" fmla="*/ 5725855 h 7512964"/>
                <a:gd name="connsiteX26" fmla="*/ 10904249 w 11305622"/>
                <a:gd name="connsiteY26" fmla="*/ 6786431 h 7512964"/>
                <a:gd name="connsiteX27" fmla="*/ 10969949 w 11305622"/>
                <a:gd name="connsiteY27" fmla="*/ 7405884 h 7512964"/>
                <a:gd name="connsiteX28" fmla="*/ 10416195 w 11305622"/>
                <a:gd name="connsiteY28" fmla="*/ 7509125 h 7512964"/>
                <a:gd name="connsiteX29" fmla="*/ 10341110 w 11305622"/>
                <a:gd name="connsiteY29" fmla="*/ 7340184 h 7512964"/>
                <a:gd name="connsiteX30" fmla="*/ 9881215 w 11305622"/>
                <a:gd name="connsiteY30" fmla="*/ 6026196 h 7512964"/>
                <a:gd name="connsiteX31" fmla="*/ 9463669 w 11305622"/>
                <a:gd name="connsiteY31" fmla="*/ 5536151 h 7512964"/>
                <a:gd name="connsiteX32" fmla="*/ 8277787 w 11305622"/>
                <a:gd name="connsiteY32" fmla="*/ 5181069 h 7512964"/>
                <a:gd name="connsiteX33" fmla="*/ 8276273 w 11305622"/>
                <a:gd name="connsiteY33" fmla="*/ 6870902 h 7512964"/>
                <a:gd name="connsiteX34" fmla="*/ 8097945 w 11305622"/>
                <a:gd name="connsiteY34" fmla="*/ 6120051 h 7512964"/>
                <a:gd name="connsiteX35" fmla="*/ 7525423 w 11305622"/>
                <a:gd name="connsiteY35" fmla="*/ 7208785 h 7512964"/>
                <a:gd name="connsiteX36" fmla="*/ 8022860 w 11305622"/>
                <a:gd name="connsiteY36" fmla="*/ 5847867 h 7512964"/>
                <a:gd name="connsiteX37" fmla="*/ 7882075 w 11305622"/>
                <a:gd name="connsiteY37" fmla="*/ 5021932 h 7512964"/>
                <a:gd name="connsiteX38" fmla="*/ 7561389 w 11305622"/>
                <a:gd name="connsiteY38" fmla="*/ 4114456 h 7512964"/>
                <a:gd name="connsiteX39" fmla="*/ 7288390 w 11305622"/>
                <a:gd name="connsiteY39" fmla="*/ 3112027 h 7512964"/>
                <a:gd name="connsiteX40" fmla="*/ 7269922 w 11305622"/>
                <a:gd name="connsiteY40" fmla="*/ 2658332 h 7512964"/>
                <a:gd name="connsiteX41" fmla="*/ 6916520 w 11305622"/>
                <a:gd name="connsiteY41" fmla="*/ 2656660 h 7512964"/>
                <a:gd name="connsiteX42" fmla="*/ 6421319 w 11305622"/>
                <a:gd name="connsiteY42" fmla="*/ 2756200 h 7512964"/>
                <a:gd name="connsiteX43" fmla="*/ 5941812 w 11305622"/>
                <a:gd name="connsiteY43" fmla="*/ 2822257 h 7512964"/>
                <a:gd name="connsiteX44" fmla="*/ 5255401 w 11305622"/>
                <a:gd name="connsiteY44" fmla="*/ 2984736 h 7512964"/>
                <a:gd name="connsiteX45" fmla="*/ 4155385 w 11305622"/>
                <a:gd name="connsiteY45" fmla="*/ 3350870 h 7512964"/>
                <a:gd name="connsiteX46" fmla="*/ 2894314 w 11305622"/>
                <a:gd name="connsiteY46" fmla="*/ 4002886 h 7512964"/>
                <a:gd name="connsiteX47" fmla="*/ 2644515 w 11305622"/>
                <a:gd name="connsiteY47" fmla="*/ 4109235 h 7512964"/>
                <a:gd name="connsiteX48" fmla="*/ 2461389 w 11305622"/>
                <a:gd name="connsiteY48" fmla="*/ 4109237 h 7512964"/>
                <a:gd name="connsiteX49" fmla="*/ 2108219 w 11305622"/>
                <a:gd name="connsiteY49" fmla="*/ 4226960 h 7512964"/>
                <a:gd name="connsiteX50" fmla="*/ 1892391 w 11305622"/>
                <a:gd name="connsiteY50" fmla="*/ 4328332 h 7512964"/>
                <a:gd name="connsiteX51" fmla="*/ 1562111 w 11305622"/>
                <a:gd name="connsiteY51" fmla="*/ 4446055 h 7512964"/>
                <a:gd name="connsiteX52" fmla="*/ 323356 w 11305622"/>
                <a:gd name="connsiteY52" fmla="*/ 4819334 h 7512964"/>
                <a:gd name="connsiteX53" fmla="*/ 30194 w 11305622"/>
                <a:gd name="connsiteY53" fmla="*/ 4870675 h 7512964"/>
                <a:gd name="connsiteX54" fmla="*/ 26364 w 11305622"/>
                <a:gd name="connsiteY54" fmla="*/ 4680202 h 7512964"/>
                <a:gd name="connsiteX55" fmla="*/ 527843 w 11305622"/>
                <a:gd name="connsiteY55" fmla="*/ 4550887 h 7512964"/>
                <a:gd name="connsiteX56" fmla="*/ 2382100 w 11305622"/>
                <a:gd name="connsiteY56" fmla="*/ 3992190 h 7512964"/>
                <a:gd name="connsiteX57" fmla="*/ 1246439 w 11305622"/>
                <a:gd name="connsiteY57" fmla="*/ 3616766 h 7512964"/>
                <a:gd name="connsiteX58" fmla="*/ 2785225 w 11305622"/>
                <a:gd name="connsiteY58" fmla="*/ 3817478 h 7512964"/>
                <a:gd name="connsiteX59" fmla="*/ 3669610 w 11305622"/>
                <a:gd name="connsiteY59" fmla="*/ 3398495 h 7512964"/>
                <a:gd name="connsiteX60" fmla="*/ 4688297 w 11305622"/>
                <a:gd name="connsiteY60" fmla="*/ 2845987 h 7512964"/>
                <a:gd name="connsiteX61" fmla="*/ 2659960 w 11305622"/>
                <a:gd name="connsiteY61" fmla="*/ 2874620 h 7512964"/>
                <a:gd name="connsiteX62" fmla="*/ 907360 w 11305622"/>
                <a:gd name="connsiteY62" fmla="*/ 2760320 h 7512964"/>
                <a:gd name="connsiteX63" fmla="*/ 35823 w 11305622"/>
                <a:gd name="connsiteY63" fmla="*/ 3231807 h 7512964"/>
                <a:gd name="connsiteX64" fmla="*/ 31060 w 11305622"/>
                <a:gd name="connsiteY64" fmla="*/ 2998445 h 7512964"/>
                <a:gd name="connsiteX65" fmla="*/ 602560 w 11305622"/>
                <a:gd name="connsiteY65" fmla="*/ 2598395 h 7512964"/>
                <a:gd name="connsiteX66" fmla="*/ 7248 w 11305622"/>
                <a:gd name="connsiteY66" fmla="*/ 2412658 h 7512964"/>
                <a:gd name="connsiteX67" fmla="*/ 35822 w 11305622"/>
                <a:gd name="connsiteY67" fmla="*/ 2195963 h 7512964"/>
                <a:gd name="connsiteX68" fmla="*/ 288235 w 11305622"/>
                <a:gd name="connsiteY68"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7553579 w 11305622"/>
                <a:gd name="connsiteY10" fmla="*/ 789011 h 7512964"/>
                <a:gd name="connsiteX11" fmla="*/ 7243853 w 11305622"/>
                <a:gd name="connsiteY11" fmla="*/ 376043 h 7512964"/>
                <a:gd name="connsiteX12" fmla="*/ 7131225 w 11305622"/>
                <a:gd name="connsiteY12" fmla="*/ 85089 h 7512964"/>
                <a:gd name="connsiteX13" fmla="*/ 7337710 w 11305622"/>
                <a:gd name="connsiteY13" fmla="*/ 338501 h 7512964"/>
                <a:gd name="connsiteX14" fmla="*/ 7835148 w 11305622"/>
                <a:gd name="connsiteY14" fmla="*/ 704541 h 7512964"/>
                <a:gd name="connsiteX15" fmla="*/ 8470210 w 11305622"/>
                <a:gd name="connsiteY15" fmla="*/ 826745 h 7512964"/>
                <a:gd name="connsiteX16" fmla="*/ 9275654 w 11305622"/>
                <a:gd name="connsiteY16" fmla="*/ 644376 h 7512964"/>
                <a:gd name="connsiteX17" fmla="*/ 10369267 w 11305622"/>
                <a:gd name="connsiteY17" fmla="*/ 732699 h 7512964"/>
                <a:gd name="connsiteX18" fmla="*/ 10434967 w 11305622"/>
                <a:gd name="connsiteY18" fmla="*/ 619 h 7512964"/>
                <a:gd name="connsiteX19" fmla="*/ 10707150 w 11305622"/>
                <a:gd name="connsiteY19" fmla="*/ 742084 h 7512964"/>
                <a:gd name="connsiteX20" fmla="*/ 11163418 w 11305622"/>
                <a:gd name="connsiteY20" fmla="*/ 673182 h 7512964"/>
                <a:gd name="connsiteX21" fmla="*/ 11298444 w 11305622"/>
                <a:gd name="connsiteY21" fmla="*/ 1192594 h 7512964"/>
                <a:gd name="connsiteX22" fmla="*/ 11276047 w 11305622"/>
                <a:gd name="connsiteY22" fmla="*/ 3322435 h 7512964"/>
                <a:gd name="connsiteX23" fmla="*/ 11185817 w 11305622"/>
                <a:gd name="connsiteY23" fmla="*/ 4702822 h 7512964"/>
                <a:gd name="connsiteX24" fmla="*/ 10759838 w 11305622"/>
                <a:gd name="connsiteY24" fmla="*/ 5143897 h 7512964"/>
                <a:gd name="connsiteX25" fmla="*/ 10744694 w 11305622"/>
                <a:gd name="connsiteY25" fmla="*/ 5725855 h 7512964"/>
                <a:gd name="connsiteX26" fmla="*/ 10904249 w 11305622"/>
                <a:gd name="connsiteY26" fmla="*/ 6786431 h 7512964"/>
                <a:gd name="connsiteX27" fmla="*/ 10969949 w 11305622"/>
                <a:gd name="connsiteY27" fmla="*/ 7405884 h 7512964"/>
                <a:gd name="connsiteX28" fmla="*/ 10416195 w 11305622"/>
                <a:gd name="connsiteY28" fmla="*/ 7509125 h 7512964"/>
                <a:gd name="connsiteX29" fmla="*/ 10341110 w 11305622"/>
                <a:gd name="connsiteY29" fmla="*/ 7340184 h 7512964"/>
                <a:gd name="connsiteX30" fmla="*/ 9881215 w 11305622"/>
                <a:gd name="connsiteY30" fmla="*/ 6026196 h 7512964"/>
                <a:gd name="connsiteX31" fmla="*/ 9463669 w 11305622"/>
                <a:gd name="connsiteY31" fmla="*/ 5536151 h 7512964"/>
                <a:gd name="connsiteX32" fmla="*/ 8277787 w 11305622"/>
                <a:gd name="connsiteY32" fmla="*/ 5181069 h 7512964"/>
                <a:gd name="connsiteX33" fmla="*/ 8276273 w 11305622"/>
                <a:gd name="connsiteY33" fmla="*/ 6870902 h 7512964"/>
                <a:gd name="connsiteX34" fmla="*/ 8097945 w 11305622"/>
                <a:gd name="connsiteY34" fmla="*/ 6120051 h 7512964"/>
                <a:gd name="connsiteX35" fmla="*/ 7525423 w 11305622"/>
                <a:gd name="connsiteY35" fmla="*/ 7208785 h 7512964"/>
                <a:gd name="connsiteX36" fmla="*/ 8022860 w 11305622"/>
                <a:gd name="connsiteY36" fmla="*/ 5847867 h 7512964"/>
                <a:gd name="connsiteX37" fmla="*/ 7882075 w 11305622"/>
                <a:gd name="connsiteY37" fmla="*/ 5021932 h 7512964"/>
                <a:gd name="connsiteX38" fmla="*/ 7561389 w 11305622"/>
                <a:gd name="connsiteY38" fmla="*/ 4114456 h 7512964"/>
                <a:gd name="connsiteX39" fmla="*/ 7288390 w 11305622"/>
                <a:gd name="connsiteY39" fmla="*/ 3112027 h 7512964"/>
                <a:gd name="connsiteX40" fmla="*/ 7269922 w 11305622"/>
                <a:gd name="connsiteY40" fmla="*/ 2658332 h 7512964"/>
                <a:gd name="connsiteX41" fmla="*/ 6916520 w 11305622"/>
                <a:gd name="connsiteY41" fmla="*/ 2656660 h 7512964"/>
                <a:gd name="connsiteX42" fmla="*/ 6421319 w 11305622"/>
                <a:gd name="connsiteY42" fmla="*/ 2756200 h 7512964"/>
                <a:gd name="connsiteX43" fmla="*/ 5941812 w 11305622"/>
                <a:gd name="connsiteY43" fmla="*/ 2822257 h 7512964"/>
                <a:gd name="connsiteX44" fmla="*/ 5255401 w 11305622"/>
                <a:gd name="connsiteY44" fmla="*/ 2984736 h 7512964"/>
                <a:gd name="connsiteX45" fmla="*/ 4155385 w 11305622"/>
                <a:gd name="connsiteY45" fmla="*/ 3350870 h 7512964"/>
                <a:gd name="connsiteX46" fmla="*/ 2894314 w 11305622"/>
                <a:gd name="connsiteY46" fmla="*/ 4002886 h 7512964"/>
                <a:gd name="connsiteX47" fmla="*/ 2644515 w 11305622"/>
                <a:gd name="connsiteY47" fmla="*/ 4109235 h 7512964"/>
                <a:gd name="connsiteX48" fmla="*/ 2461389 w 11305622"/>
                <a:gd name="connsiteY48" fmla="*/ 4109237 h 7512964"/>
                <a:gd name="connsiteX49" fmla="*/ 2108219 w 11305622"/>
                <a:gd name="connsiteY49" fmla="*/ 4226960 h 7512964"/>
                <a:gd name="connsiteX50" fmla="*/ 1892391 w 11305622"/>
                <a:gd name="connsiteY50" fmla="*/ 4328332 h 7512964"/>
                <a:gd name="connsiteX51" fmla="*/ 1562111 w 11305622"/>
                <a:gd name="connsiteY51" fmla="*/ 4446055 h 7512964"/>
                <a:gd name="connsiteX52" fmla="*/ 323356 w 11305622"/>
                <a:gd name="connsiteY52" fmla="*/ 4819334 h 7512964"/>
                <a:gd name="connsiteX53" fmla="*/ 30194 w 11305622"/>
                <a:gd name="connsiteY53" fmla="*/ 4870675 h 7512964"/>
                <a:gd name="connsiteX54" fmla="*/ 26364 w 11305622"/>
                <a:gd name="connsiteY54" fmla="*/ 4680202 h 7512964"/>
                <a:gd name="connsiteX55" fmla="*/ 527843 w 11305622"/>
                <a:gd name="connsiteY55" fmla="*/ 4550887 h 7512964"/>
                <a:gd name="connsiteX56" fmla="*/ 2382100 w 11305622"/>
                <a:gd name="connsiteY56" fmla="*/ 3992190 h 7512964"/>
                <a:gd name="connsiteX57" fmla="*/ 1246439 w 11305622"/>
                <a:gd name="connsiteY57" fmla="*/ 3616766 h 7512964"/>
                <a:gd name="connsiteX58" fmla="*/ 2785225 w 11305622"/>
                <a:gd name="connsiteY58" fmla="*/ 3817478 h 7512964"/>
                <a:gd name="connsiteX59" fmla="*/ 3669610 w 11305622"/>
                <a:gd name="connsiteY59" fmla="*/ 3398495 h 7512964"/>
                <a:gd name="connsiteX60" fmla="*/ 4688297 w 11305622"/>
                <a:gd name="connsiteY60" fmla="*/ 2845987 h 7512964"/>
                <a:gd name="connsiteX61" fmla="*/ 2659960 w 11305622"/>
                <a:gd name="connsiteY61" fmla="*/ 2874620 h 7512964"/>
                <a:gd name="connsiteX62" fmla="*/ 907360 w 11305622"/>
                <a:gd name="connsiteY62" fmla="*/ 2760320 h 7512964"/>
                <a:gd name="connsiteX63" fmla="*/ 35823 w 11305622"/>
                <a:gd name="connsiteY63" fmla="*/ 3231807 h 7512964"/>
                <a:gd name="connsiteX64" fmla="*/ 31060 w 11305622"/>
                <a:gd name="connsiteY64" fmla="*/ 2998445 h 7512964"/>
                <a:gd name="connsiteX65" fmla="*/ 602560 w 11305622"/>
                <a:gd name="connsiteY65" fmla="*/ 2598395 h 7512964"/>
                <a:gd name="connsiteX66" fmla="*/ 7248 w 11305622"/>
                <a:gd name="connsiteY66" fmla="*/ 2412658 h 7512964"/>
                <a:gd name="connsiteX67" fmla="*/ 35822 w 11305622"/>
                <a:gd name="connsiteY67" fmla="*/ 2195963 h 7512964"/>
                <a:gd name="connsiteX68" fmla="*/ 288235 w 11305622"/>
                <a:gd name="connsiteY68"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4578335 w 11305622"/>
                <a:gd name="connsiteY9" fmla="*/ 385430 h 7512964"/>
                <a:gd name="connsiteX10" fmla="*/ 6108192 w 11305622"/>
                <a:gd name="connsiteY10" fmla="*/ 441743 h 7512964"/>
                <a:gd name="connsiteX11" fmla="*/ 7553579 w 11305622"/>
                <a:gd name="connsiteY11" fmla="*/ 789011 h 7512964"/>
                <a:gd name="connsiteX12" fmla="*/ 7243853 w 11305622"/>
                <a:gd name="connsiteY12" fmla="*/ 376043 h 7512964"/>
                <a:gd name="connsiteX13" fmla="*/ 7131225 w 11305622"/>
                <a:gd name="connsiteY13" fmla="*/ 85089 h 7512964"/>
                <a:gd name="connsiteX14" fmla="*/ 7337710 w 11305622"/>
                <a:gd name="connsiteY14" fmla="*/ 338501 h 7512964"/>
                <a:gd name="connsiteX15" fmla="*/ 7835148 w 11305622"/>
                <a:gd name="connsiteY15" fmla="*/ 704541 h 7512964"/>
                <a:gd name="connsiteX16" fmla="*/ 8470210 w 11305622"/>
                <a:gd name="connsiteY16" fmla="*/ 826745 h 7512964"/>
                <a:gd name="connsiteX17" fmla="*/ 9275654 w 11305622"/>
                <a:gd name="connsiteY17" fmla="*/ 644376 h 7512964"/>
                <a:gd name="connsiteX18" fmla="*/ 10369267 w 11305622"/>
                <a:gd name="connsiteY18" fmla="*/ 732699 h 7512964"/>
                <a:gd name="connsiteX19" fmla="*/ 10434967 w 11305622"/>
                <a:gd name="connsiteY19" fmla="*/ 619 h 7512964"/>
                <a:gd name="connsiteX20" fmla="*/ 10707150 w 11305622"/>
                <a:gd name="connsiteY20" fmla="*/ 742084 h 7512964"/>
                <a:gd name="connsiteX21" fmla="*/ 11163418 w 11305622"/>
                <a:gd name="connsiteY21" fmla="*/ 673182 h 7512964"/>
                <a:gd name="connsiteX22" fmla="*/ 11298444 w 11305622"/>
                <a:gd name="connsiteY22" fmla="*/ 1192594 h 7512964"/>
                <a:gd name="connsiteX23" fmla="*/ 11276047 w 11305622"/>
                <a:gd name="connsiteY23" fmla="*/ 3322435 h 7512964"/>
                <a:gd name="connsiteX24" fmla="*/ 11185817 w 11305622"/>
                <a:gd name="connsiteY24" fmla="*/ 4702822 h 7512964"/>
                <a:gd name="connsiteX25" fmla="*/ 10759838 w 11305622"/>
                <a:gd name="connsiteY25" fmla="*/ 5143897 h 7512964"/>
                <a:gd name="connsiteX26" fmla="*/ 10744694 w 11305622"/>
                <a:gd name="connsiteY26" fmla="*/ 5725855 h 7512964"/>
                <a:gd name="connsiteX27" fmla="*/ 10904249 w 11305622"/>
                <a:gd name="connsiteY27" fmla="*/ 6786431 h 7512964"/>
                <a:gd name="connsiteX28" fmla="*/ 10969949 w 11305622"/>
                <a:gd name="connsiteY28" fmla="*/ 7405884 h 7512964"/>
                <a:gd name="connsiteX29" fmla="*/ 10416195 w 11305622"/>
                <a:gd name="connsiteY29" fmla="*/ 7509125 h 7512964"/>
                <a:gd name="connsiteX30" fmla="*/ 10341110 w 11305622"/>
                <a:gd name="connsiteY30" fmla="*/ 7340184 h 7512964"/>
                <a:gd name="connsiteX31" fmla="*/ 9881215 w 11305622"/>
                <a:gd name="connsiteY31" fmla="*/ 6026196 h 7512964"/>
                <a:gd name="connsiteX32" fmla="*/ 9463669 w 11305622"/>
                <a:gd name="connsiteY32" fmla="*/ 5536151 h 7512964"/>
                <a:gd name="connsiteX33" fmla="*/ 8277787 w 11305622"/>
                <a:gd name="connsiteY33" fmla="*/ 5181069 h 7512964"/>
                <a:gd name="connsiteX34" fmla="*/ 8276273 w 11305622"/>
                <a:gd name="connsiteY34" fmla="*/ 6870902 h 7512964"/>
                <a:gd name="connsiteX35" fmla="*/ 8097945 w 11305622"/>
                <a:gd name="connsiteY35" fmla="*/ 6120051 h 7512964"/>
                <a:gd name="connsiteX36" fmla="*/ 7525423 w 11305622"/>
                <a:gd name="connsiteY36" fmla="*/ 7208785 h 7512964"/>
                <a:gd name="connsiteX37" fmla="*/ 8022860 w 11305622"/>
                <a:gd name="connsiteY37" fmla="*/ 5847867 h 7512964"/>
                <a:gd name="connsiteX38" fmla="*/ 7882075 w 11305622"/>
                <a:gd name="connsiteY38" fmla="*/ 5021932 h 7512964"/>
                <a:gd name="connsiteX39" fmla="*/ 7561389 w 11305622"/>
                <a:gd name="connsiteY39" fmla="*/ 4114456 h 7512964"/>
                <a:gd name="connsiteX40" fmla="*/ 7288390 w 11305622"/>
                <a:gd name="connsiteY40" fmla="*/ 3112027 h 7512964"/>
                <a:gd name="connsiteX41" fmla="*/ 7269922 w 11305622"/>
                <a:gd name="connsiteY41" fmla="*/ 2658332 h 7512964"/>
                <a:gd name="connsiteX42" fmla="*/ 6916520 w 11305622"/>
                <a:gd name="connsiteY42" fmla="*/ 2656660 h 7512964"/>
                <a:gd name="connsiteX43" fmla="*/ 6421319 w 11305622"/>
                <a:gd name="connsiteY43" fmla="*/ 2756200 h 7512964"/>
                <a:gd name="connsiteX44" fmla="*/ 5941812 w 11305622"/>
                <a:gd name="connsiteY44" fmla="*/ 2822257 h 7512964"/>
                <a:gd name="connsiteX45" fmla="*/ 5255401 w 11305622"/>
                <a:gd name="connsiteY45" fmla="*/ 2984736 h 7512964"/>
                <a:gd name="connsiteX46" fmla="*/ 4155385 w 11305622"/>
                <a:gd name="connsiteY46" fmla="*/ 3350870 h 7512964"/>
                <a:gd name="connsiteX47" fmla="*/ 2894314 w 11305622"/>
                <a:gd name="connsiteY47" fmla="*/ 4002886 h 7512964"/>
                <a:gd name="connsiteX48" fmla="*/ 2644515 w 11305622"/>
                <a:gd name="connsiteY48" fmla="*/ 4109235 h 7512964"/>
                <a:gd name="connsiteX49" fmla="*/ 2461389 w 11305622"/>
                <a:gd name="connsiteY49" fmla="*/ 4109237 h 7512964"/>
                <a:gd name="connsiteX50" fmla="*/ 2108219 w 11305622"/>
                <a:gd name="connsiteY50" fmla="*/ 4226960 h 7512964"/>
                <a:gd name="connsiteX51" fmla="*/ 1892391 w 11305622"/>
                <a:gd name="connsiteY51" fmla="*/ 4328332 h 7512964"/>
                <a:gd name="connsiteX52" fmla="*/ 1562111 w 11305622"/>
                <a:gd name="connsiteY52" fmla="*/ 4446055 h 7512964"/>
                <a:gd name="connsiteX53" fmla="*/ 323356 w 11305622"/>
                <a:gd name="connsiteY53" fmla="*/ 4819334 h 7512964"/>
                <a:gd name="connsiteX54" fmla="*/ 30194 w 11305622"/>
                <a:gd name="connsiteY54" fmla="*/ 4870675 h 7512964"/>
                <a:gd name="connsiteX55" fmla="*/ 26364 w 11305622"/>
                <a:gd name="connsiteY55" fmla="*/ 4680202 h 7512964"/>
                <a:gd name="connsiteX56" fmla="*/ 527843 w 11305622"/>
                <a:gd name="connsiteY56" fmla="*/ 4550887 h 7512964"/>
                <a:gd name="connsiteX57" fmla="*/ 2382100 w 11305622"/>
                <a:gd name="connsiteY57" fmla="*/ 3992190 h 7512964"/>
                <a:gd name="connsiteX58" fmla="*/ 1246439 w 11305622"/>
                <a:gd name="connsiteY58" fmla="*/ 3616766 h 7512964"/>
                <a:gd name="connsiteX59" fmla="*/ 2785225 w 11305622"/>
                <a:gd name="connsiteY59" fmla="*/ 3817478 h 7512964"/>
                <a:gd name="connsiteX60" fmla="*/ 3669610 w 11305622"/>
                <a:gd name="connsiteY60" fmla="*/ 3398495 h 7512964"/>
                <a:gd name="connsiteX61" fmla="*/ 4688297 w 11305622"/>
                <a:gd name="connsiteY61" fmla="*/ 2845987 h 7512964"/>
                <a:gd name="connsiteX62" fmla="*/ 2659960 w 11305622"/>
                <a:gd name="connsiteY62" fmla="*/ 2874620 h 7512964"/>
                <a:gd name="connsiteX63" fmla="*/ 907360 w 11305622"/>
                <a:gd name="connsiteY63" fmla="*/ 2760320 h 7512964"/>
                <a:gd name="connsiteX64" fmla="*/ 35823 w 11305622"/>
                <a:gd name="connsiteY64" fmla="*/ 3231807 h 7512964"/>
                <a:gd name="connsiteX65" fmla="*/ 31060 w 11305622"/>
                <a:gd name="connsiteY65" fmla="*/ 2998445 h 7512964"/>
                <a:gd name="connsiteX66" fmla="*/ 602560 w 11305622"/>
                <a:gd name="connsiteY66" fmla="*/ 2598395 h 7512964"/>
                <a:gd name="connsiteX67" fmla="*/ 7248 w 11305622"/>
                <a:gd name="connsiteY67" fmla="*/ 2412658 h 7512964"/>
                <a:gd name="connsiteX68" fmla="*/ 35822 w 11305622"/>
                <a:gd name="connsiteY68" fmla="*/ 2195963 h 7512964"/>
                <a:gd name="connsiteX69" fmla="*/ 288235 w 11305622"/>
                <a:gd name="connsiteY69"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6108192 w 11305622"/>
                <a:gd name="connsiteY9" fmla="*/ 582527 h 7512964"/>
                <a:gd name="connsiteX10" fmla="*/ 4578335 w 11305622"/>
                <a:gd name="connsiteY10" fmla="*/ 385430 h 7512964"/>
                <a:gd name="connsiteX11" fmla="*/ 6108192 w 11305622"/>
                <a:gd name="connsiteY11" fmla="*/ 441743 h 7512964"/>
                <a:gd name="connsiteX12" fmla="*/ 7553579 w 11305622"/>
                <a:gd name="connsiteY12" fmla="*/ 789011 h 7512964"/>
                <a:gd name="connsiteX13" fmla="*/ 7243853 w 11305622"/>
                <a:gd name="connsiteY13" fmla="*/ 376043 h 7512964"/>
                <a:gd name="connsiteX14" fmla="*/ 7131225 w 11305622"/>
                <a:gd name="connsiteY14" fmla="*/ 85089 h 7512964"/>
                <a:gd name="connsiteX15" fmla="*/ 7337710 w 11305622"/>
                <a:gd name="connsiteY15" fmla="*/ 338501 h 7512964"/>
                <a:gd name="connsiteX16" fmla="*/ 7835148 w 11305622"/>
                <a:gd name="connsiteY16" fmla="*/ 704541 h 7512964"/>
                <a:gd name="connsiteX17" fmla="*/ 8470210 w 11305622"/>
                <a:gd name="connsiteY17" fmla="*/ 826745 h 7512964"/>
                <a:gd name="connsiteX18" fmla="*/ 9275654 w 11305622"/>
                <a:gd name="connsiteY18" fmla="*/ 644376 h 7512964"/>
                <a:gd name="connsiteX19" fmla="*/ 10369267 w 11305622"/>
                <a:gd name="connsiteY19" fmla="*/ 732699 h 7512964"/>
                <a:gd name="connsiteX20" fmla="*/ 10434967 w 11305622"/>
                <a:gd name="connsiteY20" fmla="*/ 619 h 7512964"/>
                <a:gd name="connsiteX21" fmla="*/ 10707150 w 11305622"/>
                <a:gd name="connsiteY21" fmla="*/ 742084 h 7512964"/>
                <a:gd name="connsiteX22" fmla="*/ 11163418 w 11305622"/>
                <a:gd name="connsiteY22" fmla="*/ 673182 h 7512964"/>
                <a:gd name="connsiteX23" fmla="*/ 11298444 w 11305622"/>
                <a:gd name="connsiteY23" fmla="*/ 1192594 h 7512964"/>
                <a:gd name="connsiteX24" fmla="*/ 11276047 w 11305622"/>
                <a:gd name="connsiteY24" fmla="*/ 3322435 h 7512964"/>
                <a:gd name="connsiteX25" fmla="*/ 11185817 w 11305622"/>
                <a:gd name="connsiteY25" fmla="*/ 4702822 h 7512964"/>
                <a:gd name="connsiteX26" fmla="*/ 10759838 w 11305622"/>
                <a:gd name="connsiteY26" fmla="*/ 5143897 h 7512964"/>
                <a:gd name="connsiteX27" fmla="*/ 10744694 w 11305622"/>
                <a:gd name="connsiteY27" fmla="*/ 5725855 h 7512964"/>
                <a:gd name="connsiteX28" fmla="*/ 10904249 w 11305622"/>
                <a:gd name="connsiteY28" fmla="*/ 6786431 h 7512964"/>
                <a:gd name="connsiteX29" fmla="*/ 10969949 w 11305622"/>
                <a:gd name="connsiteY29" fmla="*/ 7405884 h 7512964"/>
                <a:gd name="connsiteX30" fmla="*/ 10416195 w 11305622"/>
                <a:gd name="connsiteY30" fmla="*/ 7509125 h 7512964"/>
                <a:gd name="connsiteX31" fmla="*/ 10341110 w 11305622"/>
                <a:gd name="connsiteY31" fmla="*/ 7340184 h 7512964"/>
                <a:gd name="connsiteX32" fmla="*/ 9881215 w 11305622"/>
                <a:gd name="connsiteY32" fmla="*/ 6026196 h 7512964"/>
                <a:gd name="connsiteX33" fmla="*/ 9463669 w 11305622"/>
                <a:gd name="connsiteY33" fmla="*/ 5536151 h 7512964"/>
                <a:gd name="connsiteX34" fmla="*/ 8277787 w 11305622"/>
                <a:gd name="connsiteY34" fmla="*/ 5181069 h 7512964"/>
                <a:gd name="connsiteX35" fmla="*/ 8276273 w 11305622"/>
                <a:gd name="connsiteY35" fmla="*/ 6870902 h 7512964"/>
                <a:gd name="connsiteX36" fmla="*/ 8097945 w 11305622"/>
                <a:gd name="connsiteY36" fmla="*/ 6120051 h 7512964"/>
                <a:gd name="connsiteX37" fmla="*/ 7525423 w 11305622"/>
                <a:gd name="connsiteY37" fmla="*/ 7208785 h 7512964"/>
                <a:gd name="connsiteX38" fmla="*/ 8022860 w 11305622"/>
                <a:gd name="connsiteY38" fmla="*/ 5847867 h 7512964"/>
                <a:gd name="connsiteX39" fmla="*/ 7882075 w 11305622"/>
                <a:gd name="connsiteY39" fmla="*/ 5021932 h 7512964"/>
                <a:gd name="connsiteX40" fmla="*/ 7561389 w 11305622"/>
                <a:gd name="connsiteY40" fmla="*/ 4114456 h 7512964"/>
                <a:gd name="connsiteX41" fmla="*/ 7288390 w 11305622"/>
                <a:gd name="connsiteY41" fmla="*/ 3112027 h 7512964"/>
                <a:gd name="connsiteX42" fmla="*/ 7269922 w 11305622"/>
                <a:gd name="connsiteY42" fmla="*/ 2658332 h 7512964"/>
                <a:gd name="connsiteX43" fmla="*/ 6916520 w 11305622"/>
                <a:gd name="connsiteY43" fmla="*/ 2656660 h 7512964"/>
                <a:gd name="connsiteX44" fmla="*/ 6421319 w 11305622"/>
                <a:gd name="connsiteY44" fmla="*/ 2756200 h 7512964"/>
                <a:gd name="connsiteX45" fmla="*/ 5941812 w 11305622"/>
                <a:gd name="connsiteY45" fmla="*/ 2822257 h 7512964"/>
                <a:gd name="connsiteX46" fmla="*/ 5255401 w 11305622"/>
                <a:gd name="connsiteY46" fmla="*/ 2984736 h 7512964"/>
                <a:gd name="connsiteX47" fmla="*/ 4155385 w 11305622"/>
                <a:gd name="connsiteY47" fmla="*/ 3350870 h 7512964"/>
                <a:gd name="connsiteX48" fmla="*/ 2894314 w 11305622"/>
                <a:gd name="connsiteY48" fmla="*/ 4002886 h 7512964"/>
                <a:gd name="connsiteX49" fmla="*/ 2644515 w 11305622"/>
                <a:gd name="connsiteY49" fmla="*/ 4109235 h 7512964"/>
                <a:gd name="connsiteX50" fmla="*/ 2461389 w 11305622"/>
                <a:gd name="connsiteY50" fmla="*/ 4109237 h 7512964"/>
                <a:gd name="connsiteX51" fmla="*/ 2108219 w 11305622"/>
                <a:gd name="connsiteY51" fmla="*/ 4226960 h 7512964"/>
                <a:gd name="connsiteX52" fmla="*/ 1892391 w 11305622"/>
                <a:gd name="connsiteY52" fmla="*/ 4328332 h 7512964"/>
                <a:gd name="connsiteX53" fmla="*/ 1562111 w 11305622"/>
                <a:gd name="connsiteY53" fmla="*/ 4446055 h 7512964"/>
                <a:gd name="connsiteX54" fmla="*/ 323356 w 11305622"/>
                <a:gd name="connsiteY54" fmla="*/ 4819334 h 7512964"/>
                <a:gd name="connsiteX55" fmla="*/ 30194 w 11305622"/>
                <a:gd name="connsiteY55" fmla="*/ 4870675 h 7512964"/>
                <a:gd name="connsiteX56" fmla="*/ 26364 w 11305622"/>
                <a:gd name="connsiteY56" fmla="*/ 4680202 h 7512964"/>
                <a:gd name="connsiteX57" fmla="*/ 527843 w 11305622"/>
                <a:gd name="connsiteY57" fmla="*/ 4550887 h 7512964"/>
                <a:gd name="connsiteX58" fmla="*/ 2382100 w 11305622"/>
                <a:gd name="connsiteY58" fmla="*/ 3992190 h 7512964"/>
                <a:gd name="connsiteX59" fmla="*/ 1246439 w 11305622"/>
                <a:gd name="connsiteY59" fmla="*/ 3616766 h 7512964"/>
                <a:gd name="connsiteX60" fmla="*/ 2785225 w 11305622"/>
                <a:gd name="connsiteY60" fmla="*/ 3817478 h 7512964"/>
                <a:gd name="connsiteX61" fmla="*/ 3669610 w 11305622"/>
                <a:gd name="connsiteY61" fmla="*/ 3398495 h 7512964"/>
                <a:gd name="connsiteX62" fmla="*/ 4688297 w 11305622"/>
                <a:gd name="connsiteY62" fmla="*/ 2845987 h 7512964"/>
                <a:gd name="connsiteX63" fmla="*/ 2659960 w 11305622"/>
                <a:gd name="connsiteY63" fmla="*/ 2874620 h 7512964"/>
                <a:gd name="connsiteX64" fmla="*/ 907360 w 11305622"/>
                <a:gd name="connsiteY64" fmla="*/ 2760320 h 7512964"/>
                <a:gd name="connsiteX65" fmla="*/ 35823 w 11305622"/>
                <a:gd name="connsiteY65" fmla="*/ 3231807 h 7512964"/>
                <a:gd name="connsiteX66" fmla="*/ 31060 w 11305622"/>
                <a:gd name="connsiteY66" fmla="*/ 2998445 h 7512964"/>
                <a:gd name="connsiteX67" fmla="*/ 602560 w 11305622"/>
                <a:gd name="connsiteY67" fmla="*/ 2598395 h 7512964"/>
                <a:gd name="connsiteX68" fmla="*/ 7248 w 11305622"/>
                <a:gd name="connsiteY68" fmla="*/ 2412658 h 7512964"/>
                <a:gd name="connsiteX69" fmla="*/ 35822 w 11305622"/>
                <a:gd name="connsiteY69" fmla="*/ 2195963 h 7512964"/>
                <a:gd name="connsiteX70" fmla="*/ 288235 w 11305622"/>
                <a:gd name="connsiteY70"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6108192 w 11305622"/>
                <a:gd name="connsiteY9" fmla="*/ 582527 h 7512964"/>
                <a:gd name="connsiteX10" fmla="*/ 4578335 w 11305622"/>
                <a:gd name="connsiteY10" fmla="*/ 385430 h 7512964"/>
                <a:gd name="connsiteX11" fmla="*/ 6108192 w 11305622"/>
                <a:gd name="connsiteY11" fmla="*/ 441743 h 7512964"/>
                <a:gd name="connsiteX12" fmla="*/ 7553579 w 11305622"/>
                <a:gd name="connsiteY12" fmla="*/ 789011 h 7512964"/>
                <a:gd name="connsiteX13" fmla="*/ 7243853 w 11305622"/>
                <a:gd name="connsiteY13" fmla="*/ 376043 h 7512964"/>
                <a:gd name="connsiteX14" fmla="*/ 7131225 w 11305622"/>
                <a:gd name="connsiteY14" fmla="*/ 85089 h 7512964"/>
                <a:gd name="connsiteX15" fmla="*/ 7337710 w 11305622"/>
                <a:gd name="connsiteY15" fmla="*/ 338501 h 7512964"/>
                <a:gd name="connsiteX16" fmla="*/ 7853919 w 11305622"/>
                <a:gd name="connsiteY16" fmla="*/ 648227 h 7512964"/>
                <a:gd name="connsiteX17" fmla="*/ 8470210 w 11305622"/>
                <a:gd name="connsiteY17" fmla="*/ 826745 h 7512964"/>
                <a:gd name="connsiteX18" fmla="*/ 9275654 w 11305622"/>
                <a:gd name="connsiteY18" fmla="*/ 644376 h 7512964"/>
                <a:gd name="connsiteX19" fmla="*/ 10369267 w 11305622"/>
                <a:gd name="connsiteY19" fmla="*/ 732699 h 7512964"/>
                <a:gd name="connsiteX20" fmla="*/ 10434967 w 11305622"/>
                <a:gd name="connsiteY20" fmla="*/ 619 h 7512964"/>
                <a:gd name="connsiteX21" fmla="*/ 10707150 w 11305622"/>
                <a:gd name="connsiteY21" fmla="*/ 742084 h 7512964"/>
                <a:gd name="connsiteX22" fmla="*/ 11163418 w 11305622"/>
                <a:gd name="connsiteY22" fmla="*/ 673182 h 7512964"/>
                <a:gd name="connsiteX23" fmla="*/ 11298444 w 11305622"/>
                <a:gd name="connsiteY23" fmla="*/ 1192594 h 7512964"/>
                <a:gd name="connsiteX24" fmla="*/ 11276047 w 11305622"/>
                <a:gd name="connsiteY24" fmla="*/ 3322435 h 7512964"/>
                <a:gd name="connsiteX25" fmla="*/ 11185817 w 11305622"/>
                <a:gd name="connsiteY25" fmla="*/ 4702822 h 7512964"/>
                <a:gd name="connsiteX26" fmla="*/ 10759838 w 11305622"/>
                <a:gd name="connsiteY26" fmla="*/ 5143897 h 7512964"/>
                <a:gd name="connsiteX27" fmla="*/ 10744694 w 11305622"/>
                <a:gd name="connsiteY27" fmla="*/ 5725855 h 7512964"/>
                <a:gd name="connsiteX28" fmla="*/ 10904249 w 11305622"/>
                <a:gd name="connsiteY28" fmla="*/ 6786431 h 7512964"/>
                <a:gd name="connsiteX29" fmla="*/ 10969949 w 11305622"/>
                <a:gd name="connsiteY29" fmla="*/ 7405884 h 7512964"/>
                <a:gd name="connsiteX30" fmla="*/ 10416195 w 11305622"/>
                <a:gd name="connsiteY30" fmla="*/ 7509125 h 7512964"/>
                <a:gd name="connsiteX31" fmla="*/ 10341110 w 11305622"/>
                <a:gd name="connsiteY31" fmla="*/ 7340184 h 7512964"/>
                <a:gd name="connsiteX32" fmla="*/ 9881215 w 11305622"/>
                <a:gd name="connsiteY32" fmla="*/ 6026196 h 7512964"/>
                <a:gd name="connsiteX33" fmla="*/ 9463669 w 11305622"/>
                <a:gd name="connsiteY33" fmla="*/ 5536151 h 7512964"/>
                <a:gd name="connsiteX34" fmla="*/ 8277787 w 11305622"/>
                <a:gd name="connsiteY34" fmla="*/ 5181069 h 7512964"/>
                <a:gd name="connsiteX35" fmla="*/ 8276273 w 11305622"/>
                <a:gd name="connsiteY35" fmla="*/ 6870902 h 7512964"/>
                <a:gd name="connsiteX36" fmla="*/ 8097945 w 11305622"/>
                <a:gd name="connsiteY36" fmla="*/ 6120051 h 7512964"/>
                <a:gd name="connsiteX37" fmla="*/ 7525423 w 11305622"/>
                <a:gd name="connsiteY37" fmla="*/ 7208785 h 7512964"/>
                <a:gd name="connsiteX38" fmla="*/ 8022860 w 11305622"/>
                <a:gd name="connsiteY38" fmla="*/ 5847867 h 7512964"/>
                <a:gd name="connsiteX39" fmla="*/ 7882075 w 11305622"/>
                <a:gd name="connsiteY39" fmla="*/ 5021932 h 7512964"/>
                <a:gd name="connsiteX40" fmla="*/ 7561389 w 11305622"/>
                <a:gd name="connsiteY40" fmla="*/ 4114456 h 7512964"/>
                <a:gd name="connsiteX41" fmla="*/ 7288390 w 11305622"/>
                <a:gd name="connsiteY41" fmla="*/ 3112027 h 7512964"/>
                <a:gd name="connsiteX42" fmla="*/ 7269922 w 11305622"/>
                <a:gd name="connsiteY42" fmla="*/ 2658332 h 7512964"/>
                <a:gd name="connsiteX43" fmla="*/ 6916520 w 11305622"/>
                <a:gd name="connsiteY43" fmla="*/ 2656660 h 7512964"/>
                <a:gd name="connsiteX44" fmla="*/ 6421319 w 11305622"/>
                <a:gd name="connsiteY44" fmla="*/ 2756200 h 7512964"/>
                <a:gd name="connsiteX45" fmla="*/ 5941812 w 11305622"/>
                <a:gd name="connsiteY45" fmla="*/ 2822257 h 7512964"/>
                <a:gd name="connsiteX46" fmla="*/ 5255401 w 11305622"/>
                <a:gd name="connsiteY46" fmla="*/ 2984736 h 7512964"/>
                <a:gd name="connsiteX47" fmla="*/ 4155385 w 11305622"/>
                <a:gd name="connsiteY47" fmla="*/ 3350870 h 7512964"/>
                <a:gd name="connsiteX48" fmla="*/ 2894314 w 11305622"/>
                <a:gd name="connsiteY48" fmla="*/ 4002886 h 7512964"/>
                <a:gd name="connsiteX49" fmla="*/ 2644515 w 11305622"/>
                <a:gd name="connsiteY49" fmla="*/ 4109235 h 7512964"/>
                <a:gd name="connsiteX50" fmla="*/ 2461389 w 11305622"/>
                <a:gd name="connsiteY50" fmla="*/ 4109237 h 7512964"/>
                <a:gd name="connsiteX51" fmla="*/ 2108219 w 11305622"/>
                <a:gd name="connsiteY51" fmla="*/ 4226960 h 7512964"/>
                <a:gd name="connsiteX52" fmla="*/ 1892391 w 11305622"/>
                <a:gd name="connsiteY52" fmla="*/ 4328332 h 7512964"/>
                <a:gd name="connsiteX53" fmla="*/ 1562111 w 11305622"/>
                <a:gd name="connsiteY53" fmla="*/ 4446055 h 7512964"/>
                <a:gd name="connsiteX54" fmla="*/ 323356 w 11305622"/>
                <a:gd name="connsiteY54" fmla="*/ 4819334 h 7512964"/>
                <a:gd name="connsiteX55" fmla="*/ 30194 w 11305622"/>
                <a:gd name="connsiteY55" fmla="*/ 4870675 h 7512964"/>
                <a:gd name="connsiteX56" fmla="*/ 26364 w 11305622"/>
                <a:gd name="connsiteY56" fmla="*/ 4680202 h 7512964"/>
                <a:gd name="connsiteX57" fmla="*/ 527843 w 11305622"/>
                <a:gd name="connsiteY57" fmla="*/ 4550887 h 7512964"/>
                <a:gd name="connsiteX58" fmla="*/ 2382100 w 11305622"/>
                <a:gd name="connsiteY58" fmla="*/ 3992190 h 7512964"/>
                <a:gd name="connsiteX59" fmla="*/ 1246439 w 11305622"/>
                <a:gd name="connsiteY59" fmla="*/ 3616766 h 7512964"/>
                <a:gd name="connsiteX60" fmla="*/ 2785225 w 11305622"/>
                <a:gd name="connsiteY60" fmla="*/ 3817478 h 7512964"/>
                <a:gd name="connsiteX61" fmla="*/ 3669610 w 11305622"/>
                <a:gd name="connsiteY61" fmla="*/ 3398495 h 7512964"/>
                <a:gd name="connsiteX62" fmla="*/ 4688297 w 11305622"/>
                <a:gd name="connsiteY62" fmla="*/ 2845987 h 7512964"/>
                <a:gd name="connsiteX63" fmla="*/ 2659960 w 11305622"/>
                <a:gd name="connsiteY63" fmla="*/ 2874620 h 7512964"/>
                <a:gd name="connsiteX64" fmla="*/ 907360 w 11305622"/>
                <a:gd name="connsiteY64" fmla="*/ 2760320 h 7512964"/>
                <a:gd name="connsiteX65" fmla="*/ 35823 w 11305622"/>
                <a:gd name="connsiteY65" fmla="*/ 3231807 h 7512964"/>
                <a:gd name="connsiteX66" fmla="*/ 31060 w 11305622"/>
                <a:gd name="connsiteY66" fmla="*/ 2998445 h 7512964"/>
                <a:gd name="connsiteX67" fmla="*/ 602560 w 11305622"/>
                <a:gd name="connsiteY67" fmla="*/ 2598395 h 7512964"/>
                <a:gd name="connsiteX68" fmla="*/ 7248 w 11305622"/>
                <a:gd name="connsiteY68" fmla="*/ 2412658 h 7512964"/>
                <a:gd name="connsiteX69" fmla="*/ 35822 w 11305622"/>
                <a:gd name="connsiteY69" fmla="*/ 2195963 h 7512964"/>
                <a:gd name="connsiteX70" fmla="*/ 288235 w 11305622"/>
                <a:gd name="connsiteY70" fmla="*/ 2274545 h 7512964"/>
                <a:gd name="connsiteX0" fmla="*/ 288235 w 11305622"/>
                <a:gd name="connsiteY0" fmla="*/ 2274545 h 7512964"/>
                <a:gd name="connsiteX1" fmla="*/ 1078670 w 11305622"/>
                <a:gd name="connsiteY1" fmla="*/ 2418588 h 7512964"/>
                <a:gd name="connsiteX2" fmla="*/ 1248632 w 11305622"/>
                <a:gd name="connsiteY2" fmla="*/ 2489973 h 7512964"/>
                <a:gd name="connsiteX3" fmla="*/ 1745382 w 11305622"/>
                <a:gd name="connsiteY3" fmla="*/ 2510616 h 7512964"/>
                <a:gd name="connsiteX4" fmla="*/ 1948879 w 11305622"/>
                <a:gd name="connsiteY4" fmla="*/ 2466178 h 7512964"/>
                <a:gd name="connsiteX5" fmla="*/ 3469585 w 11305622"/>
                <a:gd name="connsiteY5" fmla="*/ 2474570 h 7512964"/>
                <a:gd name="connsiteX6" fmla="*/ 5917510 w 11305622"/>
                <a:gd name="connsiteY6" fmla="*/ 2284070 h 7512964"/>
                <a:gd name="connsiteX7" fmla="*/ 7623043 w 11305622"/>
                <a:gd name="connsiteY7" fmla="*/ 1863158 h 7512964"/>
                <a:gd name="connsiteX8" fmla="*/ 8257501 w 11305622"/>
                <a:gd name="connsiteY8" fmla="*/ 1201981 h 7512964"/>
                <a:gd name="connsiteX9" fmla="*/ 6108192 w 11305622"/>
                <a:gd name="connsiteY9" fmla="*/ 582527 h 7512964"/>
                <a:gd name="connsiteX10" fmla="*/ 4578335 w 11305622"/>
                <a:gd name="connsiteY10" fmla="*/ 385430 h 7512964"/>
                <a:gd name="connsiteX11" fmla="*/ 6108192 w 11305622"/>
                <a:gd name="connsiteY11" fmla="*/ 441743 h 7512964"/>
                <a:gd name="connsiteX12" fmla="*/ 7525422 w 11305622"/>
                <a:gd name="connsiteY12" fmla="*/ 713926 h 7512964"/>
                <a:gd name="connsiteX13" fmla="*/ 7243853 w 11305622"/>
                <a:gd name="connsiteY13" fmla="*/ 376043 h 7512964"/>
                <a:gd name="connsiteX14" fmla="*/ 7131225 w 11305622"/>
                <a:gd name="connsiteY14" fmla="*/ 85089 h 7512964"/>
                <a:gd name="connsiteX15" fmla="*/ 7337710 w 11305622"/>
                <a:gd name="connsiteY15" fmla="*/ 338501 h 7512964"/>
                <a:gd name="connsiteX16" fmla="*/ 7853919 w 11305622"/>
                <a:gd name="connsiteY16" fmla="*/ 648227 h 7512964"/>
                <a:gd name="connsiteX17" fmla="*/ 8470210 w 11305622"/>
                <a:gd name="connsiteY17" fmla="*/ 826745 h 7512964"/>
                <a:gd name="connsiteX18" fmla="*/ 9275654 w 11305622"/>
                <a:gd name="connsiteY18" fmla="*/ 644376 h 7512964"/>
                <a:gd name="connsiteX19" fmla="*/ 10369267 w 11305622"/>
                <a:gd name="connsiteY19" fmla="*/ 732699 h 7512964"/>
                <a:gd name="connsiteX20" fmla="*/ 10434967 w 11305622"/>
                <a:gd name="connsiteY20" fmla="*/ 619 h 7512964"/>
                <a:gd name="connsiteX21" fmla="*/ 10707150 w 11305622"/>
                <a:gd name="connsiteY21" fmla="*/ 742084 h 7512964"/>
                <a:gd name="connsiteX22" fmla="*/ 11163418 w 11305622"/>
                <a:gd name="connsiteY22" fmla="*/ 673182 h 7512964"/>
                <a:gd name="connsiteX23" fmla="*/ 11298444 w 11305622"/>
                <a:gd name="connsiteY23" fmla="*/ 1192594 h 7512964"/>
                <a:gd name="connsiteX24" fmla="*/ 11276047 w 11305622"/>
                <a:gd name="connsiteY24" fmla="*/ 3322435 h 7512964"/>
                <a:gd name="connsiteX25" fmla="*/ 11185817 w 11305622"/>
                <a:gd name="connsiteY25" fmla="*/ 4702822 h 7512964"/>
                <a:gd name="connsiteX26" fmla="*/ 10759838 w 11305622"/>
                <a:gd name="connsiteY26" fmla="*/ 5143897 h 7512964"/>
                <a:gd name="connsiteX27" fmla="*/ 10744694 w 11305622"/>
                <a:gd name="connsiteY27" fmla="*/ 5725855 h 7512964"/>
                <a:gd name="connsiteX28" fmla="*/ 10904249 w 11305622"/>
                <a:gd name="connsiteY28" fmla="*/ 6786431 h 7512964"/>
                <a:gd name="connsiteX29" fmla="*/ 10969949 w 11305622"/>
                <a:gd name="connsiteY29" fmla="*/ 7405884 h 7512964"/>
                <a:gd name="connsiteX30" fmla="*/ 10416195 w 11305622"/>
                <a:gd name="connsiteY30" fmla="*/ 7509125 h 7512964"/>
                <a:gd name="connsiteX31" fmla="*/ 10341110 w 11305622"/>
                <a:gd name="connsiteY31" fmla="*/ 7340184 h 7512964"/>
                <a:gd name="connsiteX32" fmla="*/ 9881215 w 11305622"/>
                <a:gd name="connsiteY32" fmla="*/ 6026196 h 7512964"/>
                <a:gd name="connsiteX33" fmla="*/ 9463669 w 11305622"/>
                <a:gd name="connsiteY33" fmla="*/ 5536151 h 7512964"/>
                <a:gd name="connsiteX34" fmla="*/ 8277787 w 11305622"/>
                <a:gd name="connsiteY34" fmla="*/ 5181069 h 7512964"/>
                <a:gd name="connsiteX35" fmla="*/ 8276273 w 11305622"/>
                <a:gd name="connsiteY35" fmla="*/ 6870902 h 7512964"/>
                <a:gd name="connsiteX36" fmla="*/ 8097945 w 11305622"/>
                <a:gd name="connsiteY36" fmla="*/ 6120051 h 7512964"/>
                <a:gd name="connsiteX37" fmla="*/ 7525423 w 11305622"/>
                <a:gd name="connsiteY37" fmla="*/ 7208785 h 7512964"/>
                <a:gd name="connsiteX38" fmla="*/ 8022860 w 11305622"/>
                <a:gd name="connsiteY38" fmla="*/ 5847867 h 7512964"/>
                <a:gd name="connsiteX39" fmla="*/ 7882075 w 11305622"/>
                <a:gd name="connsiteY39" fmla="*/ 5021932 h 7512964"/>
                <a:gd name="connsiteX40" fmla="*/ 7561389 w 11305622"/>
                <a:gd name="connsiteY40" fmla="*/ 4114456 h 7512964"/>
                <a:gd name="connsiteX41" fmla="*/ 7288390 w 11305622"/>
                <a:gd name="connsiteY41" fmla="*/ 3112027 h 7512964"/>
                <a:gd name="connsiteX42" fmla="*/ 7269922 w 11305622"/>
                <a:gd name="connsiteY42" fmla="*/ 2658332 h 7512964"/>
                <a:gd name="connsiteX43" fmla="*/ 6916520 w 11305622"/>
                <a:gd name="connsiteY43" fmla="*/ 2656660 h 7512964"/>
                <a:gd name="connsiteX44" fmla="*/ 6421319 w 11305622"/>
                <a:gd name="connsiteY44" fmla="*/ 2756200 h 7512964"/>
                <a:gd name="connsiteX45" fmla="*/ 5941812 w 11305622"/>
                <a:gd name="connsiteY45" fmla="*/ 2822257 h 7512964"/>
                <a:gd name="connsiteX46" fmla="*/ 5255401 w 11305622"/>
                <a:gd name="connsiteY46" fmla="*/ 2984736 h 7512964"/>
                <a:gd name="connsiteX47" fmla="*/ 4155385 w 11305622"/>
                <a:gd name="connsiteY47" fmla="*/ 3350870 h 7512964"/>
                <a:gd name="connsiteX48" fmla="*/ 2894314 w 11305622"/>
                <a:gd name="connsiteY48" fmla="*/ 4002886 h 7512964"/>
                <a:gd name="connsiteX49" fmla="*/ 2644515 w 11305622"/>
                <a:gd name="connsiteY49" fmla="*/ 4109235 h 7512964"/>
                <a:gd name="connsiteX50" fmla="*/ 2461389 w 11305622"/>
                <a:gd name="connsiteY50" fmla="*/ 4109237 h 7512964"/>
                <a:gd name="connsiteX51" fmla="*/ 2108219 w 11305622"/>
                <a:gd name="connsiteY51" fmla="*/ 4226960 h 7512964"/>
                <a:gd name="connsiteX52" fmla="*/ 1892391 w 11305622"/>
                <a:gd name="connsiteY52" fmla="*/ 4328332 h 7512964"/>
                <a:gd name="connsiteX53" fmla="*/ 1562111 w 11305622"/>
                <a:gd name="connsiteY53" fmla="*/ 4446055 h 7512964"/>
                <a:gd name="connsiteX54" fmla="*/ 323356 w 11305622"/>
                <a:gd name="connsiteY54" fmla="*/ 4819334 h 7512964"/>
                <a:gd name="connsiteX55" fmla="*/ 30194 w 11305622"/>
                <a:gd name="connsiteY55" fmla="*/ 4870675 h 7512964"/>
                <a:gd name="connsiteX56" fmla="*/ 26364 w 11305622"/>
                <a:gd name="connsiteY56" fmla="*/ 4680202 h 7512964"/>
                <a:gd name="connsiteX57" fmla="*/ 527843 w 11305622"/>
                <a:gd name="connsiteY57" fmla="*/ 4550887 h 7512964"/>
                <a:gd name="connsiteX58" fmla="*/ 2382100 w 11305622"/>
                <a:gd name="connsiteY58" fmla="*/ 3992190 h 7512964"/>
                <a:gd name="connsiteX59" fmla="*/ 1246439 w 11305622"/>
                <a:gd name="connsiteY59" fmla="*/ 3616766 h 7512964"/>
                <a:gd name="connsiteX60" fmla="*/ 2785225 w 11305622"/>
                <a:gd name="connsiteY60" fmla="*/ 3817478 h 7512964"/>
                <a:gd name="connsiteX61" fmla="*/ 3669610 w 11305622"/>
                <a:gd name="connsiteY61" fmla="*/ 3398495 h 7512964"/>
                <a:gd name="connsiteX62" fmla="*/ 4688297 w 11305622"/>
                <a:gd name="connsiteY62" fmla="*/ 2845987 h 7512964"/>
                <a:gd name="connsiteX63" fmla="*/ 2659960 w 11305622"/>
                <a:gd name="connsiteY63" fmla="*/ 2874620 h 7512964"/>
                <a:gd name="connsiteX64" fmla="*/ 907360 w 11305622"/>
                <a:gd name="connsiteY64" fmla="*/ 2760320 h 7512964"/>
                <a:gd name="connsiteX65" fmla="*/ 35823 w 11305622"/>
                <a:gd name="connsiteY65" fmla="*/ 3231807 h 7512964"/>
                <a:gd name="connsiteX66" fmla="*/ 31060 w 11305622"/>
                <a:gd name="connsiteY66" fmla="*/ 2998445 h 7512964"/>
                <a:gd name="connsiteX67" fmla="*/ 602560 w 11305622"/>
                <a:gd name="connsiteY67" fmla="*/ 2598395 h 7512964"/>
                <a:gd name="connsiteX68" fmla="*/ 7248 w 11305622"/>
                <a:gd name="connsiteY68" fmla="*/ 2412658 h 7512964"/>
                <a:gd name="connsiteX69" fmla="*/ 35822 w 11305622"/>
                <a:gd name="connsiteY69" fmla="*/ 2195963 h 7512964"/>
                <a:gd name="connsiteX70" fmla="*/ 288235 w 11305622"/>
                <a:gd name="connsiteY70" fmla="*/ 2274545 h 751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305622" h="7512964">
                  <a:moveTo>
                    <a:pt x="288235" y="2274545"/>
                  </a:moveTo>
                  <a:cubicBezTo>
                    <a:pt x="462043" y="2311649"/>
                    <a:pt x="875470" y="2382075"/>
                    <a:pt x="1078670" y="2418588"/>
                  </a:cubicBezTo>
                  <a:cubicBezTo>
                    <a:pt x="1239869" y="2473756"/>
                    <a:pt x="1172072" y="2470669"/>
                    <a:pt x="1248632" y="2489973"/>
                  </a:cubicBezTo>
                  <a:cubicBezTo>
                    <a:pt x="1314994" y="2512676"/>
                    <a:pt x="1628674" y="2514582"/>
                    <a:pt x="1745382" y="2510616"/>
                  </a:cubicBezTo>
                  <a:cubicBezTo>
                    <a:pt x="1862090" y="2506650"/>
                    <a:pt x="1858669" y="2494281"/>
                    <a:pt x="1948879" y="2466178"/>
                  </a:cubicBezTo>
                  <a:cubicBezTo>
                    <a:pt x="2266839" y="2458471"/>
                    <a:pt x="2808146" y="2504921"/>
                    <a:pt x="3469585" y="2474570"/>
                  </a:cubicBezTo>
                  <a:cubicBezTo>
                    <a:pt x="4131024" y="2444219"/>
                    <a:pt x="5225267" y="2385972"/>
                    <a:pt x="5917510" y="2284070"/>
                  </a:cubicBezTo>
                  <a:cubicBezTo>
                    <a:pt x="6609753" y="2182168"/>
                    <a:pt x="7233045" y="2043506"/>
                    <a:pt x="7623043" y="1863158"/>
                  </a:cubicBezTo>
                  <a:cubicBezTo>
                    <a:pt x="8013041" y="1682810"/>
                    <a:pt x="8509976" y="1401341"/>
                    <a:pt x="8257501" y="1201981"/>
                  </a:cubicBezTo>
                  <a:cubicBezTo>
                    <a:pt x="8005026" y="1002621"/>
                    <a:pt x="6721386" y="718619"/>
                    <a:pt x="6108192" y="582527"/>
                  </a:cubicBezTo>
                  <a:cubicBezTo>
                    <a:pt x="5494998" y="446435"/>
                    <a:pt x="4578335" y="422972"/>
                    <a:pt x="4578335" y="385430"/>
                  </a:cubicBezTo>
                  <a:cubicBezTo>
                    <a:pt x="4578335" y="347888"/>
                    <a:pt x="5612318" y="374480"/>
                    <a:pt x="6108192" y="441743"/>
                  </a:cubicBezTo>
                  <a:cubicBezTo>
                    <a:pt x="6604066" y="509007"/>
                    <a:pt x="7329888" y="745211"/>
                    <a:pt x="7525422" y="713926"/>
                  </a:cubicBezTo>
                  <a:cubicBezTo>
                    <a:pt x="7720956" y="682641"/>
                    <a:pt x="7304860" y="493363"/>
                    <a:pt x="7243853" y="376043"/>
                  </a:cubicBezTo>
                  <a:cubicBezTo>
                    <a:pt x="7182846" y="258723"/>
                    <a:pt x="7103068" y="97603"/>
                    <a:pt x="7131225" y="85089"/>
                  </a:cubicBezTo>
                  <a:cubicBezTo>
                    <a:pt x="7159382" y="72575"/>
                    <a:pt x="7229775" y="235259"/>
                    <a:pt x="7337710" y="338501"/>
                  </a:cubicBezTo>
                  <a:cubicBezTo>
                    <a:pt x="7445645" y="441743"/>
                    <a:pt x="7677683" y="560596"/>
                    <a:pt x="7853919" y="648227"/>
                  </a:cubicBezTo>
                  <a:cubicBezTo>
                    <a:pt x="8030155" y="735858"/>
                    <a:pt x="8233254" y="827387"/>
                    <a:pt x="8470210" y="826745"/>
                  </a:cubicBezTo>
                  <a:cubicBezTo>
                    <a:pt x="8707166" y="826103"/>
                    <a:pt x="8959144" y="660050"/>
                    <a:pt x="9275654" y="644376"/>
                  </a:cubicBezTo>
                  <a:cubicBezTo>
                    <a:pt x="9592164" y="628702"/>
                    <a:pt x="10176048" y="839992"/>
                    <a:pt x="10369267" y="732699"/>
                  </a:cubicBezTo>
                  <a:cubicBezTo>
                    <a:pt x="10562486" y="625406"/>
                    <a:pt x="10337982" y="24083"/>
                    <a:pt x="10434967" y="619"/>
                  </a:cubicBezTo>
                  <a:cubicBezTo>
                    <a:pt x="10531952" y="-22845"/>
                    <a:pt x="10606077" y="628426"/>
                    <a:pt x="10707150" y="742084"/>
                  </a:cubicBezTo>
                  <a:cubicBezTo>
                    <a:pt x="10808223" y="855742"/>
                    <a:pt x="11105540" y="573069"/>
                    <a:pt x="11163418" y="673182"/>
                  </a:cubicBezTo>
                  <a:cubicBezTo>
                    <a:pt x="11221296" y="773295"/>
                    <a:pt x="11274980" y="799544"/>
                    <a:pt x="11298444" y="1192594"/>
                  </a:cubicBezTo>
                  <a:cubicBezTo>
                    <a:pt x="11321908" y="1585644"/>
                    <a:pt x="11280740" y="2718626"/>
                    <a:pt x="11276047" y="3322435"/>
                  </a:cubicBezTo>
                  <a:cubicBezTo>
                    <a:pt x="11289165" y="3881414"/>
                    <a:pt x="11279673" y="4380474"/>
                    <a:pt x="11185817" y="4702822"/>
                  </a:cubicBezTo>
                  <a:cubicBezTo>
                    <a:pt x="11091961" y="5025170"/>
                    <a:pt x="10833358" y="4973392"/>
                    <a:pt x="10759838" y="5143897"/>
                  </a:cubicBezTo>
                  <a:cubicBezTo>
                    <a:pt x="10686318" y="5314402"/>
                    <a:pt x="10694033" y="5456792"/>
                    <a:pt x="10744694" y="5725855"/>
                  </a:cubicBezTo>
                  <a:cubicBezTo>
                    <a:pt x="10795355" y="5994918"/>
                    <a:pt x="10855757" y="6573690"/>
                    <a:pt x="10904249" y="6786431"/>
                  </a:cubicBezTo>
                  <a:cubicBezTo>
                    <a:pt x="10952742" y="6999172"/>
                    <a:pt x="11020006" y="7297949"/>
                    <a:pt x="10969949" y="7405884"/>
                  </a:cubicBezTo>
                  <a:cubicBezTo>
                    <a:pt x="10919892" y="7513819"/>
                    <a:pt x="10491280" y="7520075"/>
                    <a:pt x="10416195" y="7509125"/>
                  </a:cubicBezTo>
                  <a:cubicBezTo>
                    <a:pt x="10341110" y="7498175"/>
                    <a:pt x="10436530" y="7574825"/>
                    <a:pt x="10341110" y="7340184"/>
                  </a:cubicBezTo>
                  <a:cubicBezTo>
                    <a:pt x="10245690" y="7105543"/>
                    <a:pt x="10027455" y="6326868"/>
                    <a:pt x="9881215" y="6026196"/>
                  </a:cubicBezTo>
                  <a:cubicBezTo>
                    <a:pt x="9734975" y="5725524"/>
                    <a:pt x="9730907" y="5677006"/>
                    <a:pt x="9463669" y="5536151"/>
                  </a:cubicBezTo>
                  <a:cubicBezTo>
                    <a:pt x="9196431" y="5395296"/>
                    <a:pt x="8475686" y="4958611"/>
                    <a:pt x="8277787" y="5181069"/>
                  </a:cubicBezTo>
                  <a:cubicBezTo>
                    <a:pt x="8079888" y="5403528"/>
                    <a:pt x="8312504" y="6584571"/>
                    <a:pt x="8276273" y="6870902"/>
                  </a:cubicBezTo>
                  <a:cubicBezTo>
                    <a:pt x="8240042" y="7157233"/>
                    <a:pt x="8174594" y="6115358"/>
                    <a:pt x="8097945" y="6120051"/>
                  </a:cubicBezTo>
                  <a:cubicBezTo>
                    <a:pt x="8021296" y="6124744"/>
                    <a:pt x="7575480" y="7240070"/>
                    <a:pt x="7525423" y="7208785"/>
                  </a:cubicBezTo>
                  <a:cubicBezTo>
                    <a:pt x="7475366" y="7177500"/>
                    <a:pt x="7983754" y="6188878"/>
                    <a:pt x="8022860" y="5847867"/>
                  </a:cubicBezTo>
                  <a:cubicBezTo>
                    <a:pt x="8061967" y="5506856"/>
                    <a:pt x="7921444" y="5324912"/>
                    <a:pt x="7882075" y="5021932"/>
                  </a:cubicBezTo>
                  <a:cubicBezTo>
                    <a:pt x="7842706" y="4718952"/>
                    <a:pt x="7660336" y="4432773"/>
                    <a:pt x="7561389" y="4114456"/>
                  </a:cubicBezTo>
                  <a:cubicBezTo>
                    <a:pt x="7462442" y="3796139"/>
                    <a:pt x="7336968" y="3354714"/>
                    <a:pt x="7288390" y="3112027"/>
                  </a:cubicBezTo>
                  <a:cubicBezTo>
                    <a:pt x="7239812" y="2869340"/>
                    <a:pt x="7331900" y="2734226"/>
                    <a:pt x="7269922" y="2658332"/>
                  </a:cubicBezTo>
                  <a:cubicBezTo>
                    <a:pt x="7207944" y="2582438"/>
                    <a:pt x="7057954" y="2640349"/>
                    <a:pt x="6916520" y="2656660"/>
                  </a:cubicBezTo>
                  <a:cubicBezTo>
                    <a:pt x="6775086" y="2672971"/>
                    <a:pt x="6621344" y="2743500"/>
                    <a:pt x="6421319" y="2756200"/>
                  </a:cubicBezTo>
                  <a:cubicBezTo>
                    <a:pt x="6300838" y="2786567"/>
                    <a:pt x="6136132" y="2784168"/>
                    <a:pt x="5941812" y="2822257"/>
                  </a:cubicBezTo>
                  <a:cubicBezTo>
                    <a:pt x="5747492" y="2860346"/>
                    <a:pt x="5553139" y="2896634"/>
                    <a:pt x="5255401" y="2984736"/>
                  </a:cubicBezTo>
                  <a:cubicBezTo>
                    <a:pt x="4957663" y="3072838"/>
                    <a:pt x="4548900" y="3181178"/>
                    <a:pt x="4155385" y="3350870"/>
                  </a:cubicBezTo>
                  <a:cubicBezTo>
                    <a:pt x="3761871" y="3520562"/>
                    <a:pt x="3146126" y="3876492"/>
                    <a:pt x="2894314" y="4002886"/>
                  </a:cubicBezTo>
                  <a:cubicBezTo>
                    <a:pt x="2642502" y="4129280"/>
                    <a:pt x="2715034" y="4092055"/>
                    <a:pt x="2644515" y="4109235"/>
                  </a:cubicBezTo>
                  <a:cubicBezTo>
                    <a:pt x="2573996" y="4126415"/>
                    <a:pt x="2537146" y="4091796"/>
                    <a:pt x="2461389" y="4109237"/>
                  </a:cubicBezTo>
                  <a:cubicBezTo>
                    <a:pt x="2385632" y="4126678"/>
                    <a:pt x="2200872" y="4194804"/>
                    <a:pt x="2108219" y="4226960"/>
                  </a:cubicBezTo>
                  <a:cubicBezTo>
                    <a:pt x="2015566" y="4259116"/>
                    <a:pt x="1950163" y="4303261"/>
                    <a:pt x="1892391" y="4328332"/>
                  </a:cubicBezTo>
                  <a:cubicBezTo>
                    <a:pt x="1834619" y="4353403"/>
                    <a:pt x="1830702" y="4359861"/>
                    <a:pt x="1562111" y="4446055"/>
                  </a:cubicBezTo>
                  <a:lnTo>
                    <a:pt x="323356" y="4819334"/>
                  </a:lnTo>
                  <a:cubicBezTo>
                    <a:pt x="68037" y="4890104"/>
                    <a:pt x="37034" y="4901077"/>
                    <a:pt x="30194" y="4870675"/>
                  </a:cubicBezTo>
                  <a:cubicBezTo>
                    <a:pt x="15827" y="4830862"/>
                    <a:pt x="5216" y="4730049"/>
                    <a:pt x="26364" y="4680202"/>
                  </a:cubicBezTo>
                  <a:cubicBezTo>
                    <a:pt x="93695" y="4662123"/>
                    <a:pt x="135220" y="4665556"/>
                    <a:pt x="527843" y="4550887"/>
                  </a:cubicBezTo>
                  <a:cubicBezTo>
                    <a:pt x="920466" y="4436218"/>
                    <a:pt x="2124678" y="4122848"/>
                    <a:pt x="2382100" y="3992190"/>
                  </a:cubicBezTo>
                  <a:cubicBezTo>
                    <a:pt x="2639522" y="3861532"/>
                    <a:pt x="1049417" y="3644320"/>
                    <a:pt x="1246439" y="3616766"/>
                  </a:cubicBezTo>
                  <a:cubicBezTo>
                    <a:pt x="1443461" y="3589212"/>
                    <a:pt x="2381363" y="3853857"/>
                    <a:pt x="2785225" y="3817478"/>
                  </a:cubicBezTo>
                  <a:cubicBezTo>
                    <a:pt x="3189087" y="3781099"/>
                    <a:pt x="3352431" y="3560410"/>
                    <a:pt x="3669610" y="3398495"/>
                  </a:cubicBezTo>
                  <a:cubicBezTo>
                    <a:pt x="3986789" y="3236580"/>
                    <a:pt x="4856572" y="2933300"/>
                    <a:pt x="4688297" y="2845987"/>
                  </a:cubicBezTo>
                  <a:cubicBezTo>
                    <a:pt x="4520022" y="2758675"/>
                    <a:pt x="3290116" y="2888898"/>
                    <a:pt x="2659960" y="2874620"/>
                  </a:cubicBezTo>
                  <a:cubicBezTo>
                    <a:pt x="2029804" y="2860342"/>
                    <a:pt x="1344716" y="2700789"/>
                    <a:pt x="907360" y="2760320"/>
                  </a:cubicBezTo>
                  <a:cubicBezTo>
                    <a:pt x="470004" y="2819851"/>
                    <a:pt x="67573" y="3230220"/>
                    <a:pt x="35823" y="3231807"/>
                  </a:cubicBezTo>
                  <a:cubicBezTo>
                    <a:pt x="4073" y="3233394"/>
                    <a:pt x="19948" y="3025432"/>
                    <a:pt x="31060" y="2998445"/>
                  </a:cubicBezTo>
                  <a:cubicBezTo>
                    <a:pt x="42172" y="2971458"/>
                    <a:pt x="606529" y="2696026"/>
                    <a:pt x="602560" y="2598395"/>
                  </a:cubicBezTo>
                  <a:cubicBezTo>
                    <a:pt x="598591" y="2500764"/>
                    <a:pt x="24710" y="2379320"/>
                    <a:pt x="7248" y="2412658"/>
                  </a:cubicBezTo>
                  <a:cubicBezTo>
                    <a:pt x="-10214" y="2398371"/>
                    <a:pt x="5660" y="2211839"/>
                    <a:pt x="35822" y="2195963"/>
                  </a:cubicBezTo>
                  <a:cubicBezTo>
                    <a:pt x="65984" y="2180087"/>
                    <a:pt x="114427" y="2237441"/>
                    <a:pt x="288235" y="2274545"/>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76" name="TextovéPole 75"/>
            <p:cNvSpPr txBox="1">
              <a:spLocks/>
            </p:cNvSpPr>
            <p:nvPr/>
          </p:nvSpPr>
          <p:spPr>
            <a:xfrm>
              <a:off x="3682364" y="4263676"/>
              <a:ext cx="2387127" cy="528605"/>
            </a:xfrm>
            <a:prstGeom prst="rect">
              <a:avLst/>
            </a:prstGeom>
            <a:noFill/>
          </p:spPr>
          <p:txBody>
            <a:bodyPr wrap="square" lIns="91433" tIns="45718" rIns="91433" bIns="45718" rtlCol="0">
              <a:spAutoFit/>
            </a:bodyPr>
            <a:lstStyle/>
            <a:p>
              <a:r>
                <a:rPr lang="cs-CZ" sz="1600" dirty="0">
                  <a:solidFill>
                    <a:schemeClr val="bg1"/>
                  </a:solidFill>
                </a:rPr>
                <a:t>dendrit</a:t>
              </a:r>
            </a:p>
          </p:txBody>
        </p:sp>
        <p:sp>
          <p:nvSpPr>
            <p:cNvPr id="77" name="TextovéPole 76"/>
            <p:cNvSpPr txBox="1">
              <a:spLocks/>
            </p:cNvSpPr>
            <p:nvPr/>
          </p:nvSpPr>
          <p:spPr>
            <a:xfrm>
              <a:off x="11106950" y="3890877"/>
              <a:ext cx="2246512" cy="916194"/>
            </a:xfrm>
            <a:prstGeom prst="rect">
              <a:avLst/>
            </a:prstGeom>
            <a:noFill/>
          </p:spPr>
          <p:txBody>
            <a:bodyPr wrap="square" lIns="91433" tIns="45718" rIns="91433" bIns="45718" rtlCol="0">
              <a:spAutoFit/>
            </a:bodyPr>
            <a:lstStyle/>
            <a:p>
              <a:r>
                <a:rPr lang="cs-CZ" sz="1600" dirty="0" err="1">
                  <a:solidFill>
                    <a:schemeClr val="bg1"/>
                  </a:solidFill>
                </a:rPr>
                <a:t>Neuron´s</a:t>
              </a:r>
              <a:r>
                <a:rPr lang="cs-CZ" sz="1600" dirty="0">
                  <a:solidFill>
                    <a:schemeClr val="bg1"/>
                  </a:solidFill>
                </a:rPr>
                <a:t> body</a:t>
              </a:r>
            </a:p>
          </p:txBody>
        </p:sp>
        <p:sp>
          <p:nvSpPr>
            <p:cNvPr id="78" name="Volný tvar 77"/>
            <p:cNvSpPr/>
            <p:nvPr/>
          </p:nvSpPr>
          <p:spPr>
            <a:xfrm rot="171859">
              <a:off x="1609404" y="2707201"/>
              <a:ext cx="845504" cy="1544765"/>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solidFill>
                  <a:schemeClr val="accent1">
                    <a:lumMod val="20000"/>
                    <a:lumOff val="80000"/>
                  </a:schemeClr>
                </a:solidFill>
              </a:endParaRPr>
            </a:p>
          </p:txBody>
        </p:sp>
        <p:sp>
          <p:nvSpPr>
            <p:cNvPr id="79" name="Volný tvar 78"/>
            <p:cNvSpPr/>
            <p:nvPr/>
          </p:nvSpPr>
          <p:spPr>
            <a:xfrm rot="171859">
              <a:off x="1609384" y="2684484"/>
              <a:ext cx="859307" cy="157008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80" name="Šipka doprava 79"/>
            <p:cNvSpPr/>
            <p:nvPr/>
          </p:nvSpPr>
          <p:spPr>
            <a:xfrm rot="5400000">
              <a:off x="1742465" y="2838965"/>
              <a:ext cx="403945" cy="286588"/>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81" name="TextovéPole 80"/>
            <p:cNvSpPr txBox="1"/>
            <p:nvPr/>
          </p:nvSpPr>
          <p:spPr>
            <a:xfrm>
              <a:off x="2279045" y="2229186"/>
              <a:ext cx="1803028" cy="916194"/>
            </a:xfrm>
            <a:prstGeom prst="rect">
              <a:avLst/>
            </a:prstGeom>
            <a:noFill/>
          </p:spPr>
          <p:txBody>
            <a:bodyPr wrap="square" lIns="91433" tIns="45718" rIns="91433" bIns="45718" rtlCol="0">
              <a:spAutoFit/>
            </a:bodyPr>
            <a:lstStyle/>
            <a:p>
              <a:r>
                <a:rPr lang="cs-CZ" sz="1600" dirty="0"/>
                <a:t>Incoming AP</a:t>
              </a:r>
            </a:p>
          </p:txBody>
        </p:sp>
        <p:sp>
          <p:nvSpPr>
            <p:cNvPr id="82" name="TextovéPole 81"/>
            <p:cNvSpPr txBox="1"/>
            <p:nvPr/>
          </p:nvSpPr>
          <p:spPr>
            <a:xfrm>
              <a:off x="2136270" y="4808202"/>
              <a:ext cx="1786028" cy="916194"/>
            </a:xfrm>
            <a:prstGeom prst="rect">
              <a:avLst/>
            </a:prstGeom>
            <a:noFill/>
          </p:spPr>
          <p:txBody>
            <a:bodyPr wrap="square" lIns="91433" tIns="45718" rIns="91433" bIns="45718" rtlCol="0">
              <a:spAutoFit/>
            </a:bodyPr>
            <a:lstStyle/>
            <a:p>
              <a:r>
                <a:rPr lang="cs-CZ" sz="1600" dirty="0" err="1"/>
                <a:t>excitatory</a:t>
              </a:r>
              <a:r>
                <a:rPr lang="cs-CZ" sz="1600" dirty="0"/>
                <a:t> synapse</a:t>
              </a:r>
            </a:p>
          </p:txBody>
        </p:sp>
        <p:sp>
          <p:nvSpPr>
            <p:cNvPr id="83" name="Plus 82"/>
            <p:cNvSpPr/>
            <p:nvPr/>
          </p:nvSpPr>
          <p:spPr>
            <a:xfrm flipH="1">
              <a:off x="2087732" y="3676984"/>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cxnSp>
          <p:nvCxnSpPr>
            <p:cNvPr id="84" name="Přímá spojnice se šipkou 83"/>
            <p:cNvCxnSpPr>
              <a:cxnSpLocks/>
            </p:cNvCxnSpPr>
            <p:nvPr/>
          </p:nvCxnSpPr>
          <p:spPr>
            <a:xfrm flipV="1">
              <a:off x="6324537" y="4342508"/>
              <a:ext cx="1602663" cy="8823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5" name="Přímá spojnice se šipkou 84"/>
            <p:cNvCxnSpPr>
              <a:cxnSpLocks/>
            </p:cNvCxnSpPr>
            <p:nvPr/>
          </p:nvCxnSpPr>
          <p:spPr>
            <a:xfrm flipV="1">
              <a:off x="6300884" y="4430738"/>
              <a:ext cx="1103904" cy="88856"/>
            </a:xfrm>
            <a:prstGeom prst="straightConnector1">
              <a:avLst/>
            </a:prstGeom>
            <a:ln w="5715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86" name="Volný tvar 85"/>
            <p:cNvSpPr/>
            <p:nvPr/>
          </p:nvSpPr>
          <p:spPr>
            <a:xfrm rot="9629623">
              <a:off x="2609028" y="6474987"/>
              <a:ext cx="789988" cy="99889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solidFill>
                  <a:schemeClr val="accent1">
                    <a:lumMod val="20000"/>
                    <a:lumOff val="80000"/>
                  </a:schemeClr>
                </a:solidFill>
              </a:endParaRPr>
            </a:p>
          </p:txBody>
        </p:sp>
        <p:sp>
          <p:nvSpPr>
            <p:cNvPr id="87" name="Volný tvar 86"/>
            <p:cNvSpPr/>
            <p:nvPr/>
          </p:nvSpPr>
          <p:spPr>
            <a:xfrm rot="9629623">
              <a:off x="2599109" y="6475262"/>
              <a:ext cx="802885" cy="101526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88" name="Šipka doprava 87"/>
            <p:cNvSpPr/>
            <p:nvPr/>
          </p:nvSpPr>
          <p:spPr>
            <a:xfrm rot="14659623">
              <a:off x="3111325" y="7265180"/>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89" name="Plus 88"/>
            <p:cNvSpPr/>
            <p:nvPr/>
          </p:nvSpPr>
          <p:spPr>
            <a:xfrm flipH="1">
              <a:off x="3245441" y="6488958"/>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0" name="Šipka doprava 89"/>
            <p:cNvSpPr/>
            <p:nvPr/>
          </p:nvSpPr>
          <p:spPr>
            <a:xfrm rot="14659623">
              <a:off x="3312726" y="7690355"/>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1" name="Šipka doprava 90"/>
            <p:cNvSpPr/>
            <p:nvPr/>
          </p:nvSpPr>
          <p:spPr>
            <a:xfrm rot="5400000">
              <a:off x="1742464" y="2417329"/>
              <a:ext cx="403945" cy="286588"/>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2" name="Šipka doprava 91"/>
            <p:cNvSpPr/>
            <p:nvPr/>
          </p:nvSpPr>
          <p:spPr>
            <a:xfrm rot="14659623">
              <a:off x="2879582" y="6776735"/>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3" name="Volný tvar 92"/>
            <p:cNvSpPr/>
            <p:nvPr/>
          </p:nvSpPr>
          <p:spPr>
            <a:xfrm rot="9629623">
              <a:off x="660538" y="4782420"/>
              <a:ext cx="789988" cy="99889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solidFill>
                  <a:schemeClr val="accent1">
                    <a:lumMod val="20000"/>
                    <a:lumOff val="80000"/>
                  </a:schemeClr>
                </a:solidFill>
              </a:endParaRPr>
            </a:p>
          </p:txBody>
        </p:sp>
        <p:sp>
          <p:nvSpPr>
            <p:cNvPr id="94" name="Volný tvar 93"/>
            <p:cNvSpPr/>
            <p:nvPr/>
          </p:nvSpPr>
          <p:spPr>
            <a:xfrm rot="9629623">
              <a:off x="650619" y="4782695"/>
              <a:ext cx="802885" cy="101526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95" name="Šipka doprava 94"/>
            <p:cNvSpPr/>
            <p:nvPr/>
          </p:nvSpPr>
          <p:spPr>
            <a:xfrm rot="14659623">
              <a:off x="1162835" y="5572613"/>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6" name="Plus 95"/>
            <p:cNvSpPr/>
            <p:nvPr/>
          </p:nvSpPr>
          <p:spPr>
            <a:xfrm flipH="1">
              <a:off x="1296951" y="4796391"/>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7" name="Šipka doprava 96"/>
            <p:cNvSpPr/>
            <p:nvPr/>
          </p:nvSpPr>
          <p:spPr>
            <a:xfrm rot="14659623">
              <a:off x="1364236" y="5997788"/>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98" name="Šipka doprava 97"/>
            <p:cNvSpPr/>
            <p:nvPr/>
          </p:nvSpPr>
          <p:spPr>
            <a:xfrm rot="14659623">
              <a:off x="931092" y="5084168"/>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nvGrpSpPr>
            <p:cNvPr id="99" name="Skupina 98"/>
            <p:cNvGrpSpPr/>
            <p:nvPr/>
          </p:nvGrpSpPr>
          <p:grpSpPr>
            <a:xfrm rot="318719">
              <a:off x="755753" y="7109246"/>
              <a:ext cx="965180" cy="1151205"/>
              <a:chOff x="803019" y="7590732"/>
              <a:chExt cx="965180" cy="1151205"/>
            </a:xfrm>
          </p:grpSpPr>
          <p:sp>
            <p:nvSpPr>
              <p:cNvPr id="146" name="Volný tvar 145"/>
              <p:cNvSpPr/>
              <p:nvPr/>
            </p:nvSpPr>
            <p:spPr>
              <a:xfrm rot="9629623">
                <a:off x="812938" y="7590732"/>
                <a:ext cx="789988" cy="99889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solidFill>
                    <a:schemeClr val="accent1">
                      <a:lumMod val="20000"/>
                      <a:lumOff val="80000"/>
                    </a:schemeClr>
                  </a:solidFill>
                </a:endParaRPr>
              </a:p>
            </p:txBody>
          </p:sp>
          <p:sp>
            <p:nvSpPr>
              <p:cNvPr id="147" name="Volný tvar 146"/>
              <p:cNvSpPr/>
              <p:nvPr/>
            </p:nvSpPr>
            <p:spPr>
              <a:xfrm rot="9629623">
                <a:off x="803019" y="7591007"/>
                <a:ext cx="802885" cy="101526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148" name="Šipka doprava 147"/>
              <p:cNvSpPr/>
              <p:nvPr/>
            </p:nvSpPr>
            <p:spPr>
              <a:xfrm rot="14659623">
                <a:off x="1315235" y="8380925"/>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49" name="Plus 148"/>
              <p:cNvSpPr/>
              <p:nvPr/>
            </p:nvSpPr>
            <p:spPr>
              <a:xfrm flipH="1">
                <a:off x="1449351" y="7604703"/>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50" name="Šipka doprava 149"/>
              <p:cNvSpPr/>
              <p:nvPr/>
            </p:nvSpPr>
            <p:spPr>
              <a:xfrm rot="14659623">
                <a:off x="1059844" y="7894679"/>
                <a:ext cx="400097" cy="32192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grpSp>
          <p:nvGrpSpPr>
            <p:cNvPr id="100" name="Skupina 99"/>
            <p:cNvGrpSpPr/>
            <p:nvPr/>
          </p:nvGrpSpPr>
          <p:grpSpPr>
            <a:xfrm rot="21358728">
              <a:off x="3926636" y="2304331"/>
              <a:ext cx="859307" cy="1895918"/>
              <a:chOff x="3926636" y="2304331"/>
              <a:chExt cx="859307" cy="1895918"/>
            </a:xfrm>
          </p:grpSpPr>
          <p:sp>
            <p:nvSpPr>
              <p:cNvPr id="141" name="Volný tvar 140"/>
              <p:cNvSpPr/>
              <p:nvPr/>
            </p:nvSpPr>
            <p:spPr>
              <a:xfrm rot="171859">
                <a:off x="3926656" y="2652882"/>
                <a:ext cx="845504" cy="1544765"/>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solidFill>
                    <a:schemeClr val="accent1">
                      <a:lumMod val="20000"/>
                      <a:lumOff val="80000"/>
                    </a:schemeClr>
                  </a:solidFill>
                </a:endParaRPr>
              </a:p>
            </p:txBody>
          </p:sp>
          <p:sp>
            <p:nvSpPr>
              <p:cNvPr id="142" name="Volný tvar 141"/>
              <p:cNvSpPr/>
              <p:nvPr/>
            </p:nvSpPr>
            <p:spPr>
              <a:xfrm rot="171859">
                <a:off x="3926636" y="2630165"/>
                <a:ext cx="859307" cy="157008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143" name="Šipka doprava 142"/>
              <p:cNvSpPr/>
              <p:nvPr/>
            </p:nvSpPr>
            <p:spPr>
              <a:xfrm rot="5400000">
                <a:off x="4059717" y="2784646"/>
                <a:ext cx="403945" cy="286588"/>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44" name="Plus 143"/>
              <p:cNvSpPr/>
              <p:nvPr/>
            </p:nvSpPr>
            <p:spPr>
              <a:xfrm flipH="1">
                <a:off x="4404984" y="3622665"/>
                <a:ext cx="318848" cy="318848"/>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45" name="Šipka doprava 144"/>
              <p:cNvSpPr/>
              <p:nvPr/>
            </p:nvSpPr>
            <p:spPr>
              <a:xfrm rot="5400000">
                <a:off x="4059716" y="2363010"/>
                <a:ext cx="403945" cy="286588"/>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sp>
          <p:nvSpPr>
            <p:cNvPr id="101" name="Šipka doprava 100"/>
            <p:cNvSpPr/>
            <p:nvPr/>
          </p:nvSpPr>
          <p:spPr>
            <a:xfrm rot="5158728">
              <a:off x="4090124" y="3224257"/>
              <a:ext cx="403945" cy="286588"/>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nvGrpSpPr>
            <p:cNvPr id="102" name="Skupina 101"/>
            <p:cNvGrpSpPr/>
            <p:nvPr/>
          </p:nvGrpSpPr>
          <p:grpSpPr>
            <a:xfrm>
              <a:off x="3895479" y="5840324"/>
              <a:ext cx="5609677" cy="5569690"/>
              <a:chOff x="11312303" y="2160315"/>
              <a:chExt cx="5609677" cy="5569690"/>
            </a:xfrm>
          </p:grpSpPr>
          <p:sp>
            <p:nvSpPr>
              <p:cNvPr id="120" name="Volný tvar 119"/>
              <p:cNvSpPr/>
              <p:nvPr/>
            </p:nvSpPr>
            <p:spPr>
              <a:xfrm>
                <a:off x="12565615" y="4775757"/>
                <a:ext cx="3649933" cy="1042134"/>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21" name="Volný tvar 120"/>
              <p:cNvSpPr/>
              <p:nvPr/>
            </p:nvSpPr>
            <p:spPr>
              <a:xfrm>
                <a:off x="12594862" y="4963341"/>
                <a:ext cx="3649933" cy="898699"/>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22" name="Volný tvar 121"/>
              <p:cNvSpPr/>
              <p:nvPr/>
            </p:nvSpPr>
            <p:spPr>
              <a:xfrm>
                <a:off x="12563023" y="4413687"/>
                <a:ext cx="3649933" cy="1428984"/>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23" name="Volný tvar 122"/>
              <p:cNvSpPr/>
              <p:nvPr/>
            </p:nvSpPr>
            <p:spPr>
              <a:xfrm>
                <a:off x="12547944" y="3820616"/>
                <a:ext cx="3649933" cy="1975287"/>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24" name="Volný tvar 123"/>
              <p:cNvSpPr/>
              <p:nvPr/>
            </p:nvSpPr>
            <p:spPr>
              <a:xfrm>
                <a:off x="12544608" y="2160315"/>
                <a:ext cx="1090586" cy="3648220"/>
              </a:xfrm>
              <a:custGeom>
                <a:avLst/>
                <a:gdLst>
                  <a:gd name="connsiteX0" fmla="*/ 0 w 831273"/>
                  <a:gd name="connsiteY0" fmla="*/ 2945081 h 2946102"/>
                  <a:gd name="connsiteX1" fmla="*/ 368135 w 831273"/>
                  <a:gd name="connsiteY1" fmla="*/ 2921330 h 2946102"/>
                  <a:gd name="connsiteX2" fmla="*/ 546265 w 831273"/>
                  <a:gd name="connsiteY2" fmla="*/ 2778826 h 2946102"/>
                  <a:gd name="connsiteX3" fmla="*/ 617517 w 831273"/>
                  <a:gd name="connsiteY3" fmla="*/ 1781299 h 2946102"/>
                  <a:gd name="connsiteX4" fmla="*/ 748146 w 831273"/>
                  <a:gd name="connsiteY4" fmla="*/ 783771 h 2946102"/>
                  <a:gd name="connsiteX5" fmla="*/ 831273 w 831273"/>
                  <a:gd name="connsiteY5" fmla="*/ 0 h 294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273" h="2946102">
                    <a:moveTo>
                      <a:pt x="0" y="2945081"/>
                    </a:moveTo>
                    <a:cubicBezTo>
                      <a:pt x="138545" y="2947060"/>
                      <a:pt x="277091" y="2949039"/>
                      <a:pt x="368135" y="2921330"/>
                    </a:cubicBezTo>
                    <a:cubicBezTo>
                      <a:pt x="459179" y="2893621"/>
                      <a:pt x="504701" y="2968831"/>
                      <a:pt x="546265" y="2778826"/>
                    </a:cubicBezTo>
                    <a:cubicBezTo>
                      <a:pt x="587829" y="2588821"/>
                      <a:pt x="583870" y="2113808"/>
                      <a:pt x="617517" y="1781299"/>
                    </a:cubicBezTo>
                    <a:cubicBezTo>
                      <a:pt x="651164" y="1448790"/>
                      <a:pt x="712520" y="1080654"/>
                      <a:pt x="748146" y="783771"/>
                    </a:cubicBezTo>
                    <a:cubicBezTo>
                      <a:pt x="783772" y="486888"/>
                      <a:pt x="807522" y="243444"/>
                      <a:pt x="831273"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125" name="TextovéPole 124"/>
              <p:cNvSpPr txBox="1"/>
              <p:nvPr/>
            </p:nvSpPr>
            <p:spPr>
              <a:xfrm>
                <a:off x="11312303" y="3242658"/>
                <a:ext cx="1734908" cy="873003"/>
              </a:xfrm>
              <a:prstGeom prst="rect">
                <a:avLst/>
              </a:prstGeom>
              <a:noFill/>
            </p:spPr>
            <p:txBody>
              <a:bodyPr wrap="square" rtlCol="0">
                <a:spAutoFit/>
              </a:bodyPr>
              <a:lstStyle/>
              <a:p>
                <a:pPr>
                  <a:lnSpc>
                    <a:spcPts val="1800"/>
                  </a:lnSpc>
                </a:pPr>
                <a:r>
                  <a:rPr lang="cs-CZ" sz="1600" dirty="0"/>
                  <a:t> </a:t>
                </a:r>
                <a:r>
                  <a:rPr lang="cs-CZ" sz="1600" b="1" dirty="0" err="1"/>
                  <a:t>treshold</a:t>
                </a:r>
                <a:r>
                  <a:rPr lang="cs-CZ" b="1" dirty="0"/>
                  <a:t>         </a:t>
                </a:r>
                <a:r>
                  <a:rPr lang="cs-CZ" dirty="0"/>
                  <a:t>-55</a:t>
                </a:r>
                <a:endParaRPr lang="cs-CZ" sz="3200" b="1" dirty="0"/>
              </a:p>
            </p:txBody>
          </p:sp>
          <p:sp>
            <p:nvSpPr>
              <p:cNvPr id="126" name="TextovéPole 125"/>
              <p:cNvSpPr txBox="1"/>
              <p:nvPr/>
            </p:nvSpPr>
            <p:spPr>
              <a:xfrm>
                <a:off x="14516688" y="3744741"/>
                <a:ext cx="2098405" cy="1301970"/>
              </a:xfrm>
              <a:prstGeom prst="rect">
                <a:avLst/>
              </a:prstGeom>
              <a:noFill/>
            </p:spPr>
            <p:txBody>
              <a:bodyPr wrap="square" rtlCol="0">
                <a:spAutoFit/>
              </a:bodyPr>
              <a:lstStyle/>
              <a:p>
                <a:r>
                  <a:rPr lang="cs-CZ" sz="1600" dirty="0" err="1"/>
                  <a:t>Increasing</a:t>
                </a:r>
                <a:r>
                  <a:rPr lang="cs-CZ" sz="1600" dirty="0"/>
                  <a:t>  </a:t>
                </a:r>
                <a:r>
                  <a:rPr lang="cs-CZ" sz="1600" dirty="0" err="1"/>
                  <a:t>of</a:t>
                </a:r>
                <a:r>
                  <a:rPr lang="cs-CZ" sz="1600" dirty="0"/>
                  <a:t> </a:t>
                </a:r>
                <a:r>
                  <a:rPr lang="cs-CZ" sz="1600" dirty="0" err="1"/>
                  <a:t>summary</a:t>
                </a:r>
                <a:r>
                  <a:rPr lang="cs-CZ" sz="1600" dirty="0"/>
                  <a:t> PSP</a:t>
                </a:r>
              </a:p>
            </p:txBody>
          </p:sp>
          <p:sp>
            <p:nvSpPr>
              <p:cNvPr id="127" name="Volný tvar 126"/>
              <p:cNvSpPr/>
              <p:nvPr/>
            </p:nvSpPr>
            <p:spPr>
              <a:xfrm flipV="1">
                <a:off x="12607371" y="5868444"/>
                <a:ext cx="3649933" cy="444545"/>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28" name="TextovéPole 127"/>
              <p:cNvSpPr txBox="1"/>
              <p:nvPr/>
            </p:nvSpPr>
            <p:spPr>
              <a:xfrm>
                <a:off x="13451711" y="5822086"/>
                <a:ext cx="1180568" cy="530432"/>
              </a:xfrm>
              <a:prstGeom prst="rect">
                <a:avLst/>
              </a:prstGeom>
              <a:noFill/>
            </p:spPr>
            <p:txBody>
              <a:bodyPr wrap="square" rtlCol="0">
                <a:spAutoFit/>
              </a:bodyPr>
              <a:lstStyle/>
              <a:p>
                <a:r>
                  <a:rPr lang="cs-CZ" sz="1600" dirty="0"/>
                  <a:t>IPSP</a:t>
                </a:r>
              </a:p>
            </p:txBody>
          </p:sp>
          <p:sp>
            <p:nvSpPr>
              <p:cNvPr id="129" name="TextovéPole 128"/>
              <p:cNvSpPr txBox="1"/>
              <p:nvPr/>
            </p:nvSpPr>
            <p:spPr>
              <a:xfrm>
                <a:off x="13574531" y="2757334"/>
                <a:ext cx="2380743" cy="916200"/>
              </a:xfrm>
              <a:prstGeom prst="rect">
                <a:avLst/>
              </a:prstGeom>
              <a:noFill/>
            </p:spPr>
            <p:txBody>
              <a:bodyPr wrap="square" rtlCol="0">
                <a:spAutoFit/>
              </a:bodyPr>
              <a:lstStyle/>
              <a:p>
                <a:r>
                  <a:rPr lang="cs-CZ" sz="1600" dirty="0" err="1"/>
                  <a:t>Action</a:t>
                </a:r>
                <a:r>
                  <a:rPr lang="cs-CZ" sz="1600" dirty="0"/>
                  <a:t> </a:t>
                </a:r>
                <a:r>
                  <a:rPr lang="cs-CZ" sz="1600" dirty="0" err="1"/>
                  <a:t>potential</a:t>
                </a:r>
                <a:endParaRPr lang="cs-CZ" sz="1600" dirty="0"/>
              </a:p>
            </p:txBody>
          </p:sp>
          <p:sp>
            <p:nvSpPr>
              <p:cNvPr id="130" name="TextovéPole 129"/>
              <p:cNvSpPr txBox="1"/>
              <p:nvPr/>
            </p:nvSpPr>
            <p:spPr>
              <a:xfrm>
                <a:off x="15315978" y="6428035"/>
                <a:ext cx="1606002" cy="1301970"/>
              </a:xfrm>
              <a:prstGeom prst="rect">
                <a:avLst/>
              </a:prstGeom>
              <a:noFill/>
            </p:spPr>
            <p:txBody>
              <a:bodyPr wrap="square" rtlCol="0">
                <a:spAutoFit/>
              </a:bodyPr>
              <a:lstStyle/>
              <a:p>
                <a:r>
                  <a:rPr lang="cs-CZ" dirty="0" err="1"/>
                  <a:t>time</a:t>
                </a:r>
                <a:r>
                  <a:rPr lang="cs-CZ" dirty="0"/>
                  <a:t>(</a:t>
                </a:r>
                <a:r>
                  <a:rPr lang="cs-CZ" dirty="0" err="1"/>
                  <a:t>ms</a:t>
                </a:r>
                <a:r>
                  <a:rPr lang="cs-CZ" dirty="0"/>
                  <a:t>)</a:t>
                </a:r>
              </a:p>
            </p:txBody>
          </p:sp>
          <p:cxnSp>
            <p:nvCxnSpPr>
              <p:cNvPr id="131" name="Přímá spojnice 130"/>
              <p:cNvCxnSpPr/>
              <p:nvPr/>
            </p:nvCxnSpPr>
            <p:spPr>
              <a:xfrm>
                <a:off x="12544608" y="3214686"/>
                <a:ext cx="3336" cy="32654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Přímá spojnice 131"/>
              <p:cNvCxnSpPr/>
              <p:nvPr/>
            </p:nvCxnSpPr>
            <p:spPr>
              <a:xfrm flipH="1">
                <a:off x="12560440" y="6470795"/>
                <a:ext cx="36843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ovéPole 132"/>
              <p:cNvSpPr txBox="1"/>
              <p:nvPr/>
            </p:nvSpPr>
            <p:spPr>
              <a:xfrm>
                <a:off x="11339377" y="2423275"/>
                <a:ext cx="1901785" cy="916200"/>
              </a:xfrm>
              <a:prstGeom prst="rect">
                <a:avLst/>
              </a:prstGeom>
              <a:noFill/>
            </p:spPr>
            <p:txBody>
              <a:bodyPr wrap="square" rtlCol="0">
                <a:spAutoFit/>
              </a:bodyPr>
              <a:lstStyle/>
              <a:p>
                <a:r>
                  <a:rPr lang="cs-CZ" sz="1600" dirty="0" err="1"/>
                  <a:t>voltage</a:t>
                </a:r>
                <a:r>
                  <a:rPr lang="cs-CZ" sz="1600" dirty="0"/>
                  <a:t> (</a:t>
                </a:r>
                <a:r>
                  <a:rPr lang="cs-CZ" sz="1600" dirty="0" err="1"/>
                  <a:t>mV</a:t>
                </a:r>
                <a:r>
                  <a:rPr lang="cs-CZ" sz="1600" dirty="0"/>
                  <a:t>)</a:t>
                </a:r>
              </a:p>
            </p:txBody>
          </p:sp>
          <p:sp>
            <p:nvSpPr>
              <p:cNvPr id="134" name="TextovéPole 133"/>
              <p:cNvSpPr txBox="1"/>
              <p:nvPr/>
            </p:nvSpPr>
            <p:spPr>
              <a:xfrm>
                <a:off x="11926243" y="5836016"/>
                <a:ext cx="1120969" cy="723317"/>
              </a:xfrm>
              <a:prstGeom prst="rect">
                <a:avLst/>
              </a:prstGeom>
              <a:noFill/>
            </p:spPr>
            <p:txBody>
              <a:bodyPr wrap="square" rtlCol="0">
                <a:spAutoFit/>
              </a:bodyPr>
              <a:lstStyle/>
              <a:p>
                <a:r>
                  <a:rPr lang="cs-CZ" dirty="0"/>
                  <a:t>-90</a:t>
                </a:r>
              </a:p>
            </p:txBody>
          </p:sp>
          <p:sp>
            <p:nvSpPr>
              <p:cNvPr id="135" name="TextovéPole 134"/>
              <p:cNvSpPr txBox="1"/>
              <p:nvPr/>
            </p:nvSpPr>
            <p:spPr>
              <a:xfrm>
                <a:off x="12790216" y="6433124"/>
                <a:ext cx="750591" cy="723317"/>
              </a:xfrm>
              <a:prstGeom prst="rect">
                <a:avLst/>
              </a:prstGeom>
              <a:noFill/>
            </p:spPr>
            <p:txBody>
              <a:bodyPr wrap="square" rtlCol="0">
                <a:spAutoFit/>
              </a:bodyPr>
              <a:lstStyle/>
              <a:p>
                <a:pPr algn="ctr"/>
                <a:r>
                  <a:rPr lang="cs-CZ" dirty="0"/>
                  <a:t>0</a:t>
                </a:r>
              </a:p>
            </p:txBody>
          </p:sp>
          <p:sp>
            <p:nvSpPr>
              <p:cNvPr id="136" name="TextovéPole 135"/>
              <p:cNvSpPr txBox="1"/>
              <p:nvPr/>
            </p:nvSpPr>
            <p:spPr>
              <a:xfrm>
                <a:off x="13466757" y="6433124"/>
                <a:ext cx="750591" cy="723317"/>
              </a:xfrm>
              <a:prstGeom prst="rect">
                <a:avLst/>
              </a:prstGeom>
              <a:noFill/>
            </p:spPr>
            <p:txBody>
              <a:bodyPr wrap="square" rtlCol="0">
                <a:spAutoFit/>
              </a:bodyPr>
              <a:lstStyle/>
              <a:p>
                <a:pPr algn="ctr"/>
                <a:r>
                  <a:rPr lang="cs-CZ" dirty="0"/>
                  <a:t>2</a:t>
                </a:r>
              </a:p>
            </p:txBody>
          </p:sp>
          <p:sp>
            <p:nvSpPr>
              <p:cNvPr id="137" name="TextovéPole 136"/>
              <p:cNvSpPr txBox="1"/>
              <p:nvPr/>
            </p:nvSpPr>
            <p:spPr>
              <a:xfrm>
                <a:off x="14143302" y="6433124"/>
                <a:ext cx="750591" cy="723317"/>
              </a:xfrm>
              <a:prstGeom prst="rect">
                <a:avLst/>
              </a:prstGeom>
              <a:noFill/>
            </p:spPr>
            <p:txBody>
              <a:bodyPr wrap="square" rtlCol="0">
                <a:spAutoFit/>
              </a:bodyPr>
              <a:lstStyle/>
              <a:p>
                <a:pPr algn="ctr"/>
                <a:r>
                  <a:rPr lang="cs-CZ" dirty="0"/>
                  <a:t>4</a:t>
                </a:r>
              </a:p>
            </p:txBody>
          </p:sp>
          <p:sp>
            <p:nvSpPr>
              <p:cNvPr id="138" name="TextovéPole 137"/>
              <p:cNvSpPr txBox="1"/>
              <p:nvPr/>
            </p:nvSpPr>
            <p:spPr>
              <a:xfrm>
                <a:off x="14819843" y="6433124"/>
                <a:ext cx="750591" cy="723317"/>
              </a:xfrm>
              <a:prstGeom prst="rect">
                <a:avLst/>
              </a:prstGeom>
              <a:noFill/>
            </p:spPr>
            <p:txBody>
              <a:bodyPr wrap="square" rtlCol="0">
                <a:spAutoFit/>
              </a:bodyPr>
              <a:lstStyle/>
              <a:p>
                <a:pPr algn="ctr"/>
                <a:r>
                  <a:rPr lang="cs-CZ" dirty="0"/>
                  <a:t>6</a:t>
                </a:r>
              </a:p>
            </p:txBody>
          </p:sp>
          <p:sp>
            <p:nvSpPr>
              <p:cNvPr id="139" name="TextovéPole 138"/>
              <p:cNvSpPr txBox="1"/>
              <p:nvPr/>
            </p:nvSpPr>
            <p:spPr>
              <a:xfrm>
                <a:off x="11926243" y="4625741"/>
                <a:ext cx="1120969" cy="723317"/>
              </a:xfrm>
              <a:prstGeom prst="rect">
                <a:avLst/>
              </a:prstGeom>
              <a:noFill/>
            </p:spPr>
            <p:txBody>
              <a:bodyPr wrap="square" rtlCol="0">
                <a:spAutoFit/>
              </a:bodyPr>
              <a:lstStyle/>
              <a:p>
                <a:r>
                  <a:rPr lang="cs-CZ" dirty="0"/>
                  <a:t>-70</a:t>
                </a:r>
              </a:p>
            </p:txBody>
          </p:sp>
          <p:cxnSp>
            <p:nvCxnSpPr>
              <p:cNvPr id="140" name="Přímá spojnice 139"/>
              <p:cNvCxnSpPr/>
              <p:nvPr/>
            </p:nvCxnSpPr>
            <p:spPr>
              <a:xfrm flipH="1">
                <a:off x="12579283" y="3436862"/>
                <a:ext cx="3447795" cy="0"/>
              </a:xfrm>
              <a:prstGeom prst="line">
                <a:avLst/>
              </a:prstGeom>
              <a:ln w="19050">
                <a:solidFill>
                  <a:srgbClr val="0000FF"/>
                </a:solidFill>
                <a:prstDash val="dash"/>
              </a:ln>
            </p:spPr>
            <p:style>
              <a:lnRef idx="1">
                <a:schemeClr val="accent1"/>
              </a:lnRef>
              <a:fillRef idx="0">
                <a:schemeClr val="accent1"/>
              </a:fillRef>
              <a:effectRef idx="0">
                <a:schemeClr val="accent1"/>
              </a:effectRef>
              <a:fontRef idx="minor">
                <a:schemeClr val="tx1"/>
              </a:fontRef>
            </p:style>
          </p:cxnSp>
        </p:grpSp>
        <p:sp>
          <p:nvSpPr>
            <p:cNvPr id="103" name="TextovéPole 102"/>
            <p:cNvSpPr txBox="1"/>
            <p:nvPr/>
          </p:nvSpPr>
          <p:spPr>
            <a:xfrm>
              <a:off x="6401174" y="2775931"/>
              <a:ext cx="1750192" cy="916194"/>
            </a:xfrm>
            <a:prstGeom prst="rect">
              <a:avLst/>
            </a:prstGeom>
            <a:noFill/>
          </p:spPr>
          <p:txBody>
            <a:bodyPr wrap="square" lIns="91433" tIns="45718" rIns="91433" bIns="45718" rtlCol="0">
              <a:spAutoFit/>
            </a:bodyPr>
            <a:lstStyle/>
            <a:p>
              <a:r>
                <a:rPr lang="cs-CZ" sz="1600" dirty="0"/>
                <a:t>inhibitory synapse</a:t>
              </a:r>
            </a:p>
          </p:txBody>
        </p:sp>
        <p:grpSp>
          <p:nvGrpSpPr>
            <p:cNvPr id="104" name="Skupina 103"/>
            <p:cNvGrpSpPr/>
            <p:nvPr/>
          </p:nvGrpSpPr>
          <p:grpSpPr>
            <a:xfrm rot="10387023">
              <a:off x="5543640" y="2898990"/>
              <a:ext cx="1067338" cy="1203160"/>
              <a:chOff x="5773522" y="1255044"/>
              <a:chExt cx="1067338" cy="1203160"/>
            </a:xfrm>
          </p:grpSpPr>
          <p:sp>
            <p:nvSpPr>
              <p:cNvPr id="117" name="Minus 116"/>
              <p:cNvSpPr/>
              <p:nvPr/>
            </p:nvSpPr>
            <p:spPr>
              <a:xfrm flipH="1">
                <a:off x="6522012" y="1394785"/>
                <a:ext cx="318848" cy="227748"/>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18" name="Volný tvar 117"/>
              <p:cNvSpPr/>
              <p:nvPr/>
            </p:nvSpPr>
            <p:spPr>
              <a:xfrm rot="11078610">
                <a:off x="5773522" y="1255044"/>
                <a:ext cx="802885" cy="1015264"/>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190787 w 633009"/>
                  <a:gd name="connsiteY2" fmla="*/ 1558284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5816 w 633009"/>
                  <a:gd name="connsiteY3" fmla="*/ 162076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5450 w 633009"/>
                  <a:gd name="connsiteY1" fmla="*/ 1162758 h 1794064"/>
                  <a:gd name="connsiteX2" fmla="*/ 203059 w 633009"/>
                  <a:gd name="connsiteY2" fmla="*/ 1539712 h 1794064"/>
                  <a:gd name="connsiteX3" fmla="*/ 121715 w 633009"/>
                  <a:gd name="connsiteY3" fmla="*/ 1628582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009" h="1794064">
                    <a:moveTo>
                      <a:pt x="140807" y="0"/>
                    </a:moveTo>
                    <a:cubicBezTo>
                      <a:pt x="152118" y="86915"/>
                      <a:pt x="215075" y="906139"/>
                      <a:pt x="225450" y="1162758"/>
                    </a:cubicBezTo>
                    <a:cubicBezTo>
                      <a:pt x="235825" y="1419377"/>
                      <a:pt x="220348" y="1462075"/>
                      <a:pt x="203059" y="1539712"/>
                    </a:cubicBezTo>
                    <a:cubicBezTo>
                      <a:pt x="185770" y="1617349"/>
                      <a:pt x="154361" y="1606443"/>
                      <a:pt x="121715" y="1628582"/>
                    </a:cubicBezTo>
                    <a:cubicBezTo>
                      <a:pt x="89069" y="1650721"/>
                      <a:pt x="58590" y="1671042"/>
                      <a:pt x="39298" y="1688583"/>
                    </a:cubicBezTo>
                    <a:cubicBezTo>
                      <a:pt x="20006" y="1706124"/>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29451" y="1722714"/>
                      <a:pt x="622704" y="1707633"/>
                    </a:cubicBezTo>
                    <a:cubicBezTo>
                      <a:pt x="615957" y="1692552"/>
                      <a:pt x="600479" y="1683027"/>
                      <a:pt x="575079" y="1667152"/>
                    </a:cubicBezTo>
                    <a:cubicBezTo>
                      <a:pt x="549679" y="1651277"/>
                      <a:pt x="507213" y="1629846"/>
                      <a:pt x="470304" y="1612383"/>
                    </a:cubicBezTo>
                    <a:cubicBezTo>
                      <a:pt x="433395" y="1594920"/>
                      <a:pt x="375451" y="1587380"/>
                      <a:pt x="353623" y="1562377"/>
                    </a:cubicBezTo>
                    <a:cubicBezTo>
                      <a:pt x="331795" y="1537374"/>
                      <a:pt x="341717" y="1505227"/>
                      <a:pt x="339336" y="1462364"/>
                    </a:cubicBezTo>
                    <a:cubicBezTo>
                      <a:pt x="336955" y="1419502"/>
                      <a:pt x="348667" y="1547846"/>
                      <a:pt x="339336" y="1305202"/>
                    </a:cubicBezTo>
                    <a:cubicBezTo>
                      <a:pt x="330005" y="1062558"/>
                      <a:pt x="286327" y="13247"/>
                      <a:pt x="283351" y="6500"/>
                    </a:cubicBezTo>
                  </a:path>
                </a:pathLst>
              </a:cu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119" name="Šipka doprava 118"/>
              <p:cNvSpPr/>
              <p:nvPr/>
            </p:nvSpPr>
            <p:spPr>
              <a:xfrm rot="16200000">
                <a:off x="6099207" y="2156226"/>
                <a:ext cx="293778" cy="310177"/>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grpSp>
        <p:cxnSp>
          <p:nvCxnSpPr>
            <p:cNvPr id="105" name="Přímá spojnice se šipkou 104"/>
            <p:cNvCxnSpPr>
              <a:cxnSpLocks/>
            </p:cNvCxnSpPr>
            <p:nvPr/>
          </p:nvCxnSpPr>
          <p:spPr>
            <a:xfrm>
              <a:off x="9727208" y="4475166"/>
              <a:ext cx="275976" cy="887398"/>
            </a:xfrm>
            <a:prstGeom prst="straightConnector1">
              <a:avLst/>
            </a:prstGeom>
            <a:ln w="5715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106" name="Přímá spojnice se šipkou 105"/>
            <p:cNvCxnSpPr>
              <a:cxnSpLocks/>
            </p:cNvCxnSpPr>
            <p:nvPr/>
          </p:nvCxnSpPr>
          <p:spPr>
            <a:xfrm>
              <a:off x="10369252" y="6400157"/>
              <a:ext cx="551952" cy="637362"/>
            </a:xfrm>
            <a:prstGeom prst="straightConnector1">
              <a:avLst/>
            </a:prstGeom>
            <a:ln w="5715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107" name="Přímá spojnice se šipkou 106"/>
            <p:cNvCxnSpPr>
              <a:cxnSpLocks/>
            </p:cNvCxnSpPr>
            <p:nvPr/>
          </p:nvCxnSpPr>
          <p:spPr>
            <a:xfrm>
              <a:off x="11560824" y="7140788"/>
              <a:ext cx="576190" cy="454649"/>
            </a:xfrm>
            <a:prstGeom prst="straightConnector1">
              <a:avLst/>
            </a:prstGeom>
            <a:ln w="5715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108" name="Šipka doprava 107"/>
            <p:cNvSpPr/>
            <p:nvPr/>
          </p:nvSpPr>
          <p:spPr>
            <a:xfrm rot="4607288">
              <a:off x="12719848" y="9693832"/>
              <a:ext cx="1616871" cy="1084651"/>
            </a:xfrm>
            <a:prstGeom prst="rightArrow">
              <a:avLst>
                <a:gd name="adj1" fmla="val 35909"/>
                <a:gd name="adj2" fmla="val 50000"/>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33" tIns="45718" rIns="91433" bIns="45718" rtlCol="0" anchor="ctr"/>
            <a:lstStyle/>
            <a:p>
              <a:pPr algn="ctr"/>
              <a:endParaRPr lang="cs-CZ" sz="1600"/>
            </a:p>
          </p:txBody>
        </p:sp>
        <p:sp>
          <p:nvSpPr>
            <p:cNvPr id="109" name="TextovéPole 108"/>
            <p:cNvSpPr txBox="1">
              <a:spLocks/>
            </p:cNvSpPr>
            <p:nvPr/>
          </p:nvSpPr>
          <p:spPr>
            <a:xfrm>
              <a:off x="12169571" y="7487786"/>
              <a:ext cx="1571663" cy="1301963"/>
            </a:xfrm>
            <a:prstGeom prst="rect">
              <a:avLst/>
            </a:prstGeom>
            <a:noFill/>
          </p:spPr>
          <p:txBody>
            <a:bodyPr wrap="square" lIns="91433" tIns="45718" rIns="91433" bIns="45718" rtlCol="0">
              <a:spAutoFit/>
            </a:bodyPr>
            <a:lstStyle/>
            <a:p>
              <a:pPr algn="ctr"/>
              <a:r>
                <a:rPr lang="cs-CZ" sz="1600" dirty="0" err="1">
                  <a:solidFill>
                    <a:schemeClr val="bg1"/>
                  </a:solidFill>
                </a:rPr>
                <a:t>inicial</a:t>
              </a:r>
              <a:r>
                <a:rPr lang="cs-CZ" sz="1600" dirty="0">
                  <a:solidFill>
                    <a:schemeClr val="bg1"/>
                  </a:solidFill>
                </a:rPr>
                <a:t> segment </a:t>
              </a:r>
              <a:r>
                <a:rPr lang="cs-CZ" sz="1600" dirty="0" err="1">
                  <a:solidFill>
                    <a:schemeClr val="bg1"/>
                  </a:solidFill>
                </a:rPr>
                <a:t>of</a:t>
              </a:r>
              <a:r>
                <a:rPr lang="cs-CZ" sz="1600" dirty="0">
                  <a:solidFill>
                    <a:schemeClr val="bg1"/>
                  </a:solidFill>
                </a:rPr>
                <a:t> axon</a:t>
              </a:r>
            </a:p>
          </p:txBody>
        </p:sp>
        <p:sp>
          <p:nvSpPr>
            <p:cNvPr id="110" name="TextovéPole 109"/>
            <p:cNvSpPr txBox="1"/>
            <p:nvPr/>
          </p:nvSpPr>
          <p:spPr>
            <a:xfrm>
              <a:off x="13096849" y="9452236"/>
              <a:ext cx="1803028" cy="530425"/>
            </a:xfrm>
            <a:prstGeom prst="rect">
              <a:avLst/>
            </a:prstGeom>
            <a:noFill/>
          </p:spPr>
          <p:txBody>
            <a:bodyPr wrap="square" lIns="91433" tIns="45718" rIns="91433" bIns="45718" rtlCol="0">
              <a:spAutoFit/>
            </a:bodyPr>
            <a:lstStyle/>
            <a:p>
              <a:r>
                <a:rPr lang="cs-CZ" sz="1600" dirty="0"/>
                <a:t>AP</a:t>
              </a:r>
            </a:p>
          </p:txBody>
        </p:sp>
        <p:sp>
          <p:nvSpPr>
            <p:cNvPr id="111" name="Volný tvar 110"/>
            <p:cNvSpPr/>
            <p:nvPr/>
          </p:nvSpPr>
          <p:spPr>
            <a:xfrm>
              <a:off x="5157012" y="8808188"/>
              <a:ext cx="3649933" cy="760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12" name="Volný tvar 111"/>
            <p:cNvSpPr/>
            <p:nvPr/>
          </p:nvSpPr>
          <p:spPr>
            <a:xfrm>
              <a:off x="5153144" y="8755630"/>
              <a:ext cx="3649933" cy="760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13" name="Volný tvar 112"/>
            <p:cNvSpPr/>
            <p:nvPr/>
          </p:nvSpPr>
          <p:spPr>
            <a:xfrm>
              <a:off x="5151752" y="8708332"/>
              <a:ext cx="3649933" cy="760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14" name="Volný tvar 113"/>
            <p:cNvSpPr/>
            <p:nvPr/>
          </p:nvSpPr>
          <p:spPr>
            <a:xfrm>
              <a:off x="5151752" y="8676800"/>
              <a:ext cx="3649933" cy="760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15" name="Volný tvar 114"/>
            <p:cNvSpPr/>
            <p:nvPr/>
          </p:nvSpPr>
          <p:spPr>
            <a:xfrm>
              <a:off x="5167518" y="8809712"/>
              <a:ext cx="3649933" cy="73758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sp>
          <p:nvSpPr>
            <p:cNvPr id="116" name="Volný tvar 115"/>
            <p:cNvSpPr/>
            <p:nvPr/>
          </p:nvSpPr>
          <p:spPr>
            <a:xfrm>
              <a:off x="5151752" y="8872776"/>
              <a:ext cx="3649933" cy="65875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400"/>
            </a:p>
          </p:txBody>
        </p:sp>
      </p:grpSp>
    </p:spTree>
    <p:extLst>
      <p:ext uri="{BB962C8B-B14F-4D97-AF65-F5344CB8AC3E}">
        <p14:creationId xmlns:p14="http://schemas.microsoft.com/office/powerpoint/2010/main" val="13625944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Skupina 73"/>
          <p:cNvGrpSpPr/>
          <p:nvPr/>
        </p:nvGrpSpPr>
        <p:grpSpPr>
          <a:xfrm>
            <a:off x="2063552" y="3022962"/>
            <a:ext cx="4422538" cy="3070334"/>
            <a:chOff x="1881537" y="2663743"/>
            <a:chExt cx="4422538" cy="3070334"/>
          </a:xfrm>
        </p:grpSpPr>
        <p:grpSp>
          <p:nvGrpSpPr>
            <p:cNvPr id="28" name="Skupina 27"/>
            <p:cNvGrpSpPr/>
            <p:nvPr/>
          </p:nvGrpSpPr>
          <p:grpSpPr>
            <a:xfrm rot="2498701">
              <a:off x="2349679" y="2694351"/>
              <a:ext cx="1510420" cy="540000"/>
              <a:chOff x="3551575" y="4509118"/>
              <a:chExt cx="2883269" cy="576064"/>
            </a:xfrm>
          </p:grpSpPr>
          <p:grpSp>
            <p:nvGrpSpPr>
              <p:cNvPr id="44" name="Skupina 43"/>
              <p:cNvGrpSpPr/>
              <p:nvPr/>
            </p:nvGrpSpPr>
            <p:grpSpPr>
              <a:xfrm rot="16473118">
                <a:off x="4987526" y="3594224"/>
                <a:ext cx="440001" cy="2454635"/>
                <a:chOff x="6219153" y="-250638"/>
                <a:chExt cx="644636" cy="1877420"/>
              </a:xfrm>
            </p:grpSpPr>
            <p:sp>
              <p:nvSpPr>
                <p:cNvPr id="46" name="Volný tvar 4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47" name="Volný tvar 46"/>
                <p:cNvSpPr/>
                <p:nvPr/>
              </p:nvSpPr>
              <p:spPr>
                <a:xfrm rot="217609">
                  <a:off x="6229831" y="-250638"/>
                  <a:ext cx="633958" cy="1794059"/>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5" name="Ovál 44"/>
              <p:cNvSpPr/>
              <p:nvPr/>
            </p:nvSpPr>
            <p:spPr>
              <a:xfrm>
                <a:off x="3551575" y="4509118"/>
                <a:ext cx="1030816" cy="576064"/>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9" name="Skupina 28"/>
            <p:cNvGrpSpPr/>
            <p:nvPr/>
          </p:nvGrpSpPr>
          <p:grpSpPr>
            <a:xfrm rot="20963234">
              <a:off x="1881537" y="3590964"/>
              <a:ext cx="1509946" cy="540000"/>
              <a:chOff x="3551578" y="4509120"/>
              <a:chExt cx="2886294" cy="540000"/>
            </a:xfrm>
          </p:grpSpPr>
          <p:grpSp>
            <p:nvGrpSpPr>
              <p:cNvPr id="40" name="Skupina 39"/>
              <p:cNvGrpSpPr/>
              <p:nvPr/>
            </p:nvGrpSpPr>
            <p:grpSpPr>
              <a:xfrm rot="16473118">
                <a:off x="5048690" y="3657309"/>
                <a:ext cx="432713" cy="2345650"/>
                <a:chOff x="6218627" y="-164582"/>
                <a:chExt cx="633958" cy="1794063"/>
              </a:xfrm>
            </p:grpSpPr>
            <p:sp>
              <p:nvSpPr>
                <p:cNvPr id="42" name="Volný tvar 41"/>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43" name="Volný tvar 42"/>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1" name="Ovál 40"/>
              <p:cNvSpPr/>
              <p:nvPr/>
            </p:nvSpPr>
            <p:spPr>
              <a:xfrm>
                <a:off x="3551578" y="4509120"/>
                <a:ext cx="1032222" cy="540000"/>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30" name="Skupina 29"/>
            <p:cNvGrpSpPr/>
            <p:nvPr/>
          </p:nvGrpSpPr>
          <p:grpSpPr>
            <a:xfrm rot="18337678">
              <a:off x="2054178" y="4533300"/>
              <a:ext cx="1861554" cy="540000"/>
              <a:chOff x="3551582" y="4509119"/>
              <a:chExt cx="2886290" cy="540000"/>
            </a:xfrm>
          </p:grpSpPr>
          <p:grpSp>
            <p:nvGrpSpPr>
              <p:cNvPr id="36" name="Skupina 35"/>
              <p:cNvGrpSpPr/>
              <p:nvPr/>
            </p:nvGrpSpPr>
            <p:grpSpPr>
              <a:xfrm rot="16473118">
                <a:off x="5048690" y="3657309"/>
                <a:ext cx="432713" cy="2345650"/>
                <a:chOff x="6218627" y="-164582"/>
                <a:chExt cx="633958" cy="1794063"/>
              </a:xfrm>
            </p:grpSpPr>
            <p:sp>
              <p:nvSpPr>
                <p:cNvPr id="38" name="Volný tvar 37"/>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9" name="Volný tvar 38"/>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7" name="Ovál 36"/>
              <p:cNvSpPr/>
              <p:nvPr/>
            </p:nvSpPr>
            <p:spPr>
              <a:xfrm>
                <a:off x="3551582" y="4509119"/>
                <a:ext cx="837256" cy="540000"/>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31" name="Skupina 30"/>
            <p:cNvGrpSpPr/>
            <p:nvPr/>
          </p:nvGrpSpPr>
          <p:grpSpPr>
            <a:xfrm>
              <a:off x="3417784" y="3494668"/>
              <a:ext cx="2886291" cy="576064"/>
              <a:chOff x="3551581" y="4509120"/>
              <a:chExt cx="2886291" cy="576064"/>
            </a:xfrm>
          </p:grpSpPr>
          <p:grpSp>
            <p:nvGrpSpPr>
              <p:cNvPr id="32" name="Skupina 31"/>
              <p:cNvGrpSpPr/>
              <p:nvPr/>
            </p:nvGrpSpPr>
            <p:grpSpPr>
              <a:xfrm rot="16473118">
                <a:off x="5048690" y="3657309"/>
                <a:ext cx="432713" cy="2345650"/>
                <a:chOff x="6218627" y="-164582"/>
                <a:chExt cx="633958" cy="1794063"/>
              </a:xfrm>
            </p:grpSpPr>
            <p:sp>
              <p:nvSpPr>
                <p:cNvPr id="34" name="Volný tvar 33"/>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5" name="Volný tvar 34"/>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3" name="Ovál 32"/>
              <p:cNvSpPr/>
              <p:nvPr/>
            </p:nvSpPr>
            <p:spPr>
              <a:xfrm>
                <a:off x="3551581" y="4509120"/>
                <a:ext cx="576064" cy="576064"/>
              </a:xfrm>
              <a:prstGeom prst="ellips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8" name="TextovéPole 47"/>
            <p:cNvSpPr txBox="1"/>
            <p:nvPr/>
          </p:nvSpPr>
          <p:spPr>
            <a:xfrm>
              <a:off x="3255886" y="2663743"/>
              <a:ext cx="899860" cy="461665"/>
            </a:xfrm>
            <a:prstGeom prst="rect">
              <a:avLst/>
            </a:prstGeom>
            <a:noFill/>
          </p:spPr>
          <p:txBody>
            <a:bodyPr wrap="square" rtlCol="0">
              <a:spAutoFit/>
            </a:bodyPr>
            <a:lstStyle/>
            <a:p>
              <a:r>
                <a:rPr lang="cs-CZ" dirty="0"/>
                <a:t>EPSP</a:t>
              </a:r>
            </a:p>
          </p:txBody>
        </p:sp>
        <p:sp>
          <p:nvSpPr>
            <p:cNvPr id="49" name="TextovéPole 48"/>
            <p:cNvSpPr txBox="1"/>
            <p:nvPr/>
          </p:nvSpPr>
          <p:spPr>
            <a:xfrm>
              <a:off x="2387725" y="3413368"/>
              <a:ext cx="899860" cy="461665"/>
            </a:xfrm>
            <a:prstGeom prst="rect">
              <a:avLst/>
            </a:prstGeom>
            <a:noFill/>
          </p:spPr>
          <p:txBody>
            <a:bodyPr wrap="square" rtlCol="0">
              <a:spAutoFit/>
            </a:bodyPr>
            <a:lstStyle/>
            <a:p>
              <a:r>
                <a:rPr lang="cs-CZ" dirty="0"/>
                <a:t>EPSP</a:t>
              </a:r>
            </a:p>
          </p:txBody>
        </p:sp>
        <p:sp>
          <p:nvSpPr>
            <p:cNvPr id="50" name="TextovéPole 49"/>
            <p:cNvSpPr txBox="1"/>
            <p:nvPr/>
          </p:nvSpPr>
          <p:spPr>
            <a:xfrm>
              <a:off x="2456652" y="4506639"/>
              <a:ext cx="899860" cy="461665"/>
            </a:xfrm>
            <a:prstGeom prst="rect">
              <a:avLst/>
            </a:prstGeom>
            <a:noFill/>
          </p:spPr>
          <p:txBody>
            <a:bodyPr wrap="square" rtlCol="0">
              <a:spAutoFit/>
            </a:bodyPr>
            <a:lstStyle/>
            <a:p>
              <a:r>
                <a:rPr lang="cs-CZ" dirty="0"/>
                <a:t>IPSP</a:t>
              </a:r>
            </a:p>
          </p:txBody>
        </p:sp>
        <p:sp>
          <p:nvSpPr>
            <p:cNvPr id="51" name="Minus 50"/>
            <p:cNvSpPr/>
            <p:nvPr/>
          </p:nvSpPr>
          <p:spPr>
            <a:xfrm flipH="1">
              <a:off x="3505397" y="4357586"/>
              <a:ext cx="252000" cy="180000"/>
            </a:xfrm>
            <a:prstGeom prst="mathMinus">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2" name="Plus 51"/>
            <p:cNvSpPr/>
            <p:nvPr/>
          </p:nvSpPr>
          <p:spPr>
            <a:xfrm flipH="1">
              <a:off x="3461927" y="306657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4" name="Plus 53"/>
            <p:cNvSpPr/>
            <p:nvPr/>
          </p:nvSpPr>
          <p:spPr>
            <a:xfrm flipH="1">
              <a:off x="2997486" y="352021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69" name="TextovéPole 68"/>
          <p:cNvSpPr txBox="1"/>
          <p:nvPr/>
        </p:nvSpPr>
        <p:spPr>
          <a:xfrm>
            <a:off x="215157" y="779540"/>
            <a:ext cx="6384899" cy="1938992"/>
          </a:xfrm>
          <a:prstGeom prst="rect">
            <a:avLst/>
          </a:prstGeom>
          <a:noFill/>
        </p:spPr>
        <p:txBody>
          <a:bodyPr wrap="square" rtlCol="0">
            <a:spAutoFit/>
          </a:bodyPr>
          <a:lstStyle/>
          <a:p>
            <a:r>
              <a:rPr lang="en-US" dirty="0"/>
              <a:t>All EPSP and IPSP that came to the neuron at the same time add up</a:t>
            </a:r>
            <a:r>
              <a:rPr lang="cs-CZ" dirty="0"/>
              <a:t>.</a:t>
            </a:r>
            <a:endParaRPr lang="en-US" dirty="0"/>
          </a:p>
          <a:p>
            <a:r>
              <a:rPr lang="en-US" dirty="0"/>
              <a:t>If the sum of all PSP exceeds the threshold (around -55mV), the action potential</a:t>
            </a:r>
            <a:r>
              <a:rPr lang="cs-CZ" dirty="0"/>
              <a:t> </a:t>
            </a:r>
            <a:r>
              <a:rPr lang="cs-CZ" dirty="0" err="1"/>
              <a:t>is</a:t>
            </a:r>
            <a:r>
              <a:rPr lang="cs-CZ" dirty="0"/>
              <a:t> </a:t>
            </a:r>
            <a:r>
              <a:rPr lang="cs-CZ" dirty="0" err="1"/>
              <a:t>created</a:t>
            </a:r>
            <a:r>
              <a:rPr lang="cs-CZ" dirty="0"/>
              <a:t>. </a:t>
            </a:r>
          </a:p>
        </p:txBody>
      </p:sp>
      <p:sp>
        <p:nvSpPr>
          <p:cNvPr id="60" name="Volný tvar 59"/>
          <p:cNvSpPr/>
          <p:nvPr/>
        </p:nvSpPr>
        <p:spPr>
          <a:xfrm>
            <a:off x="7548010" y="2688151"/>
            <a:ext cx="2782075" cy="84157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2" name="Volný tvar 71"/>
          <p:cNvSpPr/>
          <p:nvPr/>
        </p:nvSpPr>
        <p:spPr>
          <a:xfrm>
            <a:off x="7570303" y="2839634"/>
            <a:ext cx="2782075" cy="72574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7" name="Volný tvar 76"/>
          <p:cNvSpPr/>
          <p:nvPr/>
        </p:nvSpPr>
        <p:spPr>
          <a:xfrm>
            <a:off x="7546035" y="2395764"/>
            <a:ext cx="2782075" cy="1153969"/>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8" name="Volný tvar 77"/>
          <p:cNvSpPr/>
          <p:nvPr/>
        </p:nvSpPr>
        <p:spPr>
          <a:xfrm>
            <a:off x="7534541" y="1916833"/>
            <a:ext cx="2782075" cy="1595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9" name="Volný tvar 78"/>
          <p:cNvSpPr/>
          <p:nvPr/>
        </p:nvSpPr>
        <p:spPr>
          <a:xfrm>
            <a:off x="7531998" y="576064"/>
            <a:ext cx="831273" cy="2946102"/>
          </a:xfrm>
          <a:custGeom>
            <a:avLst/>
            <a:gdLst>
              <a:gd name="connsiteX0" fmla="*/ 0 w 831273"/>
              <a:gd name="connsiteY0" fmla="*/ 2945081 h 2946102"/>
              <a:gd name="connsiteX1" fmla="*/ 368135 w 831273"/>
              <a:gd name="connsiteY1" fmla="*/ 2921330 h 2946102"/>
              <a:gd name="connsiteX2" fmla="*/ 546265 w 831273"/>
              <a:gd name="connsiteY2" fmla="*/ 2778826 h 2946102"/>
              <a:gd name="connsiteX3" fmla="*/ 617517 w 831273"/>
              <a:gd name="connsiteY3" fmla="*/ 1781299 h 2946102"/>
              <a:gd name="connsiteX4" fmla="*/ 748146 w 831273"/>
              <a:gd name="connsiteY4" fmla="*/ 783771 h 2946102"/>
              <a:gd name="connsiteX5" fmla="*/ 831273 w 831273"/>
              <a:gd name="connsiteY5" fmla="*/ 0 h 294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273" h="2946102">
                <a:moveTo>
                  <a:pt x="0" y="2945081"/>
                </a:moveTo>
                <a:cubicBezTo>
                  <a:pt x="138545" y="2947060"/>
                  <a:pt x="277091" y="2949039"/>
                  <a:pt x="368135" y="2921330"/>
                </a:cubicBezTo>
                <a:cubicBezTo>
                  <a:pt x="459179" y="2893621"/>
                  <a:pt x="504701" y="2968831"/>
                  <a:pt x="546265" y="2778826"/>
                </a:cubicBezTo>
                <a:cubicBezTo>
                  <a:pt x="587829" y="2588821"/>
                  <a:pt x="583870" y="2113808"/>
                  <a:pt x="617517" y="1781299"/>
                </a:cubicBezTo>
                <a:cubicBezTo>
                  <a:pt x="651164" y="1448790"/>
                  <a:pt x="712520" y="1080654"/>
                  <a:pt x="748146" y="783771"/>
                </a:cubicBezTo>
                <a:cubicBezTo>
                  <a:pt x="783772" y="486888"/>
                  <a:pt x="807522" y="243444"/>
                  <a:pt x="831273"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1" name="TextovéPole 80"/>
          <p:cNvSpPr txBox="1"/>
          <p:nvPr/>
        </p:nvSpPr>
        <p:spPr>
          <a:xfrm>
            <a:off x="6391662" y="1450106"/>
            <a:ext cx="1442837" cy="323165"/>
          </a:xfrm>
          <a:prstGeom prst="rect">
            <a:avLst/>
          </a:prstGeom>
          <a:noFill/>
        </p:spPr>
        <p:txBody>
          <a:bodyPr wrap="square" rtlCol="0">
            <a:spAutoFit/>
          </a:bodyPr>
          <a:lstStyle/>
          <a:p>
            <a:pPr>
              <a:lnSpc>
                <a:spcPts val="1800"/>
              </a:lnSpc>
            </a:pPr>
            <a:r>
              <a:rPr lang="cs-CZ" sz="1400" b="1" dirty="0"/>
              <a:t> </a:t>
            </a:r>
            <a:r>
              <a:rPr lang="cs-CZ" sz="1400" b="1" dirty="0" err="1"/>
              <a:t>treshold</a:t>
            </a:r>
            <a:r>
              <a:rPr lang="cs-CZ" sz="1600" b="1" dirty="0"/>
              <a:t> </a:t>
            </a:r>
            <a:r>
              <a:rPr lang="cs-CZ" sz="1600" dirty="0"/>
              <a:t>-55</a:t>
            </a:r>
            <a:endParaRPr lang="cs-CZ" b="1" dirty="0"/>
          </a:p>
        </p:txBody>
      </p:sp>
      <p:sp>
        <p:nvSpPr>
          <p:cNvPr id="68" name="TextovéPole 67"/>
          <p:cNvSpPr txBox="1"/>
          <p:nvPr/>
        </p:nvSpPr>
        <p:spPr>
          <a:xfrm>
            <a:off x="8970875" y="2089953"/>
            <a:ext cx="1386653" cy="1200329"/>
          </a:xfrm>
          <a:prstGeom prst="rect">
            <a:avLst/>
          </a:prstGeom>
          <a:noFill/>
        </p:spPr>
        <p:txBody>
          <a:bodyPr wrap="square" rtlCol="0">
            <a:spAutoFit/>
          </a:bodyPr>
          <a:lstStyle/>
          <a:p>
            <a:r>
              <a:rPr lang="cs-CZ" dirty="0" err="1"/>
              <a:t>Summation</a:t>
            </a:r>
            <a:r>
              <a:rPr lang="cs-CZ" dirty="0"/>
              <a:t> </a:t>
            </a:r>
            <a:r>
              <a:rPr lang="cs-CZ" dirty="0" err="1"/>
              <a:t>of</a:t>
            </a:r>
            <a:r>
              <a:rPr lang="cs-CZ" dirty="0"/>
              <a:t> PSP</a:t>
            </a:r>
          </a:p>
        </p:txBody>
      </p:sp>
      <p:grpSp>
        <p:nvGrpSpPr>
          <p:cNvPr id="98" name="Skupina 97"/>
          <p:cNvGrpSpPr/>
          <p:nvPr/>
        </p:nvGrpSpPr>
        <p:grpSpPr>
          <a:xfrm>
            <a:off x="7579838" y="3533109"/>
            <a:ext cx="2782075" cy="461665"/>
            <a:chOff x="6055837" y="3533108"/>
            <a:chExt cx="2782075" cy="461665"/>
          </a:xfrm>
        </p:grpSpPr>
        <p:sp>
          <p:nvSpPr>
            <p:cNvPr id="76" name="Volný tvar 75"/>
            <p:cNvSpPr/>
            <p:nvPr/>
          </p:nvSpPr>
          <p:spPr>
            <a:xfrm flipV="1">
              <a:off x="6055837" y="3570545"/>
              <a:ext cx="2782075" cy="35899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82" name="TextovéPole 81"/>
            <p:cNvSpPr txBox="1"/>
            <p:nvPr/>
          </p:nvSpPr>
          <p:spPr>
            <a:xfrm>
              <a:off x="6699415" y="3533108"/>
              <a:ext cx="899860" cy="461665"/>
            </a:xfrm>
            <a:prstGeom prst="rect">
              <a:avLst/>
            </a:prstGeom>
            <a:noFill/>
          </p:spPr>
          <p:txBody>
            <a:bodyPr wrap="square" rtlCol="0">
              <a:spAutoFit/>
            </a:bodyPr>
            <a:lstStyle/>
            <a:p>
              <a:r>
                <a:rPr lang="cs-CZ" dirty="0"/>
                <a:t>IPSP</a:t>
              </a:r>
            </a:p>
          </p:txBody>
        </p:sp>
      </p:grpSp>
      <p:sp>
        <p:nvSpPr>
          <p:cNvPr id="83" name="TextovéPole 82"/>
          <p:cNvSpPr txBox="1"/>
          <p:nvPr/>
        </p:nvSpPr>
        <p:spPr>
          <a:xfrm>
            <a:off x="8317032" y="1058185"/>
            <a:ext cx="2035345" cy="830997"/>
          </a:xfrm>
          <a:prstGeom prst="rect">
            <a:avLst/>
          </a:prstGeom>
          <a:noFill/>
        </p:spPr>
        <p:txBody>
          <a:bodyPr wrap="square" rtlCol="0">
            <a:spAutoFit/>
          </a:bodyPr>
          <a:lstStyle/>
          <a:p>
            <a:r>
              <a:rPr lang="cs-CZ" dirty="0" err="1"/>
              <a:t>Action</a:t>
            </a:r>
            <a:r>
              <a:rPr lang="cs-CZ" dirty="0"/>
              <a:t> </a:t>
            </a:r>
            <a:r>
              <a:rPr lang="cs-CZ" dirty="0" err="1"/>
              <a:t>potencial</a:t>
            </a:r>
            <a:endParaRPr lang="cs-CZ" dirty="0"/>
          </a:p>
        </p:txBody>
      </p:sp>
      <p:grpSp>
        <p:nvGrpSpPr>
          <p:cNvPr id="97" name="Skupina 96"/>
          <p:cNvGrpSpPr/>
          <p:nvPr/>
        </p:nvGrpSpPr>
        <p:grpSpPr>
          <a:xfrm>
            <a:off x="4430171" y="775572"/>
            <a:ext cx="6438375" cy="3589533"/>
            <a:chOff x="2906170" y="775571"/>
            <a:chExt cx="6438375" cy="3589533"/>
          </a:xfrm>
        </p:grpSpPr>
        <p:sp>
          <p:nvSpPr>
            <p:cNvPr id="56" name="TextovéPole 55"/>
            <p:cNvSpPr txBox="1"/>
            <p:nvPr/>
          </p:nvSpPr>
          <p:spPr>
            <a:xfrm>
              <a:off x="8120409" y="4022440"/>
              <a:ext cx="1224136" cy="338554"/>
            </a:xfrm>
            <a:prstGeom prst="rect">
              <a:avLst/>
            </a:prstGeom>
            <a:noFill/>
          </p:spPr>
          <p:txBody>
            <a:bodyPr wrap="square" rtlCol="0">
              <a:spAutoFit/>
            </a:bodyPr>
            <a:lstStyle/>
            <a:p>
              <a:r>
                <a:rPr lang="cs-CZ" sz="1600" dirty="0" err="1"/>
                <a:t>time</a:t>
              </a:r>
              <a:r>
                <a:rPr lang="cs-CZ" sz="1600" dirty="0"/>
                <a:t> (</a:t>
              </a:r>
              <a:r>
                <a:rPr lang="cs-CZ" sz="1600" dirty="0" err="1"/>
                <a:t>ms</a:t>
              </a:r>
              <a:r>
                <a:rPr lang="cs-CZ" sz="1600" dirty="0"/>
                <a:t>)</a:t>
              </a:r>
            </a:p>
          </p:txBody>
        </p:sp>
        <p:cxnSp>
          <p:nvCxnSpPr>
            <p:cNvPr id="58" name="Přímá spojnice 57"/>
            <p:cNvCxnSpPr/>
            <p:nvPr/>
          </p:nvCxnSpPr>
          <p:spPr>
            <a:xfrm>
              <a:off x="6007997" y="1427516"/>
              <a:ext cx="2543" cy="26370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p:cNvCxnSpPr/>
            <p:nvPr/>
          </p:nvCxnSpPr>
          <p:spPr>
            <a:xfrm flipH="1">
              <a:off x="6020065" y="4056971"/>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ovéPole 60"/>
            <p:cNvSpPr txBox="1"/>
            <p:nvPr/>
          </p:nvSpPr>
          <p:spPr>
            <a:xfrm>
              <a:off x="5522494" y="775571"/>
              <a:ext cx="854432" cy="584775"/>
            </a:xfrm>
            <a:prstGeom prst="rect">
              <a:avLst/>
            </a:prstGeom>
            <a:noFill/>
          </p:spPr>
          <p:txBody>
            <a:bodyPr wrap="square" rtlCol="0">
              <a:spAutoFit/>
            </a:bodyPr>
            <a:lstStyle/>
            <a:p>
              <a:r>
                <a:rPr lang="cs-CZ" sz="1600" dirty="0" err="1"/>
                <a:t>voltage</a:t>
              </a:r>
              <a:r>
                <a:rPr lang="cs-CZ" sz="1600" dirty="0"/>
                <a:t> (</a:t>
              </a:r>
              <a:r>
                <a:rPr lang="cs-CZ" sz="1600" dirty="0" err="1"/>
                <a:t>mV</a:t>
              </a:r>
              <a:r>
                <a:rPr lang="cs-CZ" sz="1600" dirty="0"/>
                <a:t>)</a:t>
              </a:r>
            </a:p>
          </p:txBody>
        </p:sp>
        <p:sp>
          <p:nvSpPr>
            <p:cNvPr id="62" name="TextovéPole 61"/>
            <p:cNvSpPr txBox="1"/>
            <p:nvPr/>
          </p:nvSpPr>
          <p:spPr>
            <a:xfrm>
              <a:off x="5536662" y="3544358"/>
              <a:ext cx="854432" cy="338554"/>
            </a:xfrm>
            <a:prstGeom prst="rect">
              <a:avLst/>
            </a:prstGeom>
            <a:noFill/>
          </p:spPr>
          <p:txBody>
            <a:bodyPr wrap="square" rtlCol="0">
              <a:spAutoFit/>
            </a:bodyPr>
            <a:lstStyle/>
            <a:p>
              <a:r>
                <a:rPr lang="cs-CZ" sz="1600" dirty="0"/>
                <a:t>-90</a:t>
              </a:r>
            </a:p>
          </p:txBody>
        </p:sp>
        <p:sp>
          <p:nvSpPr>
            <p:cNvPr id="63" name="TextovéPole 62"/>
            <p:cNvSpPr txBox="1"/>
            <p:nvPr/>
          </p:nvSpPr>
          <p:spPr>
            <a:xfrm>
              <a:off x="6195206" y="4026550"/>
              <a:ext cx="572120" cy="338554"/>
            </a:xfrm>
            <a:prstGeom prst="rect">
              <a:avLst/>
            </a:prstGeom>
            <a:noFill/>
          </p:spPr>
          <p:txBody>
            <a:bodyPr wrap="square" rtlCol="0">
              <a:spAutoFit/>
            </a:bodyPr>
            <a:lstStyle/>
            <a:p>
              <a:pPr algn="ctr"/>
              <a:r>
                <a:rPr lang="cs-CZ" sz="1600" dirty="0"/>
                <a:t>0</a:t>
              </a:r>
            </a:p>
          </p:txBody>
        </p:sp>
        <p:sp>
          <p:nvSpPr>
            <p:cNvPr id="64" name="TextovéPole 63"/>
            <p:cNvSpPr txBox="1"/>
            <p:nvPr/>
          </p:nvSpPr>
          <p:spPr>
            <a:xfrm>
              <a:off x="6710885" y="4026550"/>
              <a:ext cx="572120" cy="338554"/>
            </a:xfrm>
            <a:prstGeom prst="rect">
              <a:avLst/>
            </a:prstGeom>
            <a:noFill/>
          </p:spPr>
          <p:txBody>
            <a:bodyPr wrap="square" rtlCol="0">
              <a:spAutoFit/>
            </a:bodyPr>
            <a:lstStyle/>
            <a:p>
              <a:pPr algn="ctr"/>
              <a:r>
                <a:rPr lang="cs-CZ" sz="1600" dirty="0"/>
                <a:t>2</a:t>
              </a:r>
            </a:p>
          </p:txBody>
        </p:sp>
        <p:sp>
          <p:nvSpPr>
            <p:cNvPr id="65" name="TextovéPole 64"/>
            <p:cNvSpPr txBox="1"/>
            <p:nvPr/>
          </p:nvSpPr>
          <p:spPr>
            <a:xfrm>
              <a:off x="7226564" y="4026550"/>
              <a:ext cx="572120" cy="338554"/>
            </a:xfrm>
            <a:prstGeom prst="rect">
              <a:avLst/>
            </a:prstGeom>
            <a:noFill/>
          </p:spPr>
          <p:txBody>
            <a:bodyPr wrap="square" rtlCol="0">
              <a:spAutoFit/>
            </a:bodyPr>
            <a:lstStyle/>
            <a:p>
              <a:pPr algn="ctr"/>
              <a:r>
                <a:rPr lang="cs-CZ" sz="1600" dirty="0"/>
                <a:t>4</a:t>
              </a:r>
            </a:p>
          </p:txBody>
        </p:sp>
        <p:sp>
          <p:nvSpPr>
            <p:cNvPr id="66" name="TextovéPole 65"/>
            <p:cNvSpPr txBox="1"/>
            <p:nvPr/>
          </p:nvSpPr>
          <p:spPr>
            <a:xfrm>
              <a:off x="7742242" y="4026550"/>
              <a:ext cx="572120" cy="338554"/>
            </a:xfrm>
            <a:prstGeom prst="rect">
              <a:avLst/>
            </a:prstGeom>
            <a:noFill/>
          </p:spPr>
          <p:txBody>
            <a:bodyPr wrap="square" rtlCol="0">
              <a:spAutoFit/>
            </a:bodyPr>
            <a:lstStyle/>
            <a:p>
              <a:pPr algn="ctr"/>
              <a:r>
                <a:rPr lang="cs-CZ" sz="1600" dirty="0"/>
                <a:t>6</a:t>
              </a:r>
            </a:p>
          </p:txBody>
        </p:sp>
        <p:sp>
          <p:nvSpPr>
            <p:cNvPr id="67" name="TextovéPole 66"/>
            <p:cNvSpPr txBox="1"/>
            <p:nvPr/>
          </p:nvSpPr>
          <p:spPr>
            <a:xfrm>
              <a:off x="5536662" y="2567006"/>
              <a:ext cx="854432" cy="338554"/>
            </a:xfrm>
            <a:prstGeom prst="rect">
              <a:avLst/>
            </a:prstGeom>
            <a:noFill/>
          </p:spPr>
          <p:txBody>
            <a:bodyPr wrap="square" rtlCol="0">
              <a:spAutoFit/>
            </a:bodyPr>
            <a:lstStyle/>
            <a:p>
              <a:r>
                <a:rPr lang="cs-CZ" sz="1600" dirty="0"/>
                <a:t>-70</a:t>
              </a:r>
            </a:p>
          </p:txBody>
        </p:sp>
        <p:cxnSp>
          <p:nvCxnSpPr>
            <p:cNvPr id="80" name="Přímá spojnice 79"/>
            <p:cNvCxnSpPr/>
            <p:nvPr/>
          </p:nvCxnSpPr>
          <p:spPr>
            <a:xfrm flipH="1">
              <a:off x="6034427" y="1606933"/>
              <a:ext cx="26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V="1">
              <a:off x="2906170" y="3108936"/>
              <a:ext cx="3043540" cy="9673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 name="TextovéPole 86"/>
          <p:cNvSpPr txBox="1"/>
          <p:nvPr/>
        </p:nvSpPr>
        <p:spPr>
          <a:xfrm>
            <a:off x="4161185" y="2952746"/>
            <a:ext cx="1543662" cy="1200329"/>
          </a:xfrm>
          <a:prstGeom prst="rect">
            <a:avLst/>
          </a:prstGeom>
          <a:noFill/>
        </p:spPr>
        <p:txBody>
          <a:bodyPr wrap="square" rtlCol="0">
            <a:spAutoFit/>
          </a:bodyPr>
          <a:lstStyle/>
          <a:p>
            <a:r>
              <a:rPr lang="cs-CZ" dirty="0" err="1"/>
              <a:t>Inicial</a:t>
            </a:r>
            <a:r>
              <a:rPr lang="cs-CZ" dirty="0"/>
              <a:t> segment </a:t>
            </a:r>
            <a:r>
              <a:rPr lang="cs-CZ" dirty="0" err="1"/>
              <a:t>of</a:t>
            </a:r>
            <a:r>
              <a:rPr lang="cs-CZ" dirty="0"/>
              <a:t> axon</a:t>
            </a:r>
          </a:p>
        </p:txBody>
      </p:sp>
      <p:cxnSp>
        <p:nvCxnSpPr>
          <p:cNvPr id="88" name="Přímá spojnice 87"/>
          <p:cNvCxnSpPr/>
          <p:nvPr/>
        </p:nvCxnSpPr>
        <p:spPr>
          <a:xfrm flipV="1">
            <a:off x="4337761" y="3853887"/>
            <a:ext cx="0" cy="1829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ovéPole 89"/>
          <p:cNvSpPr txBox="1"/>
          <p:nvPr/>
        </p:nvSpPr>
        <p:spPr>
          <a:xfrm>
            <a:off x="4214680" y="4514926"/>
            <a:ext cx="7651005" cy="2031325"/>
          </a:xfrm>
          <a:prstGeom prst="rect">
            <a:avLst/>
          </a:prstGeom>
          <a:noFill/>
        </p:spPr>
        <p:txBody>
          <a:bodyPr wrap="square" rtlCol="0">
            <a:spAutoFit/>
          </a:bodyPr>
          <a:lstStyle/>
          <a:p>
            <a:r>
              <a:rPr lang="en-US" sz="1800" b="1" dirty="0"/>
              <a:t>EPSP </a:t>
            </a:r>
            <a:r>
              <a:rPr lang="en-US" sz="1800" dirty="0"/>
              <a:t>– has different amplitudes, but is smaller than the amplitude of action potential, spreads with decrement</a:t>
            </a:r>
          </a:p>
          <a:p>
            <a:r>
              <a:rPr lang="en-US" sz="1800" b="1" dirty="0"/>
              <a:t>Action potential </a:t>
            </a:r>
            <a:r>
              <a:rPr lang="en-US" sz="1800" dirty="0"/>
              <a:t>– it arises only after crossing the threshold, has a constant amplitude, spreads without decrement</a:t>
            </a:r>
          </a:p>
          <a:p>
            <a:r>
              <a:rPr lang="en-US" sz="1800" b="1" dirty="0"/>
              <a:t>Membrane depolarization may not lead to AP</a:t>
            </a:r>
          </a:p>
          <a:p>
            <a:r>
              <a:rPr lang="en-US" sz="1800" b="1" dirty="0"/>
              <a:t>If the </a:t>
            </a:r>
            <a:r>
              <a:rPr lang="en-US" sz="1800" b="1" dirty="0" err="1"/>
              <a:t>depolari</a:t>
            </a:r>
            <a:r>
              <a:rPr lang="cs-CZ" sz="1800" b="1" dirty="0"/>
              <a:t>z</a:t>
            </a:r>
            <a:r>
              <a:rPr lang="en-US" sz="1800" b="1" dirty="0" err="1"/>
              <a:t>ation</a:t>
            </a:r>
            <a:r>
              <a:rPr lang="en-US" sz="1800" b="1" dirty="0"/>
              <a:t> does not exceed the threshold, the AP does not</a:t>
            </a:r>
            <a:r>
              <a:rPr lang="cs-CZ" sz="1800" b="1" dirty="0"/>
              <a:t> </a:t>
            </a:r>
            <a:r>
              <a:rPr lang="cs-CZ" sz="1800" b="1" dirty="0" err="1"/>
              <a:t>create</a:t>
            </a:r>
            <a:endParaRPr lang="cs-CZ" sz="1800" dirty="0"/>
          </a:p>
        </p:txBody>
      </p:sp>
      <p:sp>
        <p:nvSpPr>
          <p:cNvPr id="93" name="TextovéPole 92"/>
          <p:cNvSpPr txBox="1"/>
          <p:nvPr/>
        </p:nvSpPr>
        <p:spPr>
          <a:xfrm>
            <a:off x="1891862" y="260648"/>
            <a:ext cx="8465666" cy="523220"/>
          </a:xfrm>
          <a:prstGeom prst="rect">
            <a:avLst/>
          </a:prstGeom>
          <a:noFill/>
        </p:spPr>
        <p:txBody>
          <a:bodyPr wrap="square" rtlCol="0">
            <a:spAutoFit/>
          </a:bodyPr>
          <a:lstStyle/>
          <a:p>
            <a:r>
              <a:rPr lang="cs-CZ" sz="2800" b="1" dirty="0" err="1"/>
              <a:t>Summation</a:t>
            </a:r>
            <a:r>
              <a:rPr lang="cs-CZ" sz="2800" b="1" dirty="0"/>
              <a:t> </a:t>
            </a:r>
            <a:r>
              <a:rPr lang="cs-CZ" sz="2800" b="1" dirty="0" err="1"/>
              <a:t>of</a:t>
            </a:r>
            <a:r>
              <a:rPr lang="cs-CZ" sz="2800" b="1" dirty="0"/>
              <a:t> </a:t>
            </a:r>
            <a:r>
              <a:rPr lang="cs-CZ" sz="2800" b="1" dirty="0" err="1"/>
              <a:t>postsynaptic</a:t>
            </a:r>
            <a:r>
              <a:rPr lang="cs-CZ" sz="2800" b="1" dirty="0"/>
              <a:t> </a:t>
            </a:r>
            <a:r>
              <a:rPr lang="cs-CZ" sz="2800" b="1" dirty="0" err="1"/>
              <a:t>potencial</a:t>
            </a:r>
            <a:endParaRPr lang="cs-CZ" sz="2800" b="1" dirty="0"/>
          </a:p>
        </p:txBody>
      </p:sp>
    </p:spTree>
    <p:extLst>
      <p:ext uri="{BB962C8B-B14F-4D97-AF65-F5344CB8AC3E}">
        <p14:creationId xmlns:p14="http://schemas.microsoft.com/office/powerpoint/2010/main" val="1830914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7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8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90">
                                            <p:txEl>
                                              <p:pRg st="0" end="0"/>
                                            </p:txEl>
                                          </p:spTgt>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90">
                                            <p:txEl>
                                              <p:pRg st="1" end="1"/>
                                            </p:txEl>
                                          </p:spTgt>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90">
                                            <p:txEl>
                                              <p:pRg st="2" end="2"/>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9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72" grpId="0" animBg="1"/>
      <p:bldP spid="77" grpId="0" animBg="1"/>
      <p:bldP spid="78" grpId="0" animBg="1"/>
      <p:bldP spid="79" grpId="0" animBg="1"/>
      <p:bldP spid="81" grpId="0"/>
      <p:bldP spid="68" grpId="0"/>
      <p:bldP spid="83" grpId="0"/>
      <p:bldP spid="8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Skupina 73"/>
          <p:cNvGrpSpPr/>
          <p:nvPr/>
        </p:nvGrpSpPr>
        <p:grpSpPr>
          <a:xfrm>
            <a:off x="2423593" y="3053570"/>
            <a:ext cx="4422538" cy="3039726"/>
            <a:chOff x="1881537" y="2694351"/>
            <a:chExt cx="4422538" cy="3039726"/>
          </a:xfrm>
        </p:grpSpPr>
        <p:grpSp>
          <p:nvGrpSpPr>
            <p:cNvPr id="28" name="Skupina 27"/>
            <p:cNvGrpSpPr/>
            <p:nvPr/>
          </p:nvGrpSpPr>
          <p:grpSpPr>
            <a:xfrm rot="2498701">
              <a:off x="2349679" y="2694351"/>
              <a:ext cx="1510420" cy="540000"/>
              <a:chOff x="3551575" y="4509118"/>
              <a:chExt cx="2883269" cy="576064"/>
            </a:xfrm>
          </p:grpSpPr>
          <p:grpSp>
            <p:nvGrpSpPr>
              <p:cNvPr id="44" name="Skupina 43"/>
              <p:cNvGrpSpPr/>
              <p:nvPr/>
            </p:nvGrpSpPr>
            <p:grpSpPr>
              <a:xfrm rot="16473118">
                <a:off x="4987526" y="3594224"/>
                <a:ext cx="440001" cy="2454635"/>
                <a:chOff x="6219153" y="-250638"/>
                <a:chExt cx="644636" cy="1877420"/>
              </a:xfrm>
            </p:grpSpPr>
            <p:sp>
              <p:nvSpPr>
                <p:cNvPr id="46" name="Volný tvar 45"/>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47" name="Volný tvar 46"/>
                <p:cNvSpPr/>
                <p:nvPr/>
              </p:nvSpPr>
              <p:spPr>
                <a:xfrm rot="217609">
                  <a:off x="6229831" y="-250638"/>
                  <a:ext cx="633958" cy="1794059"/>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5" name="Ovál 44"/>
              <p:cNvSpPr/>
              <p:nvPr/>
            </p:nvSpPr>
            <p:spPr>
              <a:xfrm>
                <a:off x="3551575" y="4509118"/>
                <a:ext cx="1030816" cy="576064"/>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9" name="Skupina 28"/>
            <p:cNvGrpSpPr/>
            <p:nvPr/>
          </p:nvGrpSpPr>
          <p:grpSpPr>
            <a:xfrm rot="20963234">
              <a:off x="1881537" y="3590964"/>
              <a:ext cx="1509946" cy="540000"/>
              <a:chOff x="3551578" y="4509120"/>
              <a:chExt cx="2886294" cy="540000"/>
            </a:xfrm>
          </p:grpSpPr>
          <p:grpSp>
            <p:nvGrpSpPr>
              <p:cNvPr id="40" name="Skupina 39"/>
              <p:cNvGrpSpPr/>
              <p:nvPr/>
            </p:nvGrpSpPr>
            <p:grpSpPr>
              <a:xfrm rot="16473118">
                <a:off x="5048690" y="3657309"/>
                <a:ext cx="432713" cy="2345650"/>
                <a:chOff x="6218627" y="-164582"/>
                <a:chExt cx="633958" cy="1794063"/>
              </a:xfrm>
            </p:grpSpPr>
            <p:sp>
              <p:nvSpPr>
                <p:cNvPr id="42" name="Volný tvar 41"/>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43" name="Volný tvar 42"/>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1" name="Ovál 40"/>
              <p:cNvSpPr/>
              <p:nvPr/>
            </p:nvSpPr>
            <p:spPr>
              <a:xfrm>
                <a:off x="3551578" y="4509120"/>
                <a:ext cx="1032222" cy="540000"/>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30" name="Skupina 29"/>
            <p:cNvGrpSpPr/>
            <p:nvPr/>
          </p:nvGrpSpPr>
          <p:grpSpPr>
            <a:xfrm rot="18337678">
              <a:off x="2054178" y="4533300"/>
              <a:ext cx="1861554" cy="540000"/>
              <a:chOff x="3551582" y="4509119"/>
              <a:chExt cx="2886290" cy="540000"/>
            </a:xfrm>
          </p:grpSpPr>
          <p:grpSp>
            <p:nvGrpSpPr>
              <p:cNvPr id="36" name="Skupina 35"/>
              <p:cNvGrpSpPr/>
              <p:nvPr/>
            </p:nvGrpSpPr>
            <p:grpSpPr>
              <a:xfrm rot="16473118">
                <a:off x="5048690" y="3657309"/>
                <a:ext cx="432713" cy="2345650"/>
                <a:chOff x="6218627" y="-164582"/>
                <a:chExt cx="633958" cy="1794063"/>
              </a:xfrm>
            </p:grpSpPr>
            <p:sp>
              <p:nvSpPr>
                <p:cNvPr id="38" name="Volný tvar 37"/>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9" name="Volný tvar 38"/>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7" name="Ovál 36"/>
              <p:cNvSpPr/>
              <p:nvPr/>
            </p:nvSpPr>
            <p:spPr>
              <a:xfrm>
                <a:off x="3551582" y="4509119"/>
                <a:ext cx="837256" cy="540000"/>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31" name="Skupina 30"/>
            <p:cNvGrpSpPr/>
            <p:nvPr/>
          </p:nvGrpSpPr>
          <p:grpSpPr>
            <a:xfrm>
              <a:off x="3417784" y="3494668"/>
              <a:ext cx="2886291" cy="576064"/>
              <a:chOff x="3551581" y="4509120"/>
              <a:chExt cx="2886291" cy="576064"/>
            </a:xfrm>
          </p:grpSpPr>
          <p:grpSp>
            <p:nvGrpSpPr>
              <p:cNvPr id="32" name="Skupina 31"/>
              <p:cNvGrpSpPr/>
              <p:nvPr/>
            </p:nvGrpSpPr>
            <p:grpSpPr>
              <a:xfrm rot="16473118">
                <a:off x="5048690" y="3657309"/>
                <a:ext cx="432713" cy="2345650"/>
                <a:chOff x="6218627" y="-164582"/>
                <a:chExt cx="633958" cy="1794063"/>
              </a:xfrm>
            </p:grpSpPr>
            <p:sp>
              <p:nvSpPr>
                <p:cNvPr id="34" name="Volný tvar 33"/>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5" name="Volný tvar 34"/>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3" name="Ovál 32"/>
              <p:cNvSpPr/>
              <p:nvPr/>
            </p:nvSpPr>
            <p:spPr>
              <a:xfrm>
                <a:off x="3551581" y="4509120"/>
                <a:ext cx="576064" cy="576064"/>
              </a:xfrm>
              <a:prstGeom prst="ellips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52" name="Plus 51"/>
            <p:cNvSpPr/>
            <p:nvPr/>
          </p:nvSpPr>
          <p:spPr>
            <a:xfrm flipH="1">
              <a:off x="3461927" y="3066576"/>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4" name="Plus 53"/>
            <p:cNvSpPr/>
            <p:nvPr/>
          </p:nvSpPr>
          <p:spPr>
            <a:xfrm flipH="1">
              <a:off x="2997486" y="352021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grpSp>
        <p:nvGrpSpPr>
          <p:cNvPr id="2" name="Skupina 1"/>
          <p:cNvGrpSpPr/>
          <p:nvPr/>
        </p:nvGrpSpPr>
        <p:grpSpPr>
          <a:xfrm>
            <a:off x="6600057" y="432048"/>
            <a:ext cx="4268489" cy="3789040"/>
            <a:chOff x="5076056" y="432048"/>
            <a:chExt cx="4268489" cy="3789040"/>
          </a:xfrm>
        </p:grpSpPr>
        <p:sp>
          <p:nvSpPr>
            <p:cNvPr id="56" name="TextovéPole 55"/>
            <p:cNvSpPr txBox="1"/>
            <p:nvPr/>
          </p:nvSpPr>
          <p:spPr>
            <a:xfrm>
              <a:off x="8120409" y="3878424"/>
              <a:ext cx="1224136" cy="338554"/>
            </a:xfrm>
            <a:prstGeom prst="rect">
              <a:avLst/>
            </a:prstGeom>
            <a:noFill/>
          </p:spPr>
          <p:txBody>
            <a:bodyPr wrap="square" rtlCol="0">
              <a:spAutoFit/>
            </a:bodyPr>
            <a:lstStyle/>
            <a:p>
              <a:r>
                <a:rPr lang="cs-CZ" sz="1600" dirty="0" err="1"/>
                <a:t>time</a:t>
              </a:r>
              <a:r>
                <a:rPr lang="cs-CZ" sz="1600" dirty="0"/>
                <a:t> (</a:t>
              </a:r>
              <a:r>
                <a:rPr lang="cs-CZ" sz="1600" dirty="0" err="1"/>
                <a:t>ms</a:t>
              </a:r>
              <a:r>
                <a:rPr lang="cs-CZ" sz="1600" dirty="0"/>
                <a:t>)</a:t>
              </a:r>
            </a:p>
          </p:txBody>
        </p:sp>
        <p:cxnSp>
          <p:nvCxnSpPr>
            <p:cNvPr id="58" name="Přímá spojnice 57"/>
            <p:cNvCxnSpPr/>
            <p:nvPr/>
          </p:nvCxnSpPr>
          <p:spPr>
            <a:xfrm>
              <a:off x="6007997" y="1283500"/>
              <a:ext cx="2543" cy="26370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p:cNvCxnSpPr/>
            <p:nvPr/>
          </p:nvCxnSpPr>
          <p:spPr>
            <a:xfrm flipH="1">
              <a:off x="6020065" y="3912955"/>
              <a:ext cx="28083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Volný tvar 59"/>
            <p:cNvSpPr/>
            <p:nvPr/>
          </p:nvSpPr>
          <p:spPr>
            <a:xfrm>
              <a:off x="6024009" y="2544135"/>
              <a:ext cx="2782075" cy="84157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61" name="TextovéPole 60"/>
            <p:cNvSpPr txBox="1"/>
            <p:nvPr/>
          </p:nvSpPr>
          <p:spPr>
            <a:xfrm>
              <a:off x="5522494" y="631555"/>
              <a:ext cx="854432" cy="584775"/>
            </a:xfrm>
            <a:prstGeom prst="rect">
              <a:avLst/>
            </a:prstGeom>
            <a:noFill/>
          </p:spPr>
          <p:txBody>
            <a:bodyPr wrap="square" rtlCol="0">
              <a:spAutoFit/>
            </a:bodyPr>
            <a:lstStyle/>
            <a:p>
              <a:r>
                <a:rPr lang="cs-CZ" sz="1600" dirty="0" err="1"/>
                <a:t>voltage</a:t>
              </a:r>
              <a:r>
                <a:rPr lang="cs-CZ" sz="1600" dirty="0"/>
                <a:t> (</a:t>
              </a:r>
              <a:r>
                <a:rPr lang="cs-CZ" sz="1600" dirty="0" err="1"/>
                <a:t>mV</a:t>
              </a:r>
              <a:r>
                <a:rPr lang="cs-CZ" sz="1600" dirty="0"/>
                <a:t>)</a:t>
              </a:r>
            </a:p>
          </p:txBody>
        </p:sp>
        <p:sp>
          <p:nvSpPr>
            <p:cNvPr id="62" name="TextovéPole 61"/>
            <p:cNvSpPr txBox="1"/>
            <p:nvPr/>
          </p:nvSpPr>
          <p:spPr>
            <a:xfrm>
              <a:off x="5536662" y="3400342"/>
              <a:ext cx="854432" cy="338554"/>
            </a:xfrm>
            <a:prstGeom prst="rect">
              <a:avLst/>
            </a:prstGeom>
            <a:noFill/>
          </p:spPr>
          <p:txBody>
            <a:bodyPr wrap="square" rtlCol="0">
              <a:spAutoFit/>
            </a:bodyPr>
            <a:lstStyle/>
            <a:p>
              <a:r>
                <a:rPr lang="cs-CZ" sz="1600" dirty="0"/>
                <a:t>-90</a:t>
              </a:r>
            </a:p>
          </p:txBody>
        </p:sp>
        <p:sp>
          <p:nvSpPr>
            <p:cNvPr id="63" name="TextovéPole 62"/>
            <p:cNvSpPr txBox="1"/>
            <p:nvPr/>
          </p:nvSpPr>
          <p:spPr>
            <a:xfrm>
              <a:off x="6195206" y="3882534"/>
              <a:ext cx="572120" cy="338554"/>
            </a:xfrm>
            <a:prstGeom prst="rect">
              <a:avLst/>
            </a:prstGeom>
            <a:noFill/>
          </p:spPr>
          <p:txBody>
            <a:bodyPr wrap="square" rtlCol="0">
              <a:spAutoFit/>
            </a:bodyPr>
            <a:lstStyle/>
            <a:p>
              <a:pPr algn="ctr"/>
              <a:r>
                <a:rPr lang="cs-CZ" sz="1600" dirty="0"/>
                <a:t>0</a:t>
              </a:r>
            </a:p>
          </p:txBody>
        </p:sp>
        <p:sp>
          <p:nvSpPr>
            <p:cNvPr id="64" name="TextovéPole 63"/>
            <p:cNvSpPr txBox="1"/>
            <p:nvPr/>
          </p:nvSpPr>
          <p:spPr>
            <a:xfrm>
              <a:off x="6710885" y="3882534"/>
              <a:ext cx="572120" cy="338554"/>
            </a:xfrm>
            <a:prstGeom prst="rect">
              <a:avLst/>
            </a:prstGeom>
            <a:noFill/>
          </p:spPr>
          <p:txBody>
            <a:bodyPr wrap="square" rtlCol="0">
              <a:spAutoFit/>
            </a:bodyPr>
            <a:lstStyle/>
            <a:p>
              <a:pPr algn="ctr"/>
              <a:r>
                <a:rPr lang="cs-CZ" sz="1600" dirty="0"/>
                <a:t>2</a:t>
              </a:r>
            </a:p>
          </p:txBody>
        </p:sp>
        <p:sp>
          <p:nvSpPr>
            <p:cNvPr id="65" name="TextovéPole 64"/>
            <p:cNvSpPr txBox="1"/>
            <p:nvPr/>
          </p:nvSpPr>
          <p:spPr>
            <a:xfrm>
              <a:off x="7226564" y="3882534"/>
              <a:ext cx="572120" cy="338554"/>
            </a:xfrm>
            <a:prstGeom prst="rect">
              <a:avLst/>
            </a:prstGeom>
            <a:noFill/>
          </p:spPr>
          <p:txBody>
            <a:bodyPr wrap="square" rtlCol="0">
              <a:spAutoFit/>
            </a:bodyPr>
            <a:lstStyle/>
            <a:p>
              <a:pPr algn="ctr"/>
              <a:r>
                <a:rPr lang="cs-CZ" sz="1600" dirty="0"/>
                <a:t>4</a:t>
              </a:r>
            </a:p>
          </p:txBody>
        </p:sp>
        <p:sp>
          <p:nvSpPr>
            <p:cNvPr id="66" name="TextovéPole 65"/>
            <p:cNvSpPr txBox="1"/>
            <p:nvPr/>
          </p:nvSpPr>
          <p:spPr>
            <a:xfrm>
              <a:off x="7742242" y="3882534"/>
              <a:ext cx="572120" cy="338554"/>
            </a:xfrm>
            <a:prstGeom prst="rect">
              <a:avLst/>
            </a:prstGeom>
            <a:noFill/>
          </p:spPr>
          <p:txBody>
            <a:bodyPr wrap="square" rtlCol="0">
              <a:spAutoFit/>
            </a:bodyPr>
            <a:lstStyle/>
            <a:p>
              <a:pPr algn="ctr"/>
              <a:r>
                <a:rPr lang="cs-CZ" sz="1600" dirty="0"/>
                <a:t>6</a:t>
              </a:r>
            </a:p>
          </p:txBody>
        </p:sp>
        <p:sp>
          <p:nvSpPr>
            <p:cNvPr id="67" name="TextovéPole 66"/>
            <p:cNvSpPr txBox="1"/>
            <p:nvPr/>
          </p:nvSpPr>
          <p:spPr>
            <a:xfrm>
              <a:off x="5536662" y="2422990"/>
              <a:ext cx="854432" cy="338554"/>
            </a:xfrm>
            <a:prstGeom prst="rect">
              <a:avLst/>
            </a:prstGeom>
            <a:noFill/>
          </p:spPr>
          <p:txBody>
            <a:bodyPr wrap="square" rtlCol="0">
              <a:spAutoFit/>
            </a:bodyPr>
            <a:lstStyle/>
            <a:p>
              <a:r>
                <a:rPr lang="cs-CZ" sz="1600" dirty="0"/>
                <a:t>-70</a:t>
              </a:r>
            </a:p>
          </p:txBody>
        </p:sp>
        <p:sp>
          <p:nvSpPr>
            <p:cNvPr id="68" name="TextovéPole 67"/>
            <p:cNvSpPr txBox="1"/>
            <p:nvPr/>
          </p:nvSpPr>
          <p:spPr>
            <a:xfrm>
              <a:off x="7446875" y="2407601"/>
              <a:ext cx="899860" cy="461665"/>
            </a:xfrm>
            <a:prstGeom prst="rect">
              <a:avLst/>
            </a:prstGeom>
            <a:noFill/>
          </p:spPr>
          <p:txBody>
            <a:bodyPr wrap="square" rtlCol="0">
              <a:spAutoFit/>
            </a:bodyPr>
            <a:lstStyle/>
            <a:p>
              <a:r>
                <a:rPr lang="cs-CZ" dirty="0"/>
                <a:t>EPSP</a:t>
              </a:r>
            </a:p>
          </p:txBody>
        </p:sp>
        <p:sp>
          <p:nvSpPr>
            <p:cNvPr id="72" name="Volný tvar 71"/>
            <p:cNvSpPr/>
            <p:nvPr/>
          </p:nvSpPr>
          <p:spPr>
            <a:xfrm>
              <a:off x="6046302" y="2695618"/>
              <a:ext cx="2782075" cy="725740"/>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7" name="Volný tvar 76"/>
            <p:cNvSpPr/>
            <p:nvPr/>
          </p:nvSpPr>
          <p:spPr>
            <a:xfrm>
              <a:off x="6022034" y="2251747"/>
              <a:ext cx="2782075" cy="1153969"/>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8" name="Volný tvar 77"/>
            <p:cNvSpPr/>
            <p:nvPr/>
          </p:nvSpPr>
          <p:spPr>
            <a:xfrm>
              <a:off x="6010540" y="1772816"/>
              <a:ext cx="2782075" cy="1595133"/>
            </a:xfrm>
            <a:custGeom>
              <a:avLst/>
              <a:gdLst>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59431"/>
                <a:gd name="connsiteX1" fmla="*/ 404037 w 2796363"/>
                <a:gd name="connsiteY1" fmla="*/ 1033854 h 1059431"/>
                <a:gd name="connsiteX2" fmla="*/ 584791 w 2796363"/>
                <a:gd name="connsiteY2" fmla="*/ 768040 h 1059431"/>
                <a:gd name="connsiteX3" fmla="*/ 744279 w 2796363"/>
                <a:gd name="connsiteY3" fmla="*/ 108821 h 1059431"/>
                <a:gd name="connsiteX4" fmla="*/ 967563 w 2796363"/>
                <a:gd name="connsiteY4" fmla="*/ 34393 h 1059431"/>
                <a:gd name="connsiteX5" fmla="*/ 1329070 w 2796363"/>
                <a:gd name="connsiteY5" fmla="*/ 459696 h 1059431"/>
                <a:gd name="connsiteX6" fmla="*/ 1860698 w 2796363"/>
                <a:gd name="connsiteY6" fmla="*/ 853100 h 1059431"/>
                <a:gd name="connsiteX7" fmla="*/ 2317898 w 2796363"/>
                <a:gd name="connsiteY7" fmla="*/ 980691 h 1059431"/>
                <a:gd name="connsiteX8" fmla="*/ 2796363 w 2796363"/>
                <a:gd name="connsiteY8" fmla="*/ 991324 h 1059431"/>
                <a:gd name="connsiteX0" fmla="*/ 0 w 2796363"/>
                <a:gd name="connsiteY0" fmla="*/ 1033854 h 1044310"/>
                <a:gd name="connsiteX1" fmla="*/ 404037 w 2796363"/>
                <a:gd name="connsiteY1" fmla="*/ 998136 h 1044310"/>
                <a:gd name="connsiteX2" fmla="*/ 584791 w 2796363"/>
                <a:gd name="connsiteY2" fmla="*/ 768040 h 1044310"/>
                <a:gd name="connsiteX3" fmla="*/ 744279 w 2796363"/>
                <a:gd name="connsiteY3" fmla="*/ 108821 h 1044310"/>
                <a:gd name="connsiteX4" fmla="*/ 967563 w 2796363"/>
                <a:gd name="connsiteY4" fmla="*/ 34393 h 1044310"/>
                <a:gd name="connsiteX5" fmla="*/ 1329070 w 2796363"/>
                <a:gd name="connsiteY5" fmla="*/ 459696 h 1044310"/>
                <a:gd name="connsiteX6" fmla="*/ 1860698 w 2796363"/>
                <a:gd name="connsiteY6" fmla="*/ 853100 h 1044310"/>
                <a:gd name="connsiteX7" fmla="*/ 2317898 w 2796363"/>
                <a:gd name="connsiteY7" fmla="*/ 980691 h 1044310"/>
                <a:gd name="connsiteX8" fmla="*/ 2796363 w 2796363"/>
                <a:gd name="connsiteY8" fmla="*/ 991324 h 1044310"/>
                <a:gd name="connsiteX0" fmla="*/ 0 w 2782075"/>
                <a:gd name="connsiteY0" fmla="*/ 983848 h 1015359"/>
                <a:gd name="connsiteX1" fmla="*/ 389749 w 2782075"/>
                <a:gd name="connsiteY1" fmla="*/ 998136 h 1015359"/>
                <a:gd name="connsiteX2" fmla="*/ 570503 w 2782075"/>
                <a:gd name="connsiteY2" fmla="*/ 768040 h 1015359"/>
                <a:gd name="connsiteX3" fmla="*/ 729991 w 2782075"/>
                <a:gd name="connsiteY3" fmla="*/ 108821 h 1015359"/>
                <a:gd name="connsiteX4" fmla="*/ 953275 w 2782075"/>
                <a:gd name="connsiteY4" fmla="*/ 34393 h 1015359"/>
                <a:gd name="connsiteX5" fmla="*/ 1314782 w 2782075"/>
                <a:gd name="connsiteY5" fmla="*/ 459696 h 1015359"/>
                <a:gd name="connsiteX6" fmla="*/ 1846410 w 2782075"/>
                <a:gd name="connsiteY6" fmla="*/ 853100 h 1015359"/>
                <a:gd name="connsiteX7" fmla="*/ 2303610 w 2782075"/>
                <a:gd name="connsiteY7" fmla="*/ 980691 h 1015359"/>
                <a:gd name="connsiteX8" fmla="*/ 2782075 w 2782075"/>
                <a:gd name="connsiteY8" fmla="*/ 991324 h 1015359"/>
                <a:gd name="connsiteX0" fmla="*/ 0 w 2782075"/>
                <a:gd name="connsiteY0" fmla="*/ 983848 h 997036"/>
                <a:gd name="connsiteX1" fmla="*/ 408799 w 2782075"/>
                <a:gd name="connsiteY1" fmla="*/ 962418 h 997036"/>
                <a:gd name="connsiteX2" fmla="*/ 570503 w 2782075"/>
                <a:gd name="connsiteY2" fmla="*/ 768040 h 997036"/>
                <a:gd name="connsiteX3" fmla="*/ 729991 w 2782075"/>
                <a:gd name="connsiteY3" fmla="*/ 108821 h 997036"/>
                <a:gd name="connsiteX4" fmla="*/ 953275 w 2782075"/>
                <a:gd name="connsiteY4" fmla="*/ 34393 h 997036"/>
                <a:gd name="connsiteX5" fmla="*/ 1314782 w 2782075"/>
                <a:gd name="connsiteY5" fmla="*/ 459696 h 997036"/>
                <a:gd name="connsiteX6" fmla="*/ 1846410 w 2782075"/>
                <a:gd name="connsiteY6" fmla="*/ 853100 h 997036"/>
                <a:gd name="connsiteX7" fmla="*/ 2303610 w 2782075"/>
                <a:gd name="connsiteY7" fmla="*/ 980691 h 997036"/>
                <a:gd name="connsiteX8" fmla="*/ 2782075 w 2782075"/>
                <a:gd name="connsiteY8" fmla="*/ 991324 h 99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075" h="997036">
                  <a:moveTo>
                    <a:pt x="0" y="983848"/>
                  </a:moveTo>
                  <a:cubicBezTo>
                    <a:pt x="153286" y="1005999"/>
                    <a:pt x="313715" y="998386"/>
                    <a:pt x="408799" y="962418"/>
                  </a:cubicBezTo>
                  <a:cubicBezTo>
                    <a:pt x="503883" y="926450"/>
                    <a:pt x="516971" y="910306"/>
                    <a:pt x="570503" y="768040"/>
                  </a:cubicBezTo>
                  <a:cubicBezTo>
                    <a:pt x="624035" y="625774"/>
                    <a:pt x="666196" y="231095"/>
                    <a:pt x="729991" y="108821"/>
                  </a:cubicBezTo>
                  <a:cubicBezTo>
                    <a:pt x="793786" y="-13453"/>
                    <a:pt x="855810" y="-24086"/>
                    <a:pt x="953275" y="34393"/>
                  </a:cubicBezTo>
                  <a:cubicBezTo>
                    <a:pt x="1050740" y="92872"/>
                    <a:pt x="1165926" y="323245"/>
                    <a:pt x="1314782" y="459696"/>
                  </a:cubicBezTo>
                  <a:cubicBezTo>
                    <a:pt x="1463638" y="596147"/>
                    <a:pt x="1628442" y="745003"/>
                    <a:pt x="1846410" y="853100"/>
                  </a:cubicBezTo>
                  <a:cubicBezTo>
                    <a:pt x="2064378" y="961197"/>
                    <a:pt x="2147666" y="957654"/>
                    <a:pt x="2303610" y="980691"/>
                  </a:cubicBezTo>
                  <a:cubicBezTo>
                    <a:pt x="2459554" y="1003728"/>
                    <a:pt x="2620814" y="997526"/>
                    <a:pt x="2782075" y="991324"/>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600"/>
            </a:p>
          </p:txBody>
        </p:sp>
        <p:sp>
          <p:nvSpPr>
            <p:cNvPr id="79" name="Volný tvar 78"/>
            <p:cNvSpPr/>
            <p:nvPr/>
          </p:nvSpPr>
          <p:spPr>
            <a:xfrm>
              <a:off x="6007997" y="432048"/>
              <a:ext cx="831273" cy="2946102"/>
            </a:xfrm>
            <a:custGeom>
              <a:avLst/>
              <a:gdLst>
                <a:gd name="connsiteX0" fmla="*/ 0 w 831273"/>
                <a:gd name="connsiteY0" fmla="*/ 2945081 h 2946102"/>
                <a:gd name="connsiteX1" fmla="*/ 368135 w 831273"/>
                <a:gd name="connsiteY1" fmla="*/ 2921330 h 2946102"/>
                <a:gd name="connsiteX2" fmla="*/ 546265 w 831273"/>
                <a:gd name="connsiteY2" fmla="*/ 2778826 h 2946102"/>
                <a:gd name="connsiteX3" fmla="*/ 617517 w 831273"/>
                <a:gd name="connsiteY3" fmla="*/ 1781299 h 2946102"/>
                <a:gd name="connsiteX4" fmla="*/ 748146 w 831273"/>
                <a:gd name="connsiteY4" fmla="*/ 783771 h 2946102"/>
                <a:gd name="connsiteX5" fmla="*/ 831273 w 831273"/>
                <a:gd name="connsiteY5" fmla="*/ 0 h 294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273" h="2946102">
                  <a:moveTo>
                    <a:pt x="0" y="2945081"/>
                  </a:moveTo>
                  <a:cubicBezTo>
                    <a:pt x="138545" y="2947060"/>
                    <a:pt x="277091" y="2949039"/>
                    <a:pt x="368135" y="2921330"/>
                  </a:cubicBezTo>
                  <a:cubicBezTo>
                    <a:pt x="459179" y="2893621"/>
                    <a:pt x="504701" y="2968831"/>
                    <a:pt x="546265" y="2778826"/>
                  </a:cubicBezTo>
                  <a:cubicBezTo>
                    <a:pt x="587829" y="2588821"/>
                    <a:pt x="583870" y="2113808"/>
                    <a:pt x="617517" y="1781299"/>
                  </a:cubicBezTo>
                  <a:cubicBezTo>
                    <a:pt x="651164" y="1448790"/>
                    <a:pt x="712520" y="1080654"/>
                    <a:pt x="748146" y="783771"/>
                  </a:cubicBezTo>
                  <a:cubicBezTo>
                    <a:pt x="783772" y="486888"/>
                    <a:pt x="807522" y="243444"/>
                    <a:pt x="831273"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80" name="Přímá spojnice 79"/>
            <p:cNvCxnSpPr/>
            <p:nvPr/>
          </p:nvCxnSpPr>
          <p:spPr>
            <a:xfrm flipH="1">
              <a:off x="6034427" y="1462917"/>
              <a:ext cx="26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ovéPole 80"/>
            <p:cNvSpPr txBox="1"/>
            <p:nvPr/>
          </p:nvSpPr>
          <p:spPr>
            <a:xfrm>
              <a:off x="5076056" y="1306089"/>
              <a:ext cx="1234442" cy="553998"/>
            </a:xfrm>
            <a:prstGeom prst="rect">
              <a:avLst/>
            </a:prstGeom>
            <a:noFill/>
          </p:spPr>
          <p:txBody>
            <a:bodyPr wrap="square" rtlCol="0">
              <a:spAutoFit/>
            </a:bodyPr>
            <a:lstStyle/>
            <a:p>
              <a:pPr>
                <a:lnSpc>
                  <a:spcPts val="1800"/>
                </a:lnSpc>
              </a:pPr>
              <a:r>
                <a:rPr lang="cs-CZ" sz="1400" b="1" dirty="0"/>
                <a:t> </a:t>
              </a:r>
              <a:r>
                <a:rPr lang="cs-CZ" sz="1400" b="1" dirty="0" err="1"/>
                <a:t>treshold</a:t>
              </a:r>
              <a:r>
                <a:rPr lang="cs-CZ" sz="1600" b="1" dirty="0"/>
                <a:t> </a:t>
              </a:r>
              <a:r>
                <a:rPr lang="cs-CZ" sz="1600" dirty="0"/>
                <a:t>-55</a:t>
              </a:r>
              <a:endParaRPr lang="cs-CZ" b="1" dirty="0"/>
            </a:p>
          </p:txBody>
        </p:sp>
        <p:sp>
          <p:nvSpPr>
            <p:cNvPr id="83" name="TextovéPole 82"/>
            <p:cNvSpPr txBox="1"/>
            <p:nvPr/>
          </p:nvSpPr>
          <p:spPr>
            <a:xfrm>
              <a:off x="6793032" y="914168"/>
              <a:ext cx="1814664" cy="830997"/>
            </a:xfrm>
            <a:prstGeom prst="rect">
              <a:avLst/>
            </a:prstGeom>
            <a:noFill/>
          </p:spPr>
          <p:txBody>
            <a:bodyPr wrap="square" rtlCol="0">
              <a:spAutoFit/>
            </a:bodyPr>
            <a:lstStyle/>
            <a:p>
              <a:r>
                <a:rPr lang="cs-CZ" dirty="0" err="1"/>
                <a:t>Action</a:t>
              </a:r>
              <a:r>
                <a:rPr lang="cs-CZ" dirty="0"/>
                <a:t> </a:t>
              </a:r>
              <a:r>
                <a:rPr lang="cs-CZ" dirty="0" err="1"/>
                <a:t>potential</a:t>
              </a:r>
              <a:endParaRPr lang="cs-CZ" dirty="0"/>
            </a:p>
          </p:txBody>
        </p:sp>
      </p:grpSp>
      <p:sp>
        <p:nvSpPr>
          <p:cNvPr id="93" name="TextovéPole 92"/>
          <p:cNvSpPr txBox="1"/>
          <p:nvPr/>
        </p:nvSpPr>
        <p:spPr>
          <a:xfrm>
            <a:off x="1913128" y="292547"/>
            <a:ext cx="8465666" cy="523220"/>
          </a:xfrm>
          <a:prstGeom prst="rect">
            <a:avLst/>
          </a:prstGeom>
          <a:noFill/>
        </p:spPr>
        <p:txBody>
          <a:bodyPr wrap="square" rtlCol="0">
            <a:spAutoFit/>
          </a:bodyPr>
          <a:lstStyle/>
          <a:p>
            <a:r>
              <a:rPr lang="cs-CZ" sz="2800" b="1" dirty="0" err="1"/>
              <a:t>Space</a:t>
            </a:r>
            <a:r>
              <a:rPr lang="cs-CZ" sz="2800" b="1" dirty="0"/>
              <a:t> </a:t>
            </a:r>
            <a:r>
              <a:rPr lang="cs-CZ" sz="2800" b="1" dirty="0" err="1"/>
              <a:t>summation</a:t>
            </a:r>
            <a:endParaRPr lang="cs-CZ" sz="2800" b="1" dirty="0"/>
          </a:p>
        </p:txBody>
      </p:sp>
      <p:sp>
        <p:nvSpPr>
          <p:cNvPr id="57" name="TextovéPole 56"/>
          <p:cNvSpPr txBox="1"/>
          <p:nvPr/>
        </p:nvSpPr>
        <p:spPr>
          <a:xfrm>
            <a:off x="236673" y="967495"/>
            <a:ext cx="6236620" cy="1692771"/>
          </a:xfrm>
          <a:prstGeom prst="rect">
            <a:avLst/>
          </a:prstGeom>
          <a:noFill/>
        </p:spPr>
        <p:txBody>
          <a:bodyPr wrap="square" rtlCol="0">
            <a:spAutoFit/>
          </a:bodyPr>
          <a:lstStyle/>
          <a:p>
            <a:r>
              <a:rPr lang="en-US" dirty="0"/>
              <a:t> </a:t>
            </a:r>
            <a:r>
              <a:rPr lang="en-US" sz="2000" dirty="0"/>
              <a:t>The more excitatory synapses on the neuron, which the AP came up with at the same time, the more EPSP was created and the easier it was to reach the threshold for the formation of AP on the post</a:t>
            </a:r>
            <a:r>
              <a:rPr lang="cs-CZ" sz="2000" dirty="0"/>
              <a:t>s</a:t>
            </a:r>
            <a:r>
              <a:rPr lang="en-US" sz="2000" dirty="0" err="1"/>
              <a:t>ynaptic</a:t>
            </a:r>
            <a:r>
              <a:rPr lang="en-US" sz="2000" dirty="0"/>
              <a:t> neuron</a:t>
            </a:r>
            <a:endParaRPr lang="cs-CZ" sz="2000" dirty="0"/>
          </a:p>
        </p:txBody>
      </p:sp>
      <p:sp>
        <p:nvSpPr>
          <p:cNvPr id="70" name="Plus 69"/>
          <p:cNvSpPr/>
          <p:nvPr/>
        </p:nvSpPr>
        <p:spPr>
          <a:xfrm flipH="1">
            <a:off x="3691942" y="4509120"/>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cxnSp>
        <p:nvCxnSpPr>
          <p:cNvPr id="71" name="Přímá spojnice 70"/>
          <p:cNvCxnSpPr/>
          <p:nvPr/>
        </p:nvCxnSpPr>
        <p:spPr>
          <a:xfrm flipV="1">
            <a:off x="4790212" y="2792018"/>
            <a:ext cx="2889965" cy="12842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ovéPole 72"/>
          <p:cNvSpPr txBox="1"/>
          <p:nvPr/>
        </p:nvSpPr>
        <p:spPr>
          <a:xfrm>
            <a:off x="4465007" y="3201287"/>
            <a:ext cx="2295697" cy="830997"/>
          </a:xfrm>
          <a:prstGeom prst="rect">
            <a:avLst/>
          </a:prstGeom>
          <a:noFill/>
        </p:spPr>
        <p:txBody>
          <a:bodyPr wrap="square" rtlCol="0">
            <a:spAutoFit/>
          </a:bodyPr>
          <a:lstStyle/>
          <a:p>
            <a:r>
              <a:rPr lang="cs-CZ" dirty="0" err="1"/>
              <a:t>Inicial</a:t>
            </a:r>
            <a:r>
              <a:rPr lang="cs-CZ" dirty="0"/>
              <a:t> segment </a:t>
            </a:r>
            <a:r>
              <a:rPr lang="cs-CZ" dirty="0" err="1"/>
              <a:t>of</a:t>
            </a:r>
            <a:r>
              <a:rPr lang="cs-CZ" dirty="0"/>
              <a:t> axon</a:t>
            </a:r>
          </a:p>
        </p:txBody>
      </p:sp>
      <p:cxnSp>
        <p:nvCxnSpPr>
          <p:cNvPr id="75" name="Přímá spojnice 74"/>
          <p:cNvCxnSpPr/>
          <p:nvPr/>
        </p:nvCxnSpPr>
        <p:spPr>
          <a:xfrm flipV="1">
            <a:off x="4697802" y="3853887"/>
            <a:ext cx="0" cy="1829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Volný tvar 83"/>
          <p:cNvSpPr/>
          <p:nvPr/>
        </p:nvSpPr>
        <p:spPr>
          <a:xfrm flipH="1">
            <a:off x="3565716" y="2570383"/>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6" name="Volný tvar 85"/>
          <p:cNvSpPr/>
          <p:nvPr/>
        </p:nvSpPr>
        <p:spPr>
          <a:xfrm flipH="1">
            <a:off x="3009458" y="3514467"/>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88"/>
          <p:cNvSpPr/>
          <p:nvPr/>
        </p:nvSpPr>
        <p:spPr>
          <a:xfrm flipH="1">
            <a:off x="3194322" y="4639082"/>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1" name="Volný tvar 90"/>
          <p:cNvSpPr/>
          <p:nvPr/>
        </p:nvSpPr>
        <p:spPr>
          <a:xfrm flipH="1">
            <a:off x="4790211" y="4333814"/>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TextovéPole 91"/>
          <p:cNvSpPr txBox="1"/>
          <p:nvPr/>
        </p:nvSpPr>
        <p:spPr>
          <a:xfrm>
            <a:off x="1658602" y="3486592"/>
            <a:ext cx="1522606" cy="830997"/>
          </a:xfrm>
          <a:prstGeom prst="rect">
            <a:avLst/>
          </a:prstGeom>
          <a:noFill/>
        </p:spPr>
        <p:txBody>
          <a:bodyPr wrap="square" rtlCol="0">
            <a:spAutoFit/>
          </a:bodyPr>
          <a:lstStyle/>
          <a:p>
            <a:r>
              <a:rPr lang="cs-CZ" dirty="0"/>
              <a:t>Incoming AP</a:t>
            </a:r>
          </a:p>
        </p:txBody>
      </p:sp>
      <p:sp>
        <p:nvSpPr>
          <p:cNvPr id="94" name="TextovéPole 93"/>
          <p:cNvSpPr txBox="1"/>
          <p:nvPr/>
        </p:nvSpPr>
        <p:spPr>
          <a:xfrm>
            <a:off x="5055485" y="4439944"/>
            <a:ext cx="1522606" cy="830997"/>
          </a:xfrm>
          <a:prstGeom prst="rect">
            <a:avLst/>
          </a:prstGeom>
          <a:noFill/>
        </p:spPr>
        <p:txBody>
          <a:bodyPr wrap="square" rtlCol="0">
            <a:spAutoFit/>
          </a:bodyPr>
          <a:lstStyle/>
          <a:p>
            <a:r>
              <a:rPr lang="cs-CZ" dirty="0" err="1"/>
              <a:t>Created</a:t>
            </a:r>
            <a:r>
              <a:rPr lang="cs-CZ" dirty="0"/>
              <a:t> </a:t>
            </a:r>
            <a:r>
              <a:rPr lang="cs-CZ" dirty="0" err="1"/>
              <a:t>of</a:t>
            </a:r>
            <a:r>
              <a:rPr lang="cs-CZ" dirty="0"/>
              <a:t> AP</a:t>
            </a:r>
          </a:p>
        </p:txBody>
      </p:sp>
    </p:spTree>
    <p:extLst>
      <p:ext uri="{BB962C8B-B14F-4D97-AF65-F5344CB8AC3E}">
        <p14:creationId xmlns:p14="http://schemas.microsoft.com/office/powerpoint/2010/main" val="2115894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7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P spid="84" grpId="0" animBg="1"/>
      <p:bldP spid="86" grpId="0" animBg="1"/>
      <p:bldP spid="89" grpId="0" animBg="1"/>
      <p:bldP spid="91" grpId="0" animBg="1"/>
      <p:bldP spid="92" grpId="0"/>
      <p:bldP spid="9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Skupina 73"/>
          <p:cNvGrpSpPr/>
          <p:nvPr/>
        </p:nvGrpSpPr>
        <p:grpSpPr>
          <a:xfrm>
            <a:off x="2061868" y="2315346"/>
            <a:ext cx="4422538" cy="927368"/>
            <a:chOff x="1881537" y="3203596"/>
            <a:chExt cx="4422538" cy="927368"/>
          </a:xfrm>
        </p:grpSpPr>
        <p:grpSp>
          <p:nvGrpSpPr>
            <p:cNvPr id="29" name="Skupina 28"/>
            <p:cNvGrpSpPr/>
            <p:nvPr/>
          </p:nvGrpSpPr>
          <p:grpSpPr>
            <a:xfrm rot="20963234">
              <a:off x="1881537" y="3590964"/>
              <a:ext cx="1509946" cy="540000"/>
              <a:chOff x="3551578" y="4509120"/>
              <a:chExt cx="2886294" cy="540000"/>
            </a:xfrm>
          </p:grpSpPr>
          <p:grpSp>
            <p:nvGrpSpPr>
              <p:cNvPr id="40" name="Skupina 39"/>
              <p:cNvGrpSpPr/>
              <p:nvPr/>
            </p:nvGrpSpPr>
            <p:grpSpPr>
              <a:xfrm rot="16473118">
                <a:off x="5048690" y="3657309"/>
                <a:ext cx="432713" cy="2345650"/>
                <a:chOff x="6218627" y="-164582"/>
                <a:chExt cx="633958" cy="1794063"/>
              </a:xfrm>
            </p:grpSpPr>
            <p:sp>
              <p:nvSpPr>
                <p:cNvPr id="42" name="Volný tvar 41"/>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43" name="Volný tvar 42"/>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1" name="Ovál 40"/>
              <p:cNvSpPr/>
              <p:nvPr/>
            </p:nvSpPr>
            <p:spPr>
              <a:xfrm>
                <a:off x="3551578" y="4509120"/>
                <a:ext cx="1032222" cy="540000"/>
              </a:xfrm>
              <a:prstGeom prst="ellipse">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31" name="Skupina 30"/>
            <p:cNvGrpSpPr/>
            <p:nvPr/>
          </p:nvGrpSpPr>
          <p:grpSpPr>
            <a:xfrm>
              <a:off x="3417784" y="3494668"/>
              <a:ext cx="2886291" cy="576064"/>
              <a:chOff x="3551581" y="4509120"/>
              <a:chExt cx="2886291" cy="576064"/>
            </a:xfrm>
          </p:grpSpPr>
          <p:grpSp>
            <p:nvGrpSpPr>
              <p:cNvPr id="32" name="Skupina 31"/>
              <p:cNvGrpSpPr/>
              <p:nvPr/>
            </p:nvGrpSpPr>
            <p:grpSpPr>
              <a:xfrm rot="16473118">
                <a:off x="5048690" y="3657309"/>
                <a:ext cx="432713" cy="2345650"/>
                <a:chOff x="6218627" y="-164582"/>
                <a:chExt cx="633958" cy="1794063"/>
              </a:xfrm>
            </p:grpSpPr>
            <p:sp>
              <p:nvSpPr>
                <p:cNvPr id="34" name="Volný tvar 33"/>
                <p:cNvSpPr/>
                <p:nvPr/>
              </p:nvSpPr>
              <p:spPr>
                <a:xfrm>
                  <a:off x="6219153" y="-138350"/>
                  <a:ext cx="622841" cy="1765132"/>
                </a:xfrm>
                <a:custGeom>
                  <a:avLst/>
                  <a:gdLst>
                    <a:gd name="connsiteX0" fmla="*/ 214436 w 627154"/>
                    <a:gd name="connsiteY0" fmla="*/ 19061 h 582586"/>
                    <a:gd name="connsiteX1" fmla="*/ 214436 w 627154"/>
                    <a:gd name="connsiteY1" fmla="*/ 327405 h 582586"/>
                    <a:gd name="connsiteX2" fmla="*/ 86845 w 627154"/>
                    <a:gd name="connsiteY2" fmla="*/ 444363 h 582586"/>
                    <a:gd name="connsiteX3" fmla="*/ 23050 w 627154"/>
                    <a:gd name="connsiteY3" fmla="*/ 465628 h 582586"/>
                    <a:gd name="connsiteX4" fmla="*/ 23050 w 627154"/>
                    <a:gd name="connsiteY4" fmla="*/ 561321 h 582586"/>
                    <a:gd name="connsiteX5" fmla="*/ 299496 w 627154"/>
                    <a:gd name="connsiteY5" fmla="*/ 582586 h 582586"/>
                    <a:gd name="connsiteX6" fmla="*/ 586575 w 627154"/>
                    <a:gd name="connsiteY6" fmla="*/ 561321 h 582586"/>
                    <a:gd name="connsiteX7" fmla="*/ 618473 w 627154"/>
                    <a:gd name="connsiteY7" fmla="*/ 540056 h 582586"/>
                    <a:gd name="connsiteX8" fmla="*/ 522780 w 627154"/>
                    <a:gd name="connsiteY8" fmla="*/ 454996 h 582586"/>
                    <a:gd name="connsiteX9" fmla="*/ 352659 w 627154"/>
                    <a:gd name="connsiteY9" fmla="*/ 338038 h 582586"/>
                    <a:gd name="connsiteX10" fmla="*/ 310129 w 627154"/>
                    <a:gd name="connsiteY10" fmla="*/ 61591 h 582586"/>
                    <a:gd name="connsiteX11" fmla="*/ 214436 w 627154"/>
                    <a:gd name="connsiteY11" fmla="*/ 19061 h 582586"/>
                    <a:gd name="connsiteX0" fmla="*/ 214436 w 625293"/>
                    <a:gd name="connsiteY0" fmla="*/ 19061 h 582586"/>
                    <a:gd name="connsiteX1" fmla="*/ 214436 w 625293"/>
                    <a:gd name="connsiteY1" fmla="*/ 327405 h 582586"/>
                    <a:gd name="connsiteX2" fmla="*/ 86845 w 625293"/>
                    <a:gd name="connsiteY2" fmla="*/ 444363 h 582586"/>
                    <a:gd name="connsiteX3" fmla="*/ 23050 w 625293"/>
                    <a:gd name="connsiteY3" fmla="*/ 465628 h 582586"/>
                    <a:gd name="connsiteX4" fmla="*/ 23050 w 625293"/>
                    <a:gd name="connsiteY4" fmla="*/ 561321 h 582586"/>
                    <a:gd name="connsiteX5" fmla="*/ 299496 w 625293"/>
                    <a:gd name="connsiteY5" fmla="*/ 582586 h 582586"/>
                    <a:gd name="connsiteX6" fmla="*/ 586575 w 625293"/>
                    <a:gd name="connsiteY6" fmla="*/ 561321 h 582586"/>
                    <a:gd name="connsiteX7" fmla="*/ 618473 w 625293"/>
                    <a:gd name="connsiteY7" fmla="*/ 540056 h 582586"/>
                    <a:gd name="connsiteX8" fmla="*/ 548974 w 625293"/>
                    <a:gd name="connsiteY8" fmla="*/ 433565 h 582586"/>
                    <a:gd name="connsiteX9" fmla="*/ 352659 w 625293"/>
                    <a:gd name="connsiteY9" fmla="*/ 338038 h 582586"/>
                    <a:gd name="connsiteX10" fmla="*/ 310129 w 625293"/>
                    <a:gd name="connsiteY10" fmla="*/ 61591 h 582586"/>
                    <a:gd name="connsiteX11" fmla="*/ 214436 w 625293"/>
                    <a:gd name="connsiteY11" fmla="*/ 19061 h 582586"/>
                    <a:gd name="connsiteX0" fmla="*/ 214436 w 623733"/>
                    <a:gd name="connsiteY0" fmla="*/ 19061 h 582586"/>
                    <a:gd name="connsiteX1" fmla="*/ 214436 w 623733"/>
                    <a:gd name="connsiteY1" fmla="*/ 327405 h 582586"/>
                    <a:gd name="connsiteX2" fmla="*/ 86845 w 623733"/>
                    <a:gd name="connsiteY2" fmla="*/ 444363 h 582586"/>
                    <a:gd name="connsiteX3" fmla="*/ 23050 w 623733"/>
                    <a:gd name="connsiteY3" fmla="*/ 465628 h 582586"/>
                    <a:gd name="connsiteX4" fmla="*/ 23050 w 623733"/>
                    <a:gd name="connsiteY4" fmla="*/ 561321 h 582586"/>
                    <a:gd name="connsiteX5" fmla="*/ 299496 w 623733"/>
                    <a:gd name="connsiteY5" fmla="*/ 582586 h 582586"/>
                    <a:gd name="connsiteX6" fmla="*/ 586575 w 623733"/>
                    <a:gd name="connsiteY6" fmla="*/ 561321 h 582586"/>
                    <a:gd name="connsiteX7" fmla="*/ 616091 w 623733"/>
                    <a:gd name="connsiteY7" fmla="*/ 509100 h 582586"/>
                    <a:gd name="connsiteX8" fmla="*/ 548974 w 623733"/>
                    <a:gd name="connsiteY8" fmla="*/ 433565 h 582586"/>
                    <a:gd name="connsiteX9" fmla="*/ 352659 w 623733"/>
                    <a:gd name="connsiteY9" fmla="*/ 338038 h 582586"/>
                    <a:gd name="connsiteX10" fmla="*/ 310129 w 623733"/>
                    <a:gd name="connsiteY10" fmla="*/ 61591 h 582586"/>
                    <a:gd name="connsiteX11" fmla="*/ 214436 w 623733"/>
                    <a:gd name="connsiteY11" fmla="*/ 19061 h 582586"/>
                    <a:gd name="connsiteX0" fmla="*/ 215398 w 624695"/>
                    <a:gd name="connsiteY0" fmla="*/ 19061 h 582586"/>
                    <a:gd name="connsiteX1" fmla="*/ 215398 w 624695"/>
                    <a:gd name="connsiteY1" fmla="*/ 327405 h 582586"/>
                    <a:gd name="connsiteX2" fmla="*/ 109239 w 624695"/>
                    <a:gd name="connsiteY2" fmla="*/ 437219 h 582586"/>
                    <a:gd name="connsiteX3" fmla="*/ 24012 w 624695"/>
                    <a:gd name="connsiteY3" fmla="*/ 465628 h 582586"/>
                    <a:gd name="connsiteX4" fmla="*/ 24012 w 624695"/>
                    <a:gd name="connsiteY4" fmla="*/ 561321 h 582586"/>
                    <a:gd name="connsiteX5" fmla="*/ 300458 w 624695"/>
                    <a:gd name="connsiteY5" fmla="*/ 582586 h 582586"/>
                    <a:gd name="connsiteX6" fmla="*/ 587537 w 624695"/>
                    <a:gd name="connsiteY6" fmla="*/ 561321 h 582586"/>
                    <a:gd name="connsiteX7" fmla="*/ 617053 w 624695"/>
                    <a:gd name="connsiteY7" fmla="*/ 509100 h 582586"/>
                    <a:gd name="connsiteX8" fmla="*/ 549936 w 624695"/>
                    <a:gd name="connsiteY8" fmla="*/ 433565 h 582586"/>
                    <a:gd name="connsiteX9" fmla="*/ 353621 w 624695"/>
                    <a:gd name="connsiteY9" fmla="*/ 338038 h 582586"/>
                    <a:gd name="connsiteX10" fmla="*/ 311091 w 624695"/>
                    <a:gd name="connsiteY10" fmla="*/ 61591 h 582586"/>
                    <a:gd name="connsiteX11" fmla="*/ 215398 w 624695"/>
                    <a:gd name="connsiteY11" fmla="*/ 19061 h 582586"/>
                    <a:gd name="connsiteX0" fmla="*/ 213545 w 622842"/>
                    <a:gd name="connsiteY0" fmla="*/ 19061 h 582586"/>
                    <a:gd name="connsiteX1" fmla="*/ 213545 w 622842"/>
                    <a:gd name="connsiteY1" fmla="*/ 327405 h 582586"/>
                    <a:gd name="connsiteX2" fmla="*/ 107386 w 622842"/>
                    <a:gd name="connsiteY2" fmla="*/ 437219 h 582586"/>
                    <a:gd name="connsiteX3" fmla="*/ 26921 w 622842"/>
                    <a:gd name="connsiteY3" fmla="*/ 479916 h 582586"/>
                    <a:gd name="connsiteX4" fmla="*/ 22159 w 622842"/>
                    <a:gd name="connsiteY4" fmla="*/ 561321 h 582586"/>
                    <a:gd name="connsiteX5" fmla="*/ 298605 w 622842"/>
                    <a:gd name="connsiteY5" fmla="*/ 582586 h 582586"/>
                    <a:gd name="connsiteX6" fmla="*/ 585684 w 622842"/>
                    <a:gd name="connsiteY6" fmla="*/ 561321 h 582586"/>
                    <a:gd name="connsiteX7" fmla="*/ 615200 w 622842"/>
                    <a:gd name="connsiteY7" fmla="*/ 509100 h 582586"/>
                    <a:gd name="connsiteX8" fmla="*/ 548083 w 622842"/>
                    <a:gd name="connsiteY8" fmla="*/ 433565 h 582586"/>
                    <a:gd name="connsiteX9" fmla="*/ 351768 w 622842"/>
                    <a:gd name="connsiteY9" fmla="*/ 338038 h 582586"/>
                    <a:gd name="connsiteX10" fmla="*/ 309238 w 622842"/>
                    <a:gd name="connsiteY10" fmla="*/ 61591 h 582586"/>
                    <a:gd name="connsiteX11" fmla="*/ 213545 w 622842"/>
                    <a:gd name="connsiteY11" fmla="*/ 19061 h 582586"/>
                    <a:gd name="connsiteX0" fmla="*/ 213545 w 622842"/>
                    <a:gd name="connsiteY0" fmla="*/ 27533 h 591058"/>
                    <a:gd name="connsiteX1" fmla="*/ 213545 w 622842"/>
                    <a:gd name="connsiteY1" fmla="*/ 335877 h 591058"/>
                    <a:gd name="connsiteX2" fmla="*/ 107386 w 622842"/>
                    <a:gd name="connsiteY2" fmla="*/ 445691 h 591058"/>
                    <a:gd name="connsiteX3" fmla="*/ 26921 w 622842"/>
                    <a:gd name="connsiteY3" fmla="*/ 488388 h 591058"/>
                    <a:gd name="connsiteX4" fmla="*/ 22159 w 622842"/>
                    <a:gd name="connsiteY4" fmla="*/ 569793 h 591058"/>
                    <a:gd name="connsiteX5" fmla="*/ 298605 w 622842"/>
                    <a:gd name="connsiteY5" fmla="*/ 591058 h 591058"/>
                    <a:gd name="connsiteX6" fmla="*/ 585684 w 622842"/>
                    <a:gd name="connsiteY6" fmla="*/ 569793 h 591058"/>
                    <a:gd name="connsiteX7" fmla="*/ 615200 w 622842"/>
                    <a:gd name="connsiteY7" fmla="*/ 517572 h 591058"/>
                    <a:gd name="connsiteX8" fmla="*/ 548083 w 622842"/>
                    <a:gd name="connsiteY8" fmla="*/ 442037 h 591058"/>
                    <a:gd name="connsiteX9" fmla="*/ 351768 w 622842"/>
                    <a:gd name="connsiteY9" fmla="*/ 346510 h 591058"/>
                    <a:gd name="connsiteX10" fmla="*/ 311619 w 622842"/>
                    <a:gd name="connsiteY10" fmla="*/ 46251 h 591058"/>
                    <a:gd name="connsiteX11" fmla="*/ 213545 w 622842"/>
                    <a:gd name="connsiteY11" fmla="*/ 27533 h 591058"/>
                    <a:gd name="connsiteX0" fmla="*/ 213545 w 622842"/>
                    <a:gd name="connsiteY0" fmla="*/ 16552 h 580077"/>
                    <a:gd name="connsiteX1" fmla="*/ 213545 w 622842"/>
                    <a:gd name="connsiteY1" fmla="*/ 324896 h 580077"/>
                    <a:gd name="connsiteX2" fmla="*/ 107386 w 622842"/>
                    <a:gd name="connsiteY2" fmla="*/ 434710 h 580077"/>
                    <a:gd name="connsiteX3" fmla="*/ 26921 w 622842"/>
                    <a:gd name="connsiteY3" fmla="*/ 477407 h 580077"/>
                    <a:gd name="connsiteX4" fmla="*/ 22159 w 622842"/>
                    <a:gd name="connsiteY4" fmla="*/ 558812 h 580077"/>
                    <a:gd name="connsiteX5" fmla="*/ 298605 w 622842"/>
                    <a:gd name="connsiteY5" fmla="*/ 580077 h 580077"/>
                    <a:gd name="connsiteX6" fmla="*/ 585684 w 622842"/>
                    <a:gd name="connsiteY6" fmla="*/ 558812 h 580077"/>
                    <a:gd name="connsiteX7" fmla="*/ 615200 w 622842"/>
                    <a:gd name="connsiteY7" fmla="*/ 506591 h 580077"/>
                    <a:gd name="connsiteX8" fmla="*/ 548083 w 622842"/>
                    <a:gd name="connsiteY8" fmla="*/ 431056 h 580077"/>
                    <a:gd name="connsiteX9" fmla="*/ 351768 w 622842"/>
                    <a:gd name="connsiteY9" fmla="*/ 335529 h 580077"/>
                    <a:gd name="connsiteX10" fmla="*/ 311619 w 622842"/>
                    <a:gd name="connsiteY10" fmla="*/ 35270 h 580077"/>
                    <a:gd name="connsiteX11" fmla="*/ 213545 w 622842"/>
                    <a:gd name="connsiteY11" fmla="*/ 16552 h 580077"/>
                    <a:gd name="connsiteX0" fmla="*/ 213545 w 622842"/>
                    <a:gd name="connsiteY0" fmla="*/ 18793 h 582318"/>
                    <a:gd name="connsiteX1" fmla="*/ 213545 w 622842"/>
                    <a:gd name="connsiteY1" fmla="*/ 327137 h 582318"/>
                    <a:gd name="connsiteX2" fmla="*/ 107386 w 622842"/>
                    <a:gd name="connsiteY2" fmla="*/ 436951 h 582318"/>
                    <a:gd name="connsiteX3" fmla="*/ 26921 w 622842"/>
                    <a:gd name="connsiteY3" fmla="*/ 479648 h 582318"/>
                    <a:gd name="connsiteX4" fmla="*/ 22159 w 622842"/>
                    <a:gd name="connsiteY4" fmla="*/ 561053 h 582318"/>
                    <a:gd name="connsiteX5" fmla="*/ 298605 w 622842"/>
                    <a:gd name="connsiteY5" fmla="*/ 582318 h 582318"/>
                    <a:gd name="connsiteX6" fmla="*/ 585684 w 622842"/>
                    <a:gd name="connsiteY6" fmla="*/ 561053 h 582318"/>
                    <a:gd name="connsiteX7" fmla="*/ 615200 w 622842"/>
                    <a:gd name="connsiteY7" fmla="*/ 508832 h 582318"/>
                    <a:gd name="connsiteX8" fmla="*/ 548083 w 622842"/>
                    <a:gd name="connsiteY8" fmla="*/ 433297 h 582318"/>
                    <a:gd name="connsiteX9" fmla="*/ 351768 w 622842"/>
                    <a:gd name="connsiteY9" fmla="*/ 337770 h 582318"/>
                    <a:gd name="connsiteX10" fmla="*/ 311619 w 622842"/>
                    <a:gd name="connsiteY10" fmla="*/ 37511 h 582318"/>
                    <a:gd name="connsiteX11" fmla="*/ 213545 w 622842"/>
                    <a:gd name="connsiteY11" fmla="*/ 18793 h 582318"/>
                    <a:gd name="connsiteX0" fmla="*/ 206401 w 622842"/>
                    <a:gd name="connsiteY0" fmla="*/ 35975 h 582831"/>
                    <a:gd name="connsiteX1" fmla="*/ 213545 w 622842"/>
                    <a:gd name="connsiteY1" fmla="*/ 327650 h 582831"/>
                    <a:gd name="connsiteX2" fmla="*/ 107386 w 622842"/>
                    <a:gd name="connsiteY2" fmla="*/ 437464 h 582831"/>
                    <a:gd name="connsiteX3" fmla="*/ 26921 w 622842"/>
                    <a:gd name="connsiteY3" fmla="*/ 480161 h 582831"/>
                    <a:gd name="connsiteX4" fmla="*/ 22159 w 622842"/>
                    <a:gd name="connsiteY4" fmla="*/ 561566 h 582831"/>
                    <a:gd name="connsiteX5" fmla="*/ 298605 w 622842"/>
                    <a:gd name="connsiteY5" fmla="*/ 582831 h 582831"/>
                    <a:gd name="connsiteX6" fmla="*/ 585684 w 622842"/>
                    <a:gd name="connsiteY6" fmla="*/ 561566 h 582831"/>
                    <a:gd name="connsiteX7" fmla="*/ 615200 w 622842"/>
                    <a:gd name="connsiteY7" fmla="*/ 509345 h 582831"/>
                    <a:gd name="connsiteX8" fmla="*/ 548083 w 622842"/>
                    <a:gd name="connsiteY8" fmla="*/ 433810 h 582831"/>
                    <a:gd name="connsiteX9" fmla="*/ 351768 w 622842"/>
                    <a:gd name="connsiteY9" fmla="*/ 338283 h 582831"/>
                    <a:gd name="connsiteX10" fmla="*/ 311619 w 622842"/>
                    <a:gd name="connsiteY10" fmla="*/ 38024 h 582831"/>
                    <a:gd name="connsiteX11" fmla="*/ 206401 w 622842"/>
                    <a:gd name="connsiteY11" fmla="*/ 35975 h 582831"/>
                    <a:gd name="connsiteX0" fmla="*/ 206401 w 622842"/>
                    <a:gd name="connsiteY0" fmla="*/ 21605 h 568461"/>
                    <a:gd name="connsiteX1" fmla="*/ 213545 w 622842"/>
                    <a:gd name="connsiteY1" fmla="*/ 313280 h 568461"/>
                    <a:gd name="connsiteX2" fmla="*/ 107386 w 622842"/>
                    <a:gd name="connsiteY2" fmla="*/ 423094 h 568461"/>
                    <a:gd name="connsiteX3" fmla="*/ 26921 w 622842"/>
                    <a:gd name="connsiteY3" fmla="*/ 465791 h 568461"/>
                    <a:gd name="connsiteX4" fmla="*/ 22159 w 622842"/>
                    <a:gd name="connsiteY4" fmla="*/ 547196 h 568461"/>
                    <a:gd name="connsiteX5" fmla="*/ 298605 w 622842"/>
                    <a:gd name="connsiteY5" fmla="*/ 568461 h 568461"/>
                    <a:gd name="connsiteX6" fmla="*/ 585684 w 622842"/>
                    <a:gd name="connsiteY6" fmla="*/ 547196 h 568461"/>
                    <a:gd name="connsiteX7" fmla="*/ 615200 w 622842"/>
                    <a:gd name="connsiteY7" fmla="*/ 494975 h 568461"/>
                    <a:gd name="connsiteX8" fmla="*/ 548083 w 622842"/>
                    <a:gd name="connsiteY8" fmla="*/ 419440 h 568461"/>
                    <a:gd name="connsiteX9" fmla="*/ 351768 w 622842"/>
                    <a:gd name="connsiteY9" fmla="*/ 323913 h 568461"/>
                    <a:gd name="connsiteX10" fmla="*/ 311619 w 622842"/>
                    <a:gd name="connsiteY10" fmla="*/ 23654 h 568461"/>
                    <a:gd name="connsiteX11" fmla="*/ 206401 w 622842"/>
                    <a:gd name="connsiteY11" fmla="*/ 21605 h 568461"/>
                    <a:gd name="connsiteX0" fmla="*/ 206401 w 622842"/>
                    <a:gd name="connsiteY0" fmla="*/ 7945 h 554801"/>
                    <a:gd name="connsiteX1" fmla="*/ 213545 w 622842"/>
                    <a:gd name="connsiteY1" fmla="*/ 299620 h 554801"/>
                    <a:gd name="connsiteX2" fmla="*/ 107386 w 622842"/>
                    <a:gd name="connsiteY2" fmla="*/ 409434 h 554801"/>
                    <a:gd name="connsiteX3" fmla="*/ 26921 w 622842"/>
                    <a:gd name="connsiteY3" fmla="*/ 452131 h 554801"/>
                    <a:gd name="connsiteX4" fmla="*/ 22159 w 622842"/>
                    <a:gd name="connsiteY4" fmla="*/ 533536 h 554801"/>
                    <a:gd name="connsiteX5" fmla="*/ 298605 w 622842"/>
                    <a:gd name="connsiteY5" fmla="*/ 554801 h 554801"/>
                    <a:gd name="connsiteX6" fmla="*/ 585684 w 622842"/>
                    <a:gd name="connsiteY6" fmla="*/ 533536 h 554801"/>
                    <a:gd name="connsiteX7" fmla="*/ 615200 w 622842"/>
                    <a:gd name="connsiteY7" fmla="*/ 481315 h 554801"/>
                    <a:gd name="connsiteX8" fmla="*/ 548083 w 622842"/>
                    <a:gd name="connsiteY8" fmla="*/ 405780 h 554801"/>
                    <a:gd name="connsiteX9" fmla="*/ 351768 w 622842"/>
                    <a:gd name="connsiteY9" fmla="*/ 310253 h 554801"/>
                    <a:gd name="connsiteX10" fmla="*/ 311619 w 622842"/>
                    <a:gd name="connsiteY10" fmla="*/ 9994 h 554801"/>
                    <a:gd name="connsiteX11" fmla="*/ 206401 w 622842"/>
                    <a:gd name="connsiteY11" fmla="*/ 7945 h 554801"/>
                    <a:gd name="connsiteX0" fmla="*/ 206401 w 622842"/>
                    <a:gd name="connsiteY0" fmla="*/ 1197321 h 1744177"/>
                    <a:gd name="connsiteX1" fmla="*/ 213545 w 622842"/>
                    <a:gd name="connsiteY1" fmla="*/ 1488996 h 1744177"/>
                    <a:gd name="connsiteX2" fmla="*/ 107386 w 622842"/>
                    <a:gd name="connsiteY2" fmla="*/ 1598810 h 1744177"/>
                    <a:gd name="connsiteX3" fmla="*/ 26921 w 622842"/>
                    <a:gd name="connsiteY3" fmla="*/ 1641507 h 1744177"/>
                    <a:gd name="connsiteX4" fmla="*/ 22159 w 622842"/>
                    <a:gd name="connsiteY4" fmla="*/ 1722912 h 1744177"/>
                    <a:gd name="connsiteX5" fmla="*/ 298605 w 622842"/>
                    <a:gd name="connsiteY5" fmla="*/ 1744177 h 1744177"/>
                    <a:gd name="connsiteX6" fmla="*/ 585684 w 622842"/>
                    <a:gd name="connsiteY6" fmla="*/ 1722912 h 1744177"/>
                    <a:gd name="connsiteX7" fmla="*/ 615200 w 622842"/>
                    <a:gd name="connsiteY7" fmla="*/ 1670691 h 1744177"/>
                    <a:gd name="connsiteX8" fmla="*/ 548083 w 622842"/>
                    <a:gd name="connsiteY8" fmla="*/ 1595156 h 1744177"/>
                    <a:gd name="connsiteX9" fmla="*/ 351768 w 622842"/>
                    <a:gd name="connsiteY9" fmla="*/ 1499629 h 1744177"/>
                    <a:gd name="connsiteX10" fmla="*/ 273243 w 622842"/>
                    <a:gd name="connsiteY10" fmla="*/ 288 h 1744177"/>
                    <a:gd name="connsiteX11" fmla="*/ 206401 w 622842"/>
                    <a:gd name="connsiteY11" fmla="*/ 1197321 h 1744177"/>
                    <a:gd name="connsiteX0" fmla="*/ 234310 w 622842"/>
                    <a:gd name="connsiteY0" fmla="*/ 1160447 h 1746298"/>
                    <a:gd name="connsiteX1" fmla="*/ 213545 w 622842"/>
                    <a:gd name="connsiteY1" fmla="*/ 1491117 h 1746298"/>
                    <a:gd name="connsiteX2" fmla="*/ 107386 w 622842"/>
                    <a:gd name="connsiteY2" fmla="*/ 1600931 h 1746298"/>
                    <a:gd name="connsiteX3" fmla="*/ 26921 w 622842"/>
                    <a:gd name="connsiteY3" fmla="*/ 1643628 h 1746298"/>
                    <a:gd name="connsiteX4" fmla="*/ 22159 w 622842"/>
                    <a:gd name="connsiteY4" fmla="*/ 1725033 h 1746298"/>
                    <a:gd name="connsiteX5" fmla="*/ 298605 w 622842"/>
                    <a:gd name="connsiteY5" fmla="*/ 1746298 h 1746298"/>
                    <a:gd name="connsiteX6" fmla="*/ 585684 w 622842"/>
                    <a:gd name="connsiteY6" fmla="*/ 1725033 h 1746298"/>
                    <a:gd name="connsiteX7" fmla="*/ 615200 w 622842"/>
                    <a:gd name="connsiteY7" fmla="*/ 1672812 h 1746298"/>
                    <a:gd name="connsiteX8" fmla="*/ 548083 w 622842"/>
                    <a:gd name="connsiteY8" fmla="*/ 1597277 h 1746298"/>
                    <a:gd name="connsiteX9" fmla="*/ 351768 w 622842"/>
                    <a:gd name="connsiteY9" fmla="*/ 1501750 h 1746298"/>
                    <a:gd name="connsiteX10" fmla="*/ 273243 w 622842"/>
                    <a:gd name="connsiteY10" fmla="*/ 2409 h 1746298"/>
                    <a:gd name="connsiteX11" fmla="*/ 234310 w 622842"/>
                    <a:gd name="connsiteY11" fmla="*/ 1160447 h 1746298"/>
                    <a:gd name="connsiteX0" fmla="*/ 234310 w 622842"/>
                    <a:gd name="connsiteY0" fmla="*/ 1315626 h 1901477"/>
                    <a:gd name="connsiteX1" fmla="*/ 213545 w 622842"/>
                    <a:gd name="connsiteY1" fmla="*/ 1646296 h 1901477"/>
                    <a:gd name="connsiteX2" fmla="*/ 107386 w 622842"/>
                    <a:gd name="connsiteY2" fmla="*/ 1756110 h 1901477"/>
                    <a:gd name="connsiteX3" fmla="*/ 26921 w 622842"/>
                    <a:gd name="connsiteY3" fmla="*/ 1798807 h 1901477"/>
                    <a:gd name="connsiteX4" fmla="*/ 22159 w 622842"/>
                    <a:gd name="connsiteY4" fmla="*/ 1880212 h 1901477"/>
                    <a:gd name="connsiteX5" fmla="*/ 298605 w 622842"/>
                    <a:gd name="connsiteY5" fmla="*/ 1901477 h 1901477"/>
                    <a:gd name="connsiteX6" fmla="*/ 585684 w 622842"/>
                    <a:gd name="connsiteY6" fmla="*/ 1880212 h 1901477"/>
                    <a:gd name="connsiteX7" fmla="*/ 615200 w 622842"/>
                    <a:gd name="connsiteY7" fmla="*/ 1827991 h 1901477"/>
                    <a:gd name="connsiteX8" fmla="*/ 548083 w 622842"/>
                    <a:gd name="connsiteY8" fmla="*/ 1752456 h 1901477"/>
                    <a:gd name="connsiteX9" fmla="*/ 351768 w 622842"/>
                    <a:gd name="connsiteY9" fmla="*/ 1656929 h 1901477"/>
                    <a:gd name="connsiteX10" fmla="*/ 273243 w 622842"/>
                    <a:gd name="connsiteY10" fmla="*/ 157588 h 1901477"/>
                    <a:gd name="connsiteX11" fmla="*/ 147355 w 622842"/>
                    <a:gd name="connsiteY11" fmla="*/ 175730 h 1901477"/>
                    <a:gd name="connsiteX12" fmla="*/ 234310 w 622842"/>
                    <a:gd name="connsiteY12" fmla="*/ 1315626 h 1901477"/>
                    <a:gd name="connsiteX0" fmla="*/ 234310 w 622842"/>
                    <a:gd name="connsiteY0" fmla="*/ 1270233 h 1856084"/>
                    <a:gd name="connsiteX1" fmla="*/ 213545 w 622842"/>
                    <a:gd name="connsiteY1" fmla="*/ 1600903 h 1856084"/>
                    <a:gd name="connsiteX2" fmla="*/ 107386 w 622842"/>
                    <a:gd name="connsiteY2" fmla="*/ 1710717 h 1856084"/>
                    <a:gd name="connsiteX3" fmla="*/ 26921 w 622842"/>
                    <a:gd name="connsiteY3" fmla="*/ 1753414 h 1856084"/>
                    <a:gd name="connsiteX4" fmla="*/ 22159 w 622842"/>
                    <a:gd name="connsiteY4" fmla="*/ 1834819 h 1856084"/>
                    <a:gd name="connsiteX5" fmla="*/ 298605 w 622842"/>
                    <a:gd name="connsiteY5" fmla="*/ 1856084 h 1856084"/>
                    <a:gd name="connsiteX6" fmla="*/ 585684 w 622842"/>
                    <a:gd name="connsiteY6" fmla="*/ 1834819 h 1856084"/>
                    <a:gd name="connsiteX7" fmla="*/ 615200 w 622842"/>
                    <a:gd name="connsiteY7" fmla="*/ 1782598 h 1856084"/>
                    <a:gd name="connsiteX8" fmla="*/ 548083 w 622842"/>
                    <a:gd name="connsiteY8" fmla="*/ 1707063 h 1856084"/>
                    <a:gd name="connsiteX9" fmla="*/ 351768 w 622842"/>
                    <a:gd name="connsiteY9" fmla="*/ 1611536 h 1856084"/>
                    <a:gd name="connsiteX10" fmla="*/ 273243 w 622842"/>
                    <a:gd name="connsiteY10" fmla="*/ 112195 h 1856084"/>
                    <a:gd name="connsiteX11" fmla="*/ 224107 w 622842"/>
                    <a:gd name="connsiteY11" fmla="*/ 110841 h 1856084"/>
                    <a:gd name="connsiteX12" fmla="*/ 147355 w 622842"/>
                    <a:gd name="connsiteY12" fmla="*/ 130337 h 1856084"/>
                    <a:gd name="connsiteX13" fmla="*/ 234310 w 622842"/>
                    <a:gd name="connsiteY13" fmla="*/ 1270233 h 1856084"/>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270232 h 1856083"/>
                    <a:gd name="connsiteX1" fmla="*/ 213545 w 622842"/>
                    <a:gd name="connsiteY1" fmla="*/ 1600902 h 1856083"/>
                    <a:gd name="connsiteX2" fmla="*/ 107386 w 622842"/>
                    <a:gd name="connsiteY2" fmla="*/ 1710716 h 1856083"/>
                    <a:gd name="connsiteX3" fmla="*/ 26921 w 622842"/>
                    <a:gd name="connsiteY3" fmla="*/ 1753413 h 1856083"/>
                    <a:gd name="connsiteX4" fmla="*/ 22159 w 622842"/>
                    <a:gd name="connsiteY4" fmla="*/ 1834818 h 1856083"/>
                    <a:gd name="connsiteX5" fmla="*/ 298605 w 622842"/>
                    <a:gd name="connsiteY5" fmla="*/ 1856083 h 1856083"/>
                    <a:gd name="connsiteX6" fmla="*/ 585684 w 622842"/>
                    <a:gd name="connsiteY6" fmla="*/ 1834818 h 1856083"/>
                    <a:gd name="connsiteX7" fmla="*/ 615200 w 622842"/>
                    <a:gd name="connsiteY7" fmla="*/ 1782597 h 1856083"/>
                    <a:gd name="connsiteX8" fmla="*/ 548083 w 622842"/>
                    <a:gd name="connsiteY8" fmla="*/ 1707062 h 1856083"/>
                    <a:gd name="connsiteX9" fmla="*/ 351768 w 622842"/>
                    <a:gd name="connsiteY9" fmla="*/ 1611535 h 1856083"/>
                    <a:gd name="connsiteX10" fmla="*/ 273243 w 622842"/>
                    <a:gd name="connsiteY10" fmla="*/ 112194 h 1856083"/>
                    <a:gd name="connsiteX11" fmla="*/ 224107 w 622842"/>
                    <a:gd name="connsiteY11" fmla="*/ 110840 h 1856083"/>
                    <a:gd name="connsiteX12" fmla="*/ 147355 w 622842"/>
                    <a:gd name="connsiteY12" fmla="*/ 130336 h 1856083"/>
                    <a:gd name="connsiteX13" fmla="*/ 234310 w 622842"/>
                    <a:gd name="connsiteY13" fmla="*/ 1270232 h 1856083"/>
                    <a:gd name="connsiteX0" fmla="*/ 234310 w 622842"/>
                    <a:gd name="connsiteY0" fmla="*/ 1179280 h 1765131"/>
                    <a:gd name="connsiteX1" fmla="*/ 213545 w 622842"/>
                    <a:gd name="connsiteY1" fmla="*/ 1509950 h 1765131"/>
                    <a:gd name="connsiteX2" fmla="*/ 107386 w 622842"/>
                    <a:gd name="connsiteY2" fmla="*/ 1619764 h 1765131"/>
                    <a:gd name="connsiteX3" fmla="*/ 26921 w 622842"/>
                    <a:gd name="connsiteY3" fmla="*/ 1662461 h 1765131"/>
                    <a:gd name="connsiteX4" fmla="*/ 22159 w 622842"/>
                    <a:gd name="connsiteY4" fmla="*/ 1743866 h 1765131"/>
                    <a:gd name="connsiteX5" fmla="*/ 298605 w 622842"/>
                    <a:gd name="connsiteY5" fmla="*/ 1765131 h 1765131"/>
                    <a:gd name="connsiteX6" fmla="*/ 585684 w 622842"/>
                    <a:gd name="connsiteY6" fmla="*/ 1743866 h 1765131"/>
                    <a:gd name="connsiteX7" fmla="*/ 615200 w 622842"/>
                    <a:gd name="connsiteY7" fmla="*/ 1691645 h 1765131"/>
                    <a:gd name="connsiteX8" fmla="*/ 548083 w 622842"/>
                    <a:gd name="connsiteY8" fmla="*/ 1616110 h 1765131"/>
                    <a:gd name="connsiteX9" fmla="*/ 351768 w 622842"/>
                    <a:gd name="connsiteY9" fmla="*/ 1520583 h 1765131"/>
                    <a:gd name="connsiteX10" fmla="*/ 273243 w 622842"/>
                    <a:gd name="connsiteY10" fmla="*/ 21242 h 1765131"/>
                    <a:gd name="connsiteX11" fmla="*/ 224107 w 622842"/>
                    <a:gd name="connsiteY11" fmla="*/ 19888 h 1765131"/>
                    <a:gd name="connsiteX12" fmla="*/ 147355 w 622842"/>
                    <a:gd name="connsiteY12" fmla="*/ 39384 h 1765131"/>
                    <a:gd name="connsiteX13" fmla="*/ 234310 w 622842"/>
                    <a:gd name="connsiteY13" fmla="*/ 1179280 h 17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842" h="1765131">
                      <a:moveTo>
                        <a:pt x="234310" y="1179280"/>
                      </a:moveTo>
                      <a:cubicBezTo>
                        <a:pt x="245342" y="1424374"/>
                        <a:pt x="234699" y="1436536"/>
                        <a:pt x="213545" y="1509950"/>
                      </a:cubicBezTo>
                      <a:cubicBezTo>
                        <a:pt x="192391" y="1583364"/>
                        <a:pt x="138490" y="1594346"/>
                        <a:pt x="107386" y="1619764"/>
                      </a:cubicBezTo>
                      <a:cubicBezTo>
                        <a:pt x="76282" y="1645182"/>
                        <a:pt x="41125" y="1641777"/>
                        <a:pt x="26921" y="1662461"/>
                      </a:cubicBezTo>
                      <a:cubicBezTo>
                        <a:pt x="12717" y="1683145"/>
                        <a:pt x="-23122" y="1726754"/>
                        <a:pt x="22159" y="1743866"/>
                      </a:cubicBezTo>
                      <a:cubicBezTo>
                        <a:pt x="67440" y="1760978"/>
                        <a:pt x="204684" y="1765131"/>
                        <a:pt x="298605" y="1765131"/>
                      </a:cubicBezTo>
                      <a:cubicBezTo>
                        <a:pt x="392526" y="1765131"/>
                        <a:pt x="532918" y="1756114"/>
                        <a:pt x="585684" y="1743866"/>
                      </a:cubicBezTo>
                      <a:cubicBezTo>
                        <a:pt x="638450" y="1731618"/>
                        <a:pt x="621467" y="1712938"/>
                        <a:pt x="615200" y="1691645"/>
                      </a:cubicBezTo>
                      <a:cubicBezTo>
                        <a:pt x="608933" y="1670352"/>
                        <a:pt x="591988" y="1644620"/>
                        <a:pt x="548083" y="1616110"/>
                      </a:cubicBezTo>
                      <a:cubicBezTo>
                        <a:pt x="504178" y="1587600"/>
                        <a:pt x="387210" y="1586150"/>
                        <a:pt x="351768" y="1520583"/>
                      </a:cubicBezTo>
                      <a:cubicBezTo>
                        <a:pt x="316326" y="1455016"/>
                        <a:pt x="284054" y="66635"/>
                        <a:pt x="273243" y="21242"/>
                      </a:cubicBezTo>
                      <a:cubicBezTo>
                        <a:pt x="262432" y="-24151"/>
                        <a:pt x="245088" y="16864"/>
                        <a:pt x="224107" y="19888"/>
                      </a:cubicBezTo>
                      <a:cubicBezTo>
                        <a:pt x="203126" y="22912"/>
                        <a:pt x="119489" y="-4368"/>
                        <a:pt x="147355" y="39384"/>
                      </a:cubicBezTo>
                      <a:cubicBezTo>
                        <a:pt x="161799" y="235640"/>
                        <a:pt x="223278" y="934186"/>
                        <a:pt x="234310" y="1179280"/>
                      </a:cubicBezTo>
                      <a:close/>
                    </a:path>
                  </a:pathLst>
                </a:cu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1">
                        <a:lumMod val="20000"/>
                        <a:lumOff val="80000"/>
                      </a:schemeClr>
                    </a:solidFill>
                  </a:endParaRPr>
                </a:p>
              </p:txBody>
            </p:sp>
            <p:sp>
              <p:nvSpPr>
                <p:cNvPr id="35" name="Volný tvar 34"/>
                <p:cNvSpPr/>
                <p:nvPr/>
              </p:nvSpPr>
              <p:spPr>
                <a:xfrm>
                  <a:off x="6218627" y="-164582"/>
                  <a:ext cx="633958" cy="1794063"/>
                </a:xfrm>
                <a:custGeom>
                  <a:avLst/>
                  <a:gdLst>
                    <a:gd name="connsiteX0" fmla="*/ 203604 w 633009"/>
                    <a:gd name="connsiteY0" fmla="*/ 0 h 536487"/>
                    <a:gd name="connsiteX1" fmla="*/ 222654 w 633009"/>
                    <a:gd name="connsiteY1" fmla="*/ 230981 h 536487"/>
                    <a:gd name="connsiteX2" fmla="*/ 182173 w 633009"/>
                    <a:gd name="connsiteY2" fmla="*/ 342900 h 536487"/>
                    <a:gd name="connsiteX3" fmla="*/ 65492 w 633009"/>
                    <a:gd name="connsiteY3" fmla="*/ 402431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71487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203604 w 633009"/>
                    <a:gd name="connsiteY0" fmla="*/ 0 h 536487"/>
                    <a:gd name="connsiteX1" fmla="*/ 222654 w 633009"/>
                    <a:gd name="connsiteY1" fmla="*/ 230981 h 536487"/>
                    <a:gd name="connsiteX2" fmla="*/ 182173 w 633009"/>
                    <a:gd name="connsiteY2" fmla="*/ 342900 h 536487"/>
                    <a:gd name="connsiteX3" fmla="*/ 105973 w 633009"/>
                    <a:gd name="connsiteY3" fmla="*/ 388144 h 536487"/>
                    <a:gd name="connsiteX4" fmla="*/ 39298 w 633009"/>
                    <a:gd name="connsiteY4" fmla="*/ 431006 h 536487"/>
                    <a:gd name="connsiteX5" fmla="*/ 5961 w 633009"/>
                    <a:gd name="connsiteY5" fmla="*/ 476250 h 536487"/>
                    <a:gd name="connsiteX6" fmla="*/ 15486 w 633009"/>
                    <a:gd name="connsiteY6" fmla="*/ 519112 h 536487"/>
                    <a:gd name="connsiteX7" fmla="*/ 153598 w 633009"/>
                    <a:gd name="connsiteY7" fmla="*/ 533400 h 536487"/>
                    <a:gd name="connsiteX8" fmla="*/ 444111 w 633009"/>
                    <a:gd name="connsiteY8" fmla="*/ 533400 h 536487"/>
                    <a:gd name="connsiteX9" fmla="*/ 615561 w 633009"/>
                    <a:gd name="connsiteY9" fmla="*/ 500062 h 536487"/>
                    <a:gd name="connsiteX10" fmla="*/ 622704 w 633009"/>
                    <a:gd name="connsiteY10" fmla="*/ 450056 h 536487"/>
                    <a:gd name="connsiteX11" fmla="*/ 575079 w 633009"/>
                    <a:gd name="connsiteY11" fmla="*/ 409575 h 536487"/>
                    <a:gd name="connsiteX12" fmla="*/ 470304 w 633009"/>
                    <a:gd name="connsiteY12" fmla="*/ 354806 h 536487"/>
                    <a:gd name="connsiteX13" fmla="*/ 353623 w 633009"/>
                    <a:gd name="connsiteY13" fmla="*/ 304800 h 536487"/>
                    <a:gd name="connsiteX14" fmla="*/ 339336 w 633009"/>
                    <a:gd name="connsiteY14" fmla="*/ 204787 h 536487"/>
                    <a:gd name="connsiteX15" fmla="*/ 339336 w 633009"/>
                    <a:gd name="connsiteY15" fmla="*/ 47625 h 536487"/>
                    <a:gd name="connsiteX16" fmla="*/ 332192 w 633009"/>
                    <a:gd name="connsiteY16" fmla="*/ 0 h 536487"/>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332192 w 633009"/>
                    <a:gd name="connsiteY16" fmla="*/ 1257577 h 1794064"/>
                    <a:gd name="connsiteX0" fmla="*/ 140807 w 633009"/>
                    <a:gd name="connsiteY0" fmla="*/ 0 h 1794064"/>
                    <a:gd name="connsiteX1" fmla="*/ 222654 w 633009"/>
                    <a:gd name="connsiteY1" fmla="*/ 1488558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182173 w 633009"/>
                    <a:gd name="connsiteY2" fmla="*/ 160047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05973 w 633009"/>
                    <a:gd name="connsiteY3" fmla="*/ 1645721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70304 w 633009"/>
                    <a:gd name="connsiteY12" fmla="*/ 1612383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009"/>
                    <a:gd name="connsiteY0" fmla="*/ 0 h 1794064"/>
                    <a:gd name="connsiteX1" fmla="*/ 229630 w 633009"/>
                    <a:gd name="connsiteY1" fmla="*/ 1257839 h 1794064"/>
                    <a:gd name="connsiteX2" fmla="*/ 203349 w 633009"/>
                    <a:gd name="connsiteY2" fmla="*/ 1555747 h 1794064"/>
                    <a:gd name="connsiteX3" fmla="*/ 161340 w 633009"/>
                    <a:gd name="connsiteY3" fmla="*/ 1641593 h 1794064"/>
                    <a:gd name="connsiteX4" fmla="*/ 39298 w 633009"/>
                    <a:gd name="connsiteY4" fmla="*/ 1688583 h 1794064"/>
                    <a:gd name="connsiteX5" fmla="*/ 5961 w 633009"/>
                    <a:gd name="connsiteY5" fmla="*/ 1733827 h 1794064"/>
                    <a:gd name="connsiteX6" fmla="*/ 15486 w 633009"/>
                    <a:gd name="connsiteY6" fmla="*/ 1776689 h 1794064"/>
                    <a:gd name="connsiteX7" fmla="*/ 153598 w 633009"/>
                    <a:gd name="connsiteY7" fmla="*/ 1790977 h 1794064"/>
                    <a:gd name="connsiteX8" fmla="*/ 444111 w 633009"/>
                    <a:gd name="connsiteY8" fmla="*/ 1790977 h 1794064"/>
                    <a:gd name="connsiteX9" fmla="*/ 615561 w 633009"/>
                    <a:gd name="connsiteY9" fmla="*/ 1757639 h 1794064"/>
                    <a:gd name="connsiteX10" fmla="*/ 622704 w 633009"/>
                    <a:gd name="connsiteY10" fmla="*/ 1707633 h 1794064"/>
                    <a:gd name="connsiteX11" fmla="*/ 575079 w 633009"/>
                    <a:gd name="connsiteY11" fmla="*/ 1667152 h 1794064"/>
                    <a:gd name="connsiteX12" fmla="*/ 431618 w 633009"/>
                    <a:gd name="connsiteY12" fmla="*/ 1634088 h 1794064"/>
                    <a:gd name="connsiteX13" fmla="*/ 353623 w 633009"/>
                    <a:gd name="connsiteY13" fmla="*/ 1562377 h 1794064"/>
                    <a:gd name="connsiteX14" fmla="*/ 339336 w 633009"/>
                    <a:gd name="connsiteY14" fmla="*/ 1462364 h 1794064"/>
                    <a:gd name="connsiteX15" fmla="*/ 339336 w 633009"/>
                    <a:gd name="connsiteY15" fmla="*/ 1305202 h 1794064"/>
                    <a:gd name="connsiteX16" fmla="*/ 283351 w 633009"/>
                    <a:gd name="connsiteY16" fmla="*/ 6500 h 1794064"/>
                    <a:gd name="connsiteX0" fmla="*/ 140807 w 633958"/>
                    <a:gd name="connsiteY0" fmla="*/ 0 h 1794064"/>
                    <a:gd name="connsiteX1" fmla="*/ 229630 w 633958"/>
                    <a:gd name="connsiteY1" fmla="*/ 1257839 h 1794064"/>
                    <a:gd name="connsiteX2" fmla="*/ 203349 w 633958"/>
                    <a:gd name="connsiteY2" fmla="*/ 1555747 h 1794064"/>
                    <a:gd name="connsiteX3" fmla="*/ 161340 w 633958"/>
                    <a:gd name="connsiteY3" fmla="*/ 1641593 h 1794064"/>
                    <a:gd name="connsiteX4" fmla="*/ 39298 w 633958"/>
                    <a:gd name="connsiteY4" fmla="*/ 1688583 h 1794064"/>
                    <a:gd name="connsiteX5" fmla="*/ 5961 w 633958"/>
                    <a:gd name="connsiteY5" fmla="*/ 1733827 h 1794064"/>
                    <a:gd name="connsiteX6" fmla="*/ 15486 w 633958"/>
                    <a:gd name="connsiteY6" fmla="*/ 1776689 h 1794064"/>
                    <a:gd name="connsiteX7" fmla="*/ 153598 w 633958"/>
                    <a:gd name="connsiteY7" fmla="*/ 1790977 h 1794064"/>
                    <a:gd name="connsiteX8" fmla="*/ 444111 w 633958"/>
                    <a:gd name="connsiteY8" fmla="*/ 1790977 h 1794064"/>
                    <a:gd name="connsiteX9" fmla="*/ 615561 w 633958"/>
                    <a:gd name="connsiteY9" fmla="*/ 1757639 h 1794064"/>
                    <a:gd name="connsiteX10" fmla="*/ 622704 w 633958"/>
                    <a:gd name="connsiteY10" fmla="*/ 1707633 h 1794064"/>
                    <a:gd name="connsiteX11" fmla="*/ 558245 w 633958"/>
                    <a:gd name="connsiteY11" fmla="*/ 1671507 h 1794064"/>
                    <a:gd name="connsiteX12" fmla="*/ 431618 w 633958"/>
                    <a:gd name="connsiteY12" fmla="*/ 1634088 h 1794064"/>
                    <a:gd name="connsiteX13" fmla="*/ 353623 w 633958"/>
                    <a:gd name="connsiteY13" fmla="*/ 1562377 h 1794064"/>
                    <a:gd name="connsiteX14" fmla="*/ 339336 w 633958"/>
                    <a:gd name="connsiteY14" fmla="*/ 1462364 h 1794064"/>
                    <a:gd name="connsiteX15" fmla="*/ 339336 w 633958"/>
                    <a:gd name="connsiteY15" fmla="*/ 1305202 h 1794064"/>
                    <a:gd name="connsiteX16" fmla="*/ 283351 w 633958"/>
                    <a:gd name="connsiteY16" fmla="*/ 6500 h 179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958" h="1794064">
                      <a:moveTo>
                        <a:pt x="140807" y="0"/>
                      </a:moveTo>
                      <a:cubicBezTo>
                        <a:pt x="152118" y="86915"/>
                        <a:pt x="219206" y="998548"/>
                        <a:pt x="229630" y="1257839"/>
                      </a:cubicBezTo>
                      <a:cubicBezTo>
                        <a:pt x="240054" y="1517130"/>
                        <a:pt x="214731" y="1491788"/>
                        <a:pt x="203349" y="1555747"/>
                      </a:cubicBezTo>
                      <a:cubicBezTo>
                        <a:pt x="191967" y="1619706"/>
                        <a:pt x="188682" y="1619454"/>
                        <a:pt x="161340" y="1641593"/>
                      </a:cubicBezTo>
                      <a:cubicBezTo>
                        <a:pt x="133998" y="1663732"/>
                        <a:pt x="65194" y="1673211"/>
                        <a:pt x="39298" y="1688583"/>
                      </a:cubicBezTo>
                      <a:cubicBezTo>
                        <a:pt x="13402" y="1703955"/>
                        <a:pt x="9930" y="1719143"/>
                        <a:pt x="5961" y="1733827"/>
                      </a:cubicBezTo>
                      <a:cubicBezTo>
                        <a:pt x="1992" y="1748511"/>
                        <a:pt x="-9120" y="1767164"/>
                        <a:pt x="15486" y="1776689"/>
                      </a:cubicBezTo>
                      <a:cubicBezTo>
                        <a:pt x="40092" y="1786214"/>
                        <a:pt x="82161" y="1788596"/>
                        <a:pt x="153598" y="1790977"/>
                      </a:cubicBezTo>
                      <a:cubicBezTo>
                        <a:pt x="225035" y="1793358"/>
                        <a:pt x="367117" y="1796533"/>
                        <a:pt x="444111" y="1790977"/>
                      </a:cubicBezTo>
                      <a:cubicBezTo>
                        <a:pt x="521105" y="1785421"/>
                        <a:pt x="585796" y="1771530"/>
                        <a:pt x="615561" y="1757639"/>
                      </a:cubicBezTo>
                      <a:cubicBezTo>
                        <a:pt x="645326" y="1743748"/>
                        <a:pt x="632257" y="1721988"/>
                        <a:pt x="622704" y="1707633"/>
                      </a:cubicBezTo>
                      <a:cubicBezTo>
                        <a:pt x="613151" y="1693278"/>
                        <a:pt x="590093" y="1683764"/>
                        <a:pt x="558245" y="1671507"/>
                      </a:cubicBezTo>
                      <a:cubicBezTo>
                        <a:pt x="526397" y="1659250"/>
                        <a:pt x="465722" y="1652276"/>
                        <a:pt x="431618" y="1634088"/>
                      </a:cubicBezTo>
                      <a:cubicBezTo>
                        <a:pt x="397514" y="1615900"/>
                        <a:pt x="369003" y="1590998"/>
                        <a:pt x="353623" y="1562377"/>
                      </a:cubicBezTo>
                      <a:cubicBezTo>
                        <a:pt x="338243" y="1533756"/>
                        <a:pt x="341717" y="1505227"/>
                        <a:pt x="339336" y="1462364"/>
                      </a:cubicBezTo>
                      <a:cubicBezTo>
                        <a:pt x="336955" y="1419502"/>
                        <a:pt x="348667" y="1547846"/>
                        <a:pt x="339336" y="1305202"/>
                      </a:cubicBezTo>
                      <a:cubicBezTo>
                        <a:pt x="330005" y="1062558"/>
                        <a:pt x="286327" y="13247"/>
                        <a:pt x="283351" y="6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3" name="Ovál 32"/>
              <p:cNvSpPr/>
              <p:nvPr/>
            </p:nvSpPr>
            <p:spPr>
              <a:xfrm>
                <a:off x="3551581" y="4509120"/>
                <a:ext cx="576064" cy="576064"/>
              </a:xfrm>
              <a:prstGeom prst="ellips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9" name="TextovéPole 48"/>
            <p:cNvSpPr txBox="1"/>
            <p:nvPr/>
          </p:nvSpPr>
          <p:spPr>
            <a:xfrm>
              <a:off x="3007556" y="3203596"/>
              <a:ext cx="899860" cy="461665"/>
            </a:xfrm>
            <a:prstGeom prst="rect">
              <a:avLst/>
            </a:prstGeom>
            <a:noFill/>
          </p:spPr>
          <p:txBody>
            <a:bodyPr wrap="square" rtlCol="0">
              <a:spAutoFit/>
            </a:bodyPr>
            <a:lstStyle/>
            <a:p>
              <a:r>
                <a:rPr lang="cs-CZ" dirty="0"/>
                <a:t>EPSP</a:t>
              </a:r>
            </a:p>
          </p:txBody>
        </p:sp>
        <p:sp>
          <p:nvSpPr>
            <p:cNvPr id="54" name="Plus 53"/>
            <p:cNvSpPr/>
            <p:nvPr/>
          </p:nvSpPr>
          <p:spPr>
            <a:xfrm flipH="1">
              <a:off x="2997486" y="3520212"/>
              <a:ext cx="252000" cy="252000"/>
            </a:xfrm>
            <a:prstGeom prst="mathPlus">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69" name="TextovéPole 68"/>
          <p:cNvSpPr txBox="1"/>
          <p:nvPr/>
        </p:nvSpPr>
        <p:spPr>
          <a:xfrm>
            <a:off x="279699" y="779541"/>
            <a:ext cx="11338560" cy="830997"/>
          </a:xfrm>
          <a:prstGeom prst="rect">
            <a:avLst/>
          </a:prstGeom>
          <a:noFill/>
        </p:spPr>
        <p:txBody>
          <a:bodyPr wrap="square" rtlCol="0">
            <a:spAutoFit/>
          </a:bodyPr>
          <a:lstStyle/>
          <a:p>
            <a:r>
              <a:rPr lang="en-US" dirty="0"/>
              <a:t> The higher the frequency of AP coming </a:t>
            </a:r>
            <a:r>
              <a:rPr lang="cs-CZ" dirty="0"/>
              <a:t>to </a:t>
            </a:r>
            <a:r>
              <a:rPr lang="en-US" dirty="0"/>
              <a:t>synapses, the greater the </a:t>
            </a:r>
            <a:r>
              <a:rPr lang="cs-CZ" dirty="0" err="1"/>
              <a:t>summation</a:t>
            </a:r>
            <a:r>
              <a:rPr lang="cs-CZ" dirty="0"/>
              <a:t> </a:t>
            </a:r>
            <a:r>
              <a:rPr lang="cs-CZ" dirty="0" err="1"/>
              <a:t>of</a:t>
            </a:r>
            <a:r>
              <a:rPr lang="cs-CZ" dirty="0"/>
              <a:t> </a:t>
            </a:r>
            <a:r>
              <a:rPr lang="en-US" dirty="0"/>
              <a:t>PSP and the sooner the </a:t>
            </a:r>
            <a:r>
              <a:rPr lang="cs-CZ" dirty="0"/>
              <a:t>AP</a:t>
            </a:r>
            <a:r>
              <a:rPr lang="en-US" dirty="0"/>
              <a:t> threshold on the post</a:t>
            </a:r>
            <a:r>
              <a:rPr lang="cs-CZ" dirty="0"/>
              <a:t>s</a:t>
            </a:r>
            <a:r>
              <a:rPr lang="en-US" dirty="0" err="1"/>
              <a:t>ynaptic</a:t>
            </a:r>
            <a:r>
              <a:rPr lang="en-US" dirty="0"/>
              <a:t> neuron is reached</a:t>
            </a:r>
            <a:endParaRPr lang="cs-CZ" dirty="0"/>
          </a:p>
        </p:txBody>
      </p:sp>
      <p:sp>
        <p:nvSpPr>
          <p:cNvPr id="75" name="TextovéPole 74"/>
          <p:cNvSpPr txBox="1"/>
          <p:nvPr/>
        </p:nvSpPr>
        <p:spPr>
          <a:xfrm>
            <a:off x="1889439" y="275330"/>
            <a:ext cx="8465666" cy="523220"/>
          </a:xfrm>
          <a:prstGeom prst="rect">
            <a:avLst/>
          </a:prstGeom>
          <a:noFill/>
        </p:spPr>
        <p:txBody>
          <a:bodyPr wrap="square" rtlCol="0">
            <a:spAutoFit/>
          </a:bodyPr>
          <a:lstStyle/>
          <a:p>
            <a:r>
              <a:rPr lang="cs-CZ" sz="2800" b="1" dirty="0" err="1"/>
              <a:t>Time</a:t>
            </a:r>
            <a:r>
              <a:rPr lang="cs-CZ" sz="2800" b="1" dirty="0"/>
              <a:t> </a:t>
            </a:r>
            <a:r>
              <a:rPr lang="cs-CZ" sz="2800" b="1" dirty="0" err="1"/>
              <a:t>summation</a:t>
            </a:r>
            <a:endParaRPr lang="cs-CZ" sz="2800" b="1" dirty="0"/>
          </a:p>
        </p:txBody>
      </p:sp>
      <p:grpSp>
        <p:nvGrpSpPr>
          <p:cNvPr id="13" name="Skupina 12"/>
          <p:cNvGrpSpPr/>
          <p:nvPr/>
        </p:nvGrpSpPr>
        <p:grpSpPr>
          <a:xfrm>
            <a:off x="6432565" y="4698218"/>
            <a:ext cx="1291283" cy="1647814"/>
            <a:chOff x="4908564" y="4698218"/>
            <a:chExt cx="1291283" cy="1647814"/>
          </a:xfrm>
        </p:grpSpPr>
        <p:grpSp>
          <p:nvGrpSpPr>
            <p:cNvPr id="98" name="Skupina 97"/>
            <p:cNvGrpSpPr/>
            <p:nvPr/>
          </p:nvGrpSpPr>
          <p:grpSpPr>
            <a:xfrm>
              <a:off x="4908564" y="5170637"/>
              <a:ext cx="1139604" cy="647576"/>
              <a:chOff x="2231288" y="3699749"/>
              <a:chExt cx="1810207" cy="1124115"/>
            </a:xfrm>
          </p:grpSpPr>
          <p:cxnSp>
            <p:nvCxnSpPr>
              <p:cNvPr id="113" name="Přímá spojnice 112"/>
              <p:cNvCxnSpPr/>
              <p:nvPr/>
            </p:nvCxnSpPr>
            <p:spPr>
              <a:xfrm>
                <a:off x="2231288" y="4812678"/>
                <a:ext cx="415381"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14" name="Volný tvar 113"/>
              <p:cNvSpPr/>
              <p:nvPr/>
            </p:nvSpPr>
            <p:spPr>
              <a:xfrm>
                <a:off x="2633135" y="3699749"/>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5" name="Přímá spojnice 114"/>
              <p:cNvCxnSpPr/>
              <p:nvPr/>
            </p:nvCxnSpPr>
            <p:spPr>
              <a:xfrm>
                <a:off x="3897495" y="4823311"/>
                <a:ext cx="144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grpSp>
        <p:grpSp>
          <p:nvGrpSpPr>
            <p:cNvPr id="99" name="Skupina 98"/>
            <p:cNvGrpSpPr/>
            <p:nvPr/>
          </p:nvGrpSpPr>
          <p:grpSpPr>
            <a:xfrm>
              <a:off x="5313223" y="5181270"/>
              <a:ext cx="886624" cy="647576"/>
              <a:chOff x="2633135" y="3699749"/>
              <a:chExt cx="1408360" cy="1124115"/>
            </a:xfrm>
          </p:grpSpPr>
          <p:sp>
            <p:nvSpPr>
              <p:cNvPr id="111" name="Volný tvar 110"/>
              <p:cNvSpPr/>
              <p:nvPr/>
            </p:nvSpPr>
            <p:spPr>
              <a:xfrm>
                <a:off x="2633135" y="3699749"/>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2" name="Přímá spojnice 111"/>
              <p:cNvCxnSpPr/>
              <p:nvPr/>
            </p:nvCxnSpPr>
            <p:spPr>
              <a:xfrm>
                <a:off x="3897495" y="4823311"/>
                <a:ext cx="144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grpSp>
        <p:sp>
          <p:nvSpPr>
            <p:cNvPr id="100" name="Volný tvar 99"/>
            <p:cNvSpPr/>
            <p:nvPr/>
          </p:nvSpPr>
          <p:spPr>
            <a:xfrm>
              <a:off x="5193307" y="4698218"/>
              <a:ext cx="915886" cy="1118702"/>
            </a:xfrm>
            <a:custGeom>
              <a:avLst/>
              <a:gdLst>
                <a:gd name="connsiteX0" fmla="*/ 0 w 715668"/>
                <a:gd name="connsiteY0" fmla="*/ 592771 h 959666"/>
                <a:gd name="connsiteX1" fmla="*/ 82550 w 715668"/>
                <a:gd name="connsiteY1" fmla="*/ 113346 h 959666"/>
                <a:gd name="connsiteX2" fmla="*/ 184150 w 715668"/>
                <a:gd name="connsiteY2" fmla="*/ 2221 h 959666"/>
                <a:gd name="connsiteX3" fmla="*/ 257175 w 715668"/>
                <a:gd name="connsiteY3" fmla="*/ 62546 h 959666"/>
                <a:gd name="connsiteX4" fmla="*/ 377825 w 715668"/>
                <a:gd name="connsiteY4" fmla="*/ 326071 h 959666"/>
                <a:gd name="connsiteX5" fmla="*/ 514350 w 715668"/>
                <a:gd name="connsiteY5" fmla="*/ 792796 h 959666"/>
                <a:gd name="connsiteX6" fmla="*/ 533400 w 715668"/>
                <a:gd name="connsiteY6" fmla="*/ 884871 h 959666"/>
                <a:gd name="connsiteX7" fmla="*/ 558800 w 715668"/>
                <a:gd name="connsiteY7" fmla="*/ 935671 h 959666"/>
                <a:gd name="connsiteX8" fmla="*/ 650875 w 715668"/>
                <a:gd name="connsiteY8" fmla="*/ 957896 h 959666"/>
                <a:gd name="connsiteX9" fmla="*/ 711200 w 715668"/>
                <a:gd name="connsiteY9" fmla="*/ 957896 h 959666"/>
                <a:gd name="connsiteX10" fmla="*/ 711200 w 715668"/>
                <a:gd name="connsiteY10" fmla="*/ 954721 h 959666"/>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514350 w 715668"/>
                <a:gd name="connsiteY5" fmla="*/ 8018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482600 w 715668"/>
                <a:gd name="connsiteY5" fmla="*/ 7002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82600 w 715668"/>
                <a:gd name="connsiteY5" fmla="*/ 70029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54025 w 715668"/>
                <a:gd name="connsiteY5" fmla="*/ 70664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523875 w 706143"/>
                <a:gd name="connsiteY6" fmla="*/ 893971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492125 w 706143"/>
                <a:gd name="connsiteY6" fmla="*/ 871746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9818 h 971163"/>
                <a:gd name="connsiteX1" fmla="*/ 73025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44500 w 706143"/>
                <a:gd name="connsiteY5" fmla="*/ 711776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81045 w 706143"/>
                <a:gd name="connsiteY6" fmla="*/ 919464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1028507"/>
                <a:gd name="connsiteX1" fmla="*/ 99618 w 706143"/>
                <a:gd name="connsiteY1" fmla="*/ 170164 h 1028507"/>
                <a:gd name="connsiteX2" fmla="*/ 187560 w 706143"/>
                <a:gd name="connsiteY2" fmla="*/ 4421 h 1028507"/>
                <a:gd name="connsiteX3" fmla="*/ 260946 w 706143"/>
                <a:gd name="connsiteY3" fmla="*/ 74271 h 1028507"/>
                <a:gd name="connsiteX4" fmla="*/ 342900 w 706143"/>
                <a:gd name="connsiteY4" fmla="*/ 349826 h 1028507"/>
                <a:gd name="connsiteX5" fmla="*/ 420122 w 706143"/>
                <a:gd name="connsiteY5" fmla="*/ 714281 h 1028507"/>
                <a:gd name="connsiteX6" fmla="*/ 481045 w 706143"/>
                <a:gd name="connsiteY6" fmla="*/ 919464 h 1028507"/>
                <a:gd name="connsiteX7" fmla="*/ 560356 w 706143"/>
                <a:gd name="connsiteY7" fmla="*/ 1027562 h 1028507"/>
                <a:gd name="connsiteX8" fmla="*/ 641350 w 706143"/>
                <a:gd name="connsiteY8" fmla="*/ 972126 h 1028507"/>
                <a:gd name="connsiteX9" fmla="*/ 701675 w 706143"/>
                <a:gd name="connsiteY9" fmla="*/ 972126 h 1028507"/>
                <a:gd name="connsiteX10" fmla="*/ 701675 w 706143"/>
                <a:gd name="connsiteY10" fmla="*/ 968951 h 1028507"/>
                <a:gd name="connsiteX0" fmla="*/ 0 w 707456"/>
                <a:gd name="connsiteY0" fmla="*/ 562551 h 1078942"/>
                <a:gd name="connsiteX1" fmla="*/ 99618 w 707456"/>
                <a:gd name="connsiteY1" fmla="*/ 170164 h 1078942"/>
                <a:gd name="connsiteX2" fmla="*/ 187560 w 707456"/>
                <a:gd name="connsiteY2" fmla="*/ 4421 h 1078942"/>
                <a:gd name="connsiteX3" fmla="*/ 260946 w 707456"/>
                <a:gd name="connsiteY3" fmla="*/ 74271 h 1078942"/>
                <a:gd name="connsiteX4" fmla="*/ 342900 w 707456"/>
                <a:gd name="connsiteY4" fmla="*/ 349826 h 1078942"/>
                <a:gd name="connsiteX5" fmla="*/ 420122 w 707456"/>
                <a:gd name="connsiteY5" fmla="*/ 714281 h 1078942"/>
                <a:gd name="connsiteX6" fmla="*/ 481045 w 707456"/>
                <a:gd name="connsiteY6" fmla="*/ 919464 h 1078942"/>
                <a:gd name="connsiteX7" fmla="*/ 560356 w 707456"/>
                <a:gd name="connsiteY7" fmla="*/ 1027562 h 1078942"/>
                <a:gd name="connsiteX8" fmla="*/ 623622 w 707456"/>
                <a:gd name="connsiteY8" fmla="*/ 1077345 h 1078942"/>
                <a:gd name="connsiteX9" fmla="*/ 701675 w 707456"/>
                <a:gd name="connsiteY9" fmla="*/ 972126 h 1078942"/>
                <a:gd name="connsiteX10" fmla="*/ 701675 w 707456"/>
                <a:gd name="connsiteY10" fmla="*/ 968951 h 1078942"/>
                <a:gd name="connsiteX0" fmla="*/ 0 w 701675"/>
                <a:gd name="connsiteY0" fmla="*/ 562551 h 1110216"/>
                <a:gd name="connsiteX1" fmla="*/ 99618 w 701675"/>
                <a:gd name="connsiteY1" fmla="*/ 170164 h 1110216"/>
                <a:gd name="connsiteX2" fmla="*/ 187560 w 701675"/>
                <a:gd name="connsiteY2" fmla="*/ 4421 h 1110216"/>
                <a:gd name="connsiteX3" fmla="*/ 260946 w 701675"/>
                <a:gd name="connsiteY3" fmla="*/ 74271 h 1110216"/>
                <a:gd name="connsiteX4" fmla="*/ 342900 w 701675"/>
                <a:gd name="connsiteY4" fmla="*/ 349826 h 1110216"/>
                <a:gd name="connsiteX5" fmla="*/ 420122 w 701675"/>
                <a:gd name="connsiteY5" fmla="*/ 714281 h 1110216"/>
                <a:gd name="connsiteX6" fmla="*/ 481045 w 701675"/>
                <a:gd name="connsiteY6" fmla="*/ 919464 h 1110216"/>
                <a:gd name="connsiteX7" fmla="*/ 560356 w 701675"/>
                <a:gd name="connsiteY7" fmla="*/ 1027562 h 1110216"/>
                <a:gd name="connsiteX8" fmla="*/ 623622 w 701675"/>
                <a:gd name="connsiteY8" fmla="*/ 1077345 h 1110216"/>
                <a:gd name="connsiteX9" fmla="*/ 666217 w 701675"/>
                <a:gd name="connsiteY9" fmla="*/ 1104901 h 1110216"/>
                <a:gd name="connsiteX10" fmla="*/ 701675 w 701675"/>
                <a:gd name="connsiteY10" fmla="*/ 968951 h 1110216"/>
                <a:gd name="connsiteX0" fmla="*/ 0 w 692810"/>
                <a:gd name="connsiteY0" fmla="*/ 562551 h 1114252"/>
                <a:gd name="connsiteX1" fmla="*/ 99618 w 692810"/>
                <a:gd name="connsiteY1" fmla="*/ 170164 h 1114252"/>
                <a:gd name="connsiteX2" fmla="*/ 187560 w 692810"/>
                <a:gd name="connsiteY2" fmla="*/ 4421 h 1114252"/>
                <a:gd name="connsiteX3" fmla="*/ 260946 w 692810"/>
                <a:gd name="connsiteY3" fmla="*/ 74271 h 1114252"/>
                <a:gd name="connsiteX4" fmla="*/ 342900 w 692810"/>
                <a:gd name="connsiteY4" fmla="*/ 349826 h 1114252"/>
                <a:gd name="connsiteX5" fmla="*/ 420122 w 692810"/>
                <a:gd name="connsiteY5" fmla="*/ 714281 h 1114252"/>
                <a:gd name="connsiteX6" fmla="*/ 481045 w 692810"/>
                <a:gd name="connsiteY6" fmla="*/ 919464 h 1114252"/>
                <a:gd name="connsiteX7" fmla="*/ 560356 w 692810"/>
                <a:gd name="connsiteY7" fmla="*/ 1027562 h 1114252"/>
                <a:gd name="connsiteX8" fmla="*/ 623622 w 692810"/>
                <a:gd name="connsiteY8" fmla="*/ 1077345 h 1114252"/>
                <a:gd name="connsiteX9" fmla="*/ 666217 w 692810"/>
                <a:gd name="connsiteY9" fmla="*/ 1104901 h 1114252"/>
                <a:gd name="connsiteX10" fmla="*/ 692810 w 692810"/>
                <a:gd name="connsiteY10" fmla="*/ 1114252 h 1114252"/>
                <a:gd name="connsiteX0" fmla="*/ 0 w 692810"/>
                <a:gd name="connsiteY0" fmla="*/ 562551 h 1114469"/>
                <a:gd name="connsiteX1" fmla="*/ 99618 w 692810"/>
                <a:gd name="connsiteY1" fmla="*/ 170164 h 1114469"/>
                <a:gd name="connsiteX2" fmla="*/ 187560 w 692810"/>
                <a:gd name="connsiteY2" fmla="*/ 4421 h 1114469"/>
                <a:gd name="connsiteX3" fmla="*/ 260946 w 692810"/>
                <a:gd name="connsiteY3" fmla="*/ 74271 h 1114469"/>
                <a:gd name="connsiteX4" fmla="*/ 342900 w 692810"/>
                <a:gd name="connsiteY4" fmla="*/ 349826 h 1114469"/>
                <a:gd name="connsiteX5" fmla="*/ 420122 w 692810"/>
                <a:gd name="connsiteY5" fmla="*/ 714281 h 1114469"/>
                <a:gd name="connsiteX6" fmla="*/ 481045 w 692810"/>
                <a:gd name="connsiteY6" fmla="*/ 919464 h 1114469"/>
                <a:gd name="connsiteX7" fmla="*/ 560356 w 692810"/>
                <a:gd name="connsiteY7" fmla="*/ 1027562 h 1114469"/>
                <a:gd name="connsiteX8" fmla="*/ 608109 w 692810"/>
                <a:gd name="connsiteY8" fmla="*/ 1109912 h 1114469"/>
                <a:gd name="connsiteX9" fmla="*/ 666217 w 692810"/>
                <a:gd name="connsiteY9" fmla="*/ 1104901 h 1114469"/>
                <a:gd name="connsiteX10" fmla="*/ 692810 w 692810"/>
                <a:gd name="connsiteY10" fmla="*/ 1114252 h 1114469"/>
                <a:gd name="connsiteX0" fmla="*/ 0 w 692810"/>
                <a:gd name="connsiteY0" fmla="*/ 562551 h 1119017"/>
                <a:gd name="connsiteX1" fmla="*/ 99618 w 692810"/>
                <a:gd name="connsiteY1" fmla="*/ 170164 h 1119017"/>
                <a:gd name="connsiteX2" fmla="*/ 187560 w 692810"/>
                <a:gd name="connsiteY2" fmla="*/ 4421 h 1119017"/>
                <a:gd name="connsiteX3" fmla="*/ 260946 w 692810"/>
                <a:gd name="connsiteY3" fmla="*/ 74271 h 1119017"/>
                <a:gd name="connsiteX4" fmla="*/ 342900 w 692810"/>
                <a:gd name="connsiteY4" fmla="*/ 349826 h 1119017"/>
                <a:gd name="connsiteX5" fmla="*/ 420122 w 692810"/>
                <a:gd name="connsiteY5" fmla="*/ 714281 h 1119017"/>
                <a:gd name="connsiteX6" fmla="*/ 481045 w 692810"/>
                <a:gd name="connsiteY6" fmla="*/ 919464 h 1119017"/>
                <a:gd name="connsiteX7" fmla="*/ 560356 w 692810"/>
                <a:gd name="connsiteY7" fmla="*/ 1027562 h 1119017"/>
                <a:gd name="connsiteX8" fmla="*/ 608109 w 692810"/>
                <a:gd name="connsiteY8" fmla="*/ 1109912 h 1119017"/>
                <a:gd name="connsiteX9" fmla="*/ 657352 w 692810"/>
                <a:gd name="connsiteY9" fmla="*/ 1117427 h 1119017"/>
                <a:gd name="connsiteX10" fmla="*/ 692810 w 692810"/>
                <a:gd name="connsiteY10" fmla="*/ 1114252 h 1119017"/>
                <a:gd name="connsiteX0" fmla="*/ 0 w 692810"/>
                <a:gd name="connsiteY0" fmla="*/ 562551 h 1118702"/>
                <a:gd name="connsiteX1" fmla="*/ 99618 w 692810"/>
                <a:gd name="connsiteY1" fmla="*/ 170164 h 1118702"/>
                <a:gd name="connsiteX2" fmla="*/ 187560 w 692810"/>
                <a:gd name="connsiteY2" fmla="*/ 4421 h 1118702"/>
                <a:gd name="connsiteX3" fmla="*/ 260946 w 692810"/>
                <a:gd name="connsiteY3" fmla="*/ 74271 h 1118702"/>
                <a:gd name="connsiteX4" fmla="*/ 342900 w 692810"/>
                <a:gd name="connsiteY4" fmla="*/ 349826 h 1118702"/>
                <a:gd name="connsiteX5" fmla="*/ 420122 w 692810"/>
                <a:gd name="connsiteY5" fmla="*/ 714281 h 1118702"/>
                <a:gd name="connsiteX6" fmla="*/ 481045 w 692810"/>
                <a:gd name="connsiteY6" fmla="*/ 919464 h 1118702"/>
                <a:gd name="connsiteX7" fmla="*/ 531546 w 692810"/>
                <a:gd name="connsiteY7" fmla="*/ 1032572 h 1118702"/>
                <a:gd name="connsiteX8" fmla="*/ 608109 w 692810"/>
                <a:gd name="connsiteY8" fmla="*/ 1109912 h 1118702"/>
                <a:gd name="connsiteX9" fmla="*/ 657352 w 692810"/>
                <a:gd name="connsiteY9" fmla="*/ 1117427 h 1118702"/>
                <a:gd name="connsiteX10" fmla="*/ 692810 w 692810"/>
                <a:gd name="connsiteY10" fmla="*/ 1114252 h 1118702"/>
                <a:gd name="connsiteX0" fmla="*/ 0 w 789998"/>
                <a:gd name="connsiteY0" fmla="*/ 1104257 h 1118702"/>
                <a:gd name="connsiteX1" fmla="*/ 196806 w 789998"/>
                <a:gd name="connsiteY1" fmla="*/ 170164 h 1118702"/>
                <a:gd name="connsiteX2" fmla="*/ 284748 w 789998"/>
                <a:gd name="connsiteY2" fmla="*/ 4421 h 1118702"/>
                <a:gd name="connsiteX3" fmla="*/ 358134 w 789998"/>
                <a:gd name="connsiteY3" fmla="*/ 74271 h 1118702"/>
                <a:gd name="connsiteX4" fmla="*/ 440088 w 789998"/>
                <a:gd name="connsiteY4" fmla="*/ 349826 h 1118702"/>
                <a:gd name="connsiteX5" fmla="*/ 517310 w 789998"/>
                <a:gd name="connsiteY5" fmla="*/ 714281 h 1118702"/>
                <a:gd name="connsiteX6" fmla="*/ 578233 w 789998"/>
                <a:gd name="connsiteY6" fmla="*/ 919464 h 1118702"/>
                <a:gd name="connsiteX7" fmla="*/ 628734 w 789998"/>
                <a:gd name="connsiteY7" fmla="*/ 1032572 h 1118702"/>
                <a:gd name="connsiteX8" fmla="*/ 705297 w 789998"/>
                <a:gd name="connsiteY8" fmla="*/ 1109912 h 1118702"/>
                <a:gd name="connsiteX9" fmla="*/ 754540 w 789998"/>
                <a:gd name="connsiteY9" fmla="*/ 1117427 h 1118702"/>
                <a:gd name="connsiteX10" fmla="*/ 789998 w 789998"/>
                <a:gd name="connsiteY10" fmla="*/ 1114252 h 1118702"/>
                <a:gd name="connsiteX0" fmla="*/ 0 w 789998"/>
                <a:gd name="connsiteY0" fmla="*/ 1104257 h 1118702"/>
                <a:gd name="connsiteX1" fmla="*/ 82888 w 789998"/>
                <a:gd name="connsiteY1" fmla="*/ 570994 h 1118702"/>
                <a:gd name="connsiteX2" fmla="*/ 196806 w 789998"/>
                <a:gd name="connsiteY2" fmla="*/ 170164 h 1118702"/>
                <a:gd name="connsiteX3" fmla="*/ 284748 w 789998"/>
                <a:gd name="connsiteY3" fmla="*/ 4421 h 1118702"/>
                <a:gd name="connsiteX4" fmla="*/ 358134 w 789998"/>
                <a:gd name="connsiteY4" fmla="*/ 74271 h 1118702"/>
                <a:gd name="connsiteX5" fmla="*/ 440088 w 789998"/>
                <a:gd name="connsiteY5" fmla="*/ 349826 h 1118702"/>
                <a:gd name="connsiteX6" fmla="*/ 517310 w 789998"/>
                <a:gd name="connsiteY6" fmla="*/ 714281 h 1118702"/>
                <a:gd name="connsiteX7" fmla="*/ 578233 w 789998"/>
                <a:gd name="connsiteY7" fmla="*/ 919464 h 1118702"/>
                <a:gd name="connsiteX8" fmla="*/ 628734 w 789998"/>
                <a:gd name="connsiteY8" fmla="*/ 1032572 h 1118702"/>
                <a:gd name="connsiteX9" fmla="*/ 705297 w 789998"/>
                <a:gd name="connsiteY9" fmla="*/ 1109912 h 1118702"/>
                <a:gd name="connsiteX10" fmla="*/ 754540 w 789998"/>
                <a:gd name="connsiteY10" fmla="*/ 1117427 h 1118702"/>
                <a:gd name="connsiteX11" fmla="*/ 789998 w 789998"/>
                <a:gd name="connsiteY11" fmla="*/ 1114252 h 111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998" h="1118702">
                  <a:moveTo>
                    <a:pt x="0" y="1104257"/>
                  </a:moveTo>
                  <a:cubicBezTo>
                    <a:pt x="18798" y="1016102"/>
                    <a:pt x="50087" y="726676"/>
                    <a:pt x="82888" y="570994"/>
                  </a:cubicBezTo>
                  <a:cubicBezTo>
                    <a:pt x="115689" y="415312"/>
                    <a:pt x="163163" y="264593"/>
                    <a:pt x="196806" y="170164"/>
                  </a:cubicBezTo>
                  <a:cubicBezTo>
                    <a:pt x="230449" y="75735"/>
                    <a:pt x="257860" y="20403"/>
                    <a:pt x="284748" y="4421"/>
                  </a:cubicBezTo>
                  <a:cubicBezTo>
                    <a:pt x="311636" y="-11561"/>
                    <a:pt x="332244" y="16704"/>
                    <a:pt x="358134" y="74271"/>
                  </a:cubicBezTo>
                  <a:cubicBezTo>
                    <a:pt x="384024" y="131838"/>
                    <a:pt x="413559" y="243158"/>
                    <a:pt x="440088" y="349826"/>
                  </a:cubicBezTo>
                  <a:cubicBezTo>
                    <a:pt x="466617" y="456494"/>
                    <a:pt x="494286" y="619341"/>
                    <a:pt x="517310" y="714281"/>
                  </a:cubicBezTo>
                  <a:cubicBezTo>
                    <a:pt x="540334" y="809221"/>
                    <a:pt x="559662" y="866416"/>
                    <a:pt x="578233" y="919464"/>
                  </a:cubicBezTo>
                  <a:cubicBezTo>
                    <a:pt x="596804" y="972512"/>
                    <a:pt x="607557" y="1000831"/>
                    <a:pt x="628734" y="1032572"/>
                  </a:cubicBezTo>
                  <a:cubicBezTo>
                    <a:pt x="649911" y="1064313"/>
                    <a:pt x="684329" y="1095770"/>
                    <a:pt x="705297" y="1109912"/>
                  </a:cubicBezTo>
                  <a:cubicBezTo>
                    <a:pt x="726265" y="1124055"/>
                    <a:pt x="740423" y="1116704"/>
                    <a:pt x="754540" y="1117427"/>
                  </a:cubicBezTo>
                  <a:cubicBezTo>
                    <a:pt x="768657" y="1118150"/>
                    <a:pt x="789998" y="1114252"/>
                    <a:pt x="789998" y="1114252"/>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6" name="Přímá spojnice 105"/>
            <p:cNvCxnSpPr/>
            <p:nvPr/>
          </p:nvCxnSpPr>
          <p:spPr>
            <a:xfrm flipV="1">
              <a:off x="5110869" y="5986032"/>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Přímá spojnice 106"/>
            <p:cNvCxnSpPr/>
            <p:nvPr/>
          </p:nvCxnSpPr>
          <p:spPr>
            <a:xfrm flipV="1">
              <a:off x="5253744" y="5986032"/>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6" name="TextovéPole 125"/>
          <p:cNvSpPr txBox="1"/>
          <p:nvPr/>
        </p:nvSpPr>
        <p:spPr>
          <a:xfrm>
            <a:off x="4430170" y="2944375"/>
            <a:ext cx="2054236" cy="830997"/>
          </a:xfrm>
          <a:prstGeom prst="rect">
            <a:avLst/>
          </a:prstGeom>
          <a:noFill/>
        </p:spPr>
        <p:txBody>
          <a:bodyPr wrap="square" rtlCol="0">
            <a:spAutoFit/>
          </a:bodyPr>
          <a:lstStyle/>
          <a:p>
            <a:r>
              <a:rPr lang="cs-CZ" dirty="0" err="1"/>
              <a:t>Postsynaptic</a:t>
            </a:r>
            <a:r>
              <a:rPr lang="cs-CZ" dirty="0"/>
              <a:t> neuron</a:t>
            </a:r>
          </a:p>
        </p:txBody>
      </p:sp>
      <p:sp>
        <p:nvSpPr>
          <p:cNvPr id="127" name="TextovéPole 126"/>
          <p:cNvSpPr txBox="1"/>
          <p:nvPr/>
        </p:nvSpPr>
        <p:spPr>
          <a:xfrm>
            <a:off x="1938116" y="3276741"/>
            <a:ext cx="2054236" cy="830997"/>
          </a:xfrm>
          <a:prstGeom prst="rect">
            <a:avLst/>
          </a:prstGeom>
          <a:noFill/>
        </p:spPr>
        <p:txBody>
          <a:bodyPr wrap="square" rtlCol="0">
            <a:spAutoFit/>
          </a:bodyPr>
          <a:lstStyle/>
          <a:p>
            <a:r>
              <a:rPr lang="cs-CZ" dirty="0" err="1"/>
              <a:t>Presynaptic</a:t>
            </a:r>
            <a:r>
              <a:rPr lang="cs-CZ" dirty="0"/>
              <a:t> neuron</a:t>
            </a:r>
          </a:p>
        </p:txBody>
      </p:sp>
      <p:sp>
        <p:nvSpPr>
          <p:cNvPr id="128" name="Volný tvar 127"/>
          <p:cNvSpPr/>
          <p:nvPr/>
        </p:nvSpPr>
        <p:spPr>
          <a:xfrm flipH="1">
            <a:off x="2207568" y="2119208"/>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9" name="Volný tvar 128"/>
          <p:cNvSpPr/>
          <p:nvPr/>
        </p:nvSpPr>
        <p:spPr>
          <a:xfrm flipH="1">
            <a:off x="2419315" y="2128827"/>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0" name="Volný tvar 129"/>
          <p:cNvSpPr/>
          <p:nvPr/>
        </p:nvSpPr>
        <p:spPr>
          <a:xfrm flipH="1">
            <a:off x="2707347" y="2128827"/>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1" name="Volný tvar 130"/>
          <p:cNvSpPr/>
          <p:nvPr/>
        </p:nvSpPr>
        <p:spPr>
          <a:xfrm flipH="1">
            <a:off x="2958996" y="2128827"/>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 name="Skupina 9"/>
          <p:cNvGrpSpPr/>
          <p:nvPr/>
        </p:nvGrpSpPr>
        <p:grpSpPr>
          <a:xfrm>
            <a:off x="1674838" y="4309763"/>
            <a:ext cx="9483102" cy="2329834"/>
            <a:chOff x="150837" y="4309763"/>
            <a:chExt cx="9483102" cy="2329834"/>
          </a:xfrm>
        </p:grpSpPr>
        <p:grpSp>
          <p:nvGrpSpPr>
            <p:cNvPr id="93" name="Skupina 92"/>
            <p:cNvGrpSpPr/>
            <p:nvPr/>
          </p:nvGrpSpPr>
          <p:grpSpPr>
            <a:xfrm>
              <a:off x="752289" y="5145178"/>
              <a:ext cx="1139604" cy="647576"/>
              <a:chOff x="2231288" y="3699749"/>
              <a:chExt cx="1810207" cy="1124115"/>
            </a:xfrm>
          </p:grpSpPr>
          <p:cxnSp>
            <p:nvCxnSpPr>
              <p:cNvPr id="123" name="Přímá spojnice 122"/>
              <p:cNvCxnSpPr/>
              <p:nvPr/>
            </p:nvCxnSpPr>
            <p:spPr>
              <a:xfrm>
                <a:off x="2231288" y="4812678"/>
                <a:ext cx="415381"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24" name="Volný tvar 123"/>
              <p:cNvSpPr/>
              <p:nvPr/>
            </p:nvSpPr>
            <p:spPr>
              <a:xfrm>
                <a:off x="2633135" y="3699749"/>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285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25" name="Přímá spojnice 124"/>
              <p:cNvCxnSpPr/>
              <p:nvPr/>
            </p:nvCxnSpPr>
            <p:spPr>
              <a:xfrm>
                <a:off x="3897495" y="4823311"/>
                <a:ext cx="144000"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grpSp>
        <p:cxnSp>
          <p:nvCxnSpPr>
            <p:cNvPr id="101" name="Přímá spojnice 100"/>
            <p:cNvCxnSpPr/>
            <p:nvPr/>
          </p:nvCxnSpPr>
          <p:spPr>
            <a:xfrm>
              <a:off x="680281" y="6365082"/>
              <a:ext cx="7308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Přímá spojnice 101"/>
            <p:cNvCxnSpPr/>
            <p:nvPr/>
          </p:nvCxnSpPr>
          <p:spPr>
            <a:xfrm flipV="1">
              <a:off x="937589" y="6005082"/>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Přímá spojnice 83"/>
            <p:cNvCxnSpPr/>
            <p:nvPr/>
          </p:nvCxnSpPr>
          <p:spPr>
            <a:xfrm flipV="1">
              <a:off x="703596" y="4730836"/>
              <a:ext cx="0" cy="10661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V="1">
              <a:off x="701547" y="5812622"/>
              <a:ext cx="819093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Přímá spojnice 88"/>
            <p:cNvCxnSpPr/>
            <p:nvPr/>
          </p:nvCxnSpPr>
          <p:spPr>
            <a:xfrm>
              <a:off x="690914" y="6416010"/>
              <a:ext cx="730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extovéPole 91"/>
            <p:cNvSpPr txBox="1"/>
            <p:nvPr/>
          </p:nvSpPr>
          <p:spPr>
            <a:xfrm>
              <a:off x="8011525" y="6177932"/>
              <a:ext cx="1622414" cy="461665"/>
            </a:xfrm>
            <a:prstGeom prst="rect">
              <a:avLst/>
            </a:prstGeom>
            <a:noFill/>
          </p:spPr>
          <p:txBody>
            <a:bodyPr wrap="square" rtlCol="0">
              <a:spAutoFit/>
            </a:bodyPr>
            <a:lstStyle/>
            <a:p>
              <a:r>
                <a:rPr lang="cs-CZ" dirty="0" err="1"/>
                <a:t>time</a:t>
              </a:r>
              <a:r>
                <a:rPr lang="cs-CZ" dirty="0"/>
                <a:t>(s)</a:t>
              </a:r>
            </a:p>
          </p:txBody>
        </p:sp>
        <p:sp>
          <p:nvSpPr>
            <p:cNvPr id="170" name="TextovéPole 169"/>
            <p:cNvSpPr txBox="1"/>
            <p:nvPr/>
          </p:nvSpPr>
          <p:spPr>
            <a:xfrm>
              <a:off x="150837" y="4309763"/>
              <a:ext cx="854432" cy="584775"/>
            </a:xfrm>
            <a:prstGeom prst="rect">
              <a:avLst/>
            </a:prstGeom>
            <a:noFill/>
          </p:spPr>
          <p:txBody>
            <a:bodyPr wrap="square" rtlCol="0">
              <a:spAutoFit/>
            </a:bodyPr>
            <a:lstStyle/>
            <a:p>
              <a:r>
                <a:rPr lang="cs-CZ" sz="1600" dirty="0" err="1"/>
                <a:t>voltage</a:t>
              </a:r>
              <a:r>
                <a:rPr lang="cs-CZ" sz="1600" dirty="0"/>
                <a:t> (</a:t>
              </a:r>
              <a:r>
                <a:rPr lang="cs-CZ" sz="1600" dirty="0" err="1"/>
                <a:t>mV</a:t>
              </a:r>
              <a:r>
                <a:rPr lang="cs-CZ" sz="1600" dirty="0"/>
                <a:t>)</a:t>
              </a:r>
            </a:p>
          </p:txBody>
        </p:sp>
        <p:sp>
          <p:nvSpPr>
            <p:cNvPr id="172" name="TextovéPole 171"/>
            <p:cNvSpPr txBox="1"/>
            <p:nvPr/>
          </p:nvSpPr>
          <p:spPr>
            <a:xfrm>
              <a:off x="181039" y="5611933"/>
              <a:ext cx="854432" cy="338554"/>
            </a:xfrm>
            <a:prstGeom prst="rect">
              <a:avLst/>
            </a:prstGeom>
            <a:noFill/>
          </p:spPr>
          <p:txBody>
            <a:bodyPr wrap="square" rtlCol="0">
              <a:spAutoFit/>
            </a:bodyPr>
            <a:lstStyle/>
            <a:p>
              <a:r>
                <a:rPr lang="cs-CZ" sz="1600" dirty="0"/>
                <a:t>-90</a:t>
              </a:r>
            </a:p>
          </p:txBody>
        </p:sp>
        <p:sp>
          <p:nvSpPr>
            <p:cNvPr id="173" name="TextovéPole 172"/>
            <p:cNvSpPr txBox="1"/>
            <p:nvPr/>
          </p:nvSpPr>
          <p:spPr>
            <a:xfrm>
              <a:off x="157886" y="4927159"/>
              <a:ext cx="854432" cy="338554"/>
            </a:xfrm>
            <a:prstGeom prst="rect">
              <a:avLst/>
            </a:prstGeom>
            <a:noFill/>
          </p:spPr>
          <p:txBody>
            <a:bodyPr wrap="square" rtlCol="0">
              <a:spAutoFit/>
            </a:bodyPr>
            <a:lstStyle/>
            <a:p>
              <a:r>
                <a:rPr lang="cs-CZ" sz="1600" dirty="0"/>
                <a:t>-70</a:t>
              </a:r>
            </a:p>
          </p:txBody>
        </p:sp>
        <p:sp>
          <p:nvSpPr>
            <p:cNvPr id="175" name="TextovéPole 174"/>
            <p:cNvSpPr txBox="1"/>
            <p:nvPr/>
          </p:nvSpPr>
          <p:spPr>
            <a:xfrm>
              <a:off x="1170686" y="4450105"/>
              <a:ext cx="1522606" cy="830997"/>
            </a:xfrm>
            <a:prstGeom prst="rect">
              <a:avLst/>
            </a:prstGeom>
            <a:noFill/>
          </p:spPr>
          <p:txBody>
            <a:bodyPr wrap="square" rtlCol="0">
              <a:spAutoFit/>
            </a:bodyPr>
            <a:lstStyle/>
            <a:p>
              <a:r>
                <a:rPr lang="cs-CZ" dirty="0" err="1"/>
                <a:t>individual</a:t>
              </a:r>
              <a:r>
                <a:rPr lang="cs-CZ" dirty="0"/>
                <a:t> EPSP</a:t>
              </a:r>
            </a:p>
          </p:txBody>
        </p:sp>
      </p:grpSp>
      <p:grpSp>
        <p:nvGrpSpPr>
          <p:cNvPr id="12" name="Skupina 11"/>
          <p:cNvGrpSpPr/>
          <p:nvPr/>
        </p:nvGrpSpPr>
        <p:grpSpPr>
          <a:xfrm>
            <a:off x="4428688" y="3635530"/>
            <a:ext cx="3551429" cy="2748602"/>
            <a:chOff x="2904688" y="3635530"/>
            <a:chExt cx="3551429" cy="2748602"/>
          </a:xfrm>
        </p:grpSpPr>
        <p:grpSp>
          <p:nvGrpSpPr>
            <p:cNvPr id="95" name="Skupina 94"/>
            <p:cNvGrpSpPr/>
            <p:nvPr/>
          </p:nvGrpSpPr>
          <p:grpSpPr>
            <a:xfrm>
              <a:off x="3203555" y="5173913"/>
              <a:ext cx="657026" cy="638709"/>
              <a:chOff x="2231288" y="3706573"/>
              <a:chExt cx="1043655" cy="1108723"/>
            </a:xfrm>
          </p:grpSpPr>
          <p:cxnSp>
            <p:nvCxnSpPr>
              <p:cNvPr id="118" name="Přímá spojnice 117"/>
              <p:cNvCxnSpPr/>
              <p:nvPr/>
            </p:nvCxnSpPr>
            <p:spPr>
              <a:xfrm>
                <a:off x="2231288" y="4812678"/>
                <a:ext cx="415381"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19" name="Volný tvar 118"/>
              <p:cNvSpPr/>
              <p:nvPr/>
            </p:nvSpPr>
            <p:spPr>
              <a:xfrm>
                <a:off x="2633133" y="3706573"/>
                <a:ext cx="641810" cy="1108723"/>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 name="connsiteX0" fmla="*/ 0 w 1291892"/>
                  <a:gd name="connsiteY0" fmla="*/ 1108723 h 1114007"/>
                  <a:gd name="connsiteX1" fmla="*/ 48457 w 1291892"/>
                  <a:gd name="connsiteY1" fmla="*/ 1013530 h 1114007"/>
                  <a:gd name="connsiteX2" fmla="*/ 278994 w 1291892"/>
                  <a:gd name="connsiteY2" fmla="*/ 19440 h 1114007"/>
                  <a:gd name="connsiteX3" fmla="*/ 608603 w 1291892"/>
                  <a:gd name="connsiteY3" fmla="*/ 359682 h 1114007"/>
                  <a:gd name="connsiteX4" fmla="*/ 632190 w 1291892"/>
                  <a:gd name="connsiteY4" fmla="*/ 424608 h 1114007"/>
                  <a:gd name="connsiteX5" fmla="*/ 1291892 w 1291892"/>
                  <a:gd name="connsiteY5" fmla="*/ 1114007 h 1114007"/>
                  <a:gd name="connsiteX0" fmla="*/ 0 w 641810"/>
                  <a:gd name="connsiteY0" fmla="*/ 1108723 h 1108723"/>
                  <a:gd name="connsiteX1" fmla="*/ 48457 w 641810"/>
                  <a:gd name="connsiteY1" fmla="*/ 1013530 h 1108723"/>
                  <a:gd name="connsiteX2" fmla="*/ 278994 w 641810"/>
                  <a:gd name="connsiteY2" fmla="*/ 19440 h 1108723"/>
                  <a:gd name="connsiteX3" fmla="*/ 608603 w 641810"/>
                  <a:gd name="connsiteY3" fmla="*/ 359682 h 1108723"/>
                  <a:gd name="connsiteX4" fmla="*/ 632190 w 641810"/>
                  <a:gd name="connsiteY4" fmla="*/ 424608 h 1108723"/>
                  <a:gd name="connsiteX5" fmla="*/ 624164 w 641810"/>
                  <a:gd name="connsiteY5" fmla="*/ 421918 h 11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810" h="1108723">
                    <a:moveTo>
                      <a:pt x="0" y="1108723"/>
                    </a:moveTo>
                    <a:cubicBezTo>
                      <a:pt x="28714" y="1103969"/>
                      <a:pt x="37677" y="1066489"/>
                      <a:pt x="48457" y="1013530"/>
                    </a:cubicBezTo>
                    <a:cubicBezTo>
                      <a:pt x="94956" y="831983"/>
                      <a:pt x="185636" y="128415"/>
                      <a:pt x="278994" y="19440"/>
                    </a:cubicBezTo>
                    <a:cubicBezTo>
                      <a:pt x="372352" y="-89535"/>
                      <a:pt x="549737" y="292154"/>
                      <a:pt x="608603" y="359682"/>
                    </a:cubicBezTo>
                    <a:cubicBezTo>
                      <a:pt x="667469" y="427210"/>
                      <a:pt x="629597" y="414235"/>
                      <a:pt x="632190" y="424608"/>
                    </a:cubicBezTo>
                    <a:cubicBezTo>
                      <a:pt x="634783" y="434981"/>
                      <a:pt x="624164" y="421918"/>
                      <a:pt x="624164" y="421918"/>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96" name="Skupina 95"/>
            <p:cNvGrpSpPr/>
            <p:nvPr/>
          </p:nvGrpSpPr>
          <p:grpSpPr>
            <a:xfrm>
              <a:off x="3843955" y="5180615"/>
              <a:ext cx="886624" cy="647576"/>
              <a:chOff x="2633135" y="3699749"/>
              <a:chExt cx="1408360" cy="1124115"/>
            </a:xfrm>
          </p:grpSpPr>
          <p:sp>
            <p:nvSpPr>
              <p:cNvPr id="116" name="Volný tvar 115"/>
              <p:cNvSpPr/>
              <p:nvPr/>
            </p:nvSpPr>
            <p:spPr>
              <a:xfrm>
                <a:off x="2633135" y="3699749"/>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7" name="Přímá spojnice 116"/>
              <p:cNvCxnSpPr/>
              <p:nvPr/>
            </p:nvCxnSpPr>
            <p:spPr>
              <a:xfrm>
                <a:off x="3897495" y="4823311"/>
                <a:ext cx="144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grpSp>
        <p:sp>
          <p:nvSpPr>
            <p:cNvPr id="97" name="Volný tvar 96"/>
            <p:cNvSpPr/>
            <p:nvPr/>
          </p:nvSpPr>
          <p:spPr>
            <a:xfrm>
              <a:off x="3858989" y="4871431"/>
              <a:ext cx="798249" cy="945318"/>
            </a:xfrm>
            <a:custGeom>
              <a:avLst/>
              <a:gdLst>
                <a:gd name="connsiteX0" fmla="*/ 0 w 715668"/>
                <a:gd name="connsiteY0" fmla="*/ 592771 h 959666"/>
                <a:gd name="connsiteX1" fmla="*/ 82550 w 715668"/>
                <a:gd name="connsiteY1" fmla="*/ 113346 h 959666"/>
                <a:gd name="connsiteX2" fmla="*/ 184150 w 715668"/>
                <a:gd name="connsiteY2" fmla="*/ 2221 h 959666"/>
                <a:gd name="connsiteX3" fmla="*/ 257175 w 715668"/>
                <a:gd name="connsiteY3" fmla="*/ 62546 h 959666"/>
                <a:gd name="connsiteX4" fmla="*/ 377825 w 715668"/>
                <a:gd name="connsiteY4" fmla="*/ 326071 h 959666"/>
                <a:gd name="connsiteX5" fmla="*/ 514350 w 715668"/>
                <a:gd name="connsiteY5" fmla="*/ 792796 h 959666"/>
                <a:gd name="connsiteX6" fmla="*/ 533400 w 715668"/>
                <a:gd name="connsiteY6" fmla="*/ 884871 h 959666"/>
                <a:gd name="connsiteX7" fmla="*/ 558800 w 715668"/>
                <a:gd name="connsiteY7" fmla="*/ 935671 h 959666"/>
                <a:gd name="connsiteX8" fmla="*/ 650875 w 715668"/>
                <a:gd name="connsiteY8" fmla="*/ 957896 h 959666"/>
                <a:gd name="connsiteX9" fmla="*/ 711200 w 715668"/>
                <a:gd name="connsiteY9" fmla="*/ 957896 h 959666"/>
                <a:gd name="connsiteX10" fmla="*/ 711200 w 715668"/>
                <a:gd name="connsiteY10" fmla="*/ 954721 h 959666"/>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514350 w 715668"/>
                <a:gd name="connsiteY5" fmla="*/ 8018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482600 w 715668"/>
                <a:gd name="connsiteY5" fmla="*/ 7002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82600 w 715668"/>
                <a:gd name="connsiteY5" fmla="*/ 70029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54025 w 715668"/>
                <a:gd name="connsiteY5" fmla="*/ 70664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523875 w 706143"/>
                <a:gd name="connsiteY6" fmla="*/ 893971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492125 w 706143"/>
                <a:gd name="connsiteY6" fmla="*/ 871746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143" h="968766">
                  <a:moveTo>
                    <a:pt x="0" y="557421"/>
                  </a:moveTo>
                  <a:cubicBezTo>
                    <a:pt x="25929" y="366921"/>
                    <a:pt x="46567" y="215050"/>
                    <a:pt x="73025" y="122446"/>
                  </a:cubicBezTo>
                  <a:cubicBezTo>
                    <a:pt x="99483" y="29842"/>
                    <a:pt x="129646" y="10263"/>
                    <a:pt x="158750" y="1796"/>
                  </a:cubicBezTo>
                  <a:cubicBezTo>
                    <a:pt x="187854" y="-6671"/>
                    <a:pt x="216958" y="14496"/>
                    <a:pt x="247650" y="71646"/>
                  </a:cubicBezTo>
                  <a:cubicBezTo>
                    <a:pt x="278342" y="128796"/>
                    <a:pt x="310092" y="238863"/>
                    <a:pt x="342900" y="344696"/>
                  </a:cubicBezTo>
                  <a:cubicBezTo>
                    <a:pt x="375708" y="450529"/>
                    <a:pt x="419629" y="618804"/>
                    <a:pt x="444500" y="706646"/>
                  </a:cubicBezTo>
                  <a:cubicBezTo>
                    <a:pt x="469371" y="794488"/>
                    <a:pt x="474663" y="832059"/>
                    <a:pt x="492125" y="871746"/>
                  </a:cubicBezTo>
                  <a:cubicBezTo>
                    <a:pt x="509588" y="911434"/>
                    <a:pt x="524404" y="928896"/>
                    <a:pt x="549275" y="944771"/>
                  </a:cubicBezTo>
                  <a:cubicBezTo>
                    <a:pt x="574146" y="960646"/>
                    <a:pt x="615950" y="963292"/>
                    <a:pt x="641350" y="966996"/>
                  </a:cubicBezTo>
                  <a:cubicBezTo>
                    <a:pt x="666750" y="970700"/>
                    <a:pt x="691621" y="967525"/>
                    <a:pt x="701675" y="966996"/>
                  </a:cubicBezTo>
                  <a:cubicBezTo>
                    <a:pt x="711729" y="966467"/>
                    <a:pt x="701675" y="963821"/>
                    <a:pt x="701675" y="963821"/>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4" name="Přímá spojnice 103"/>
            <p:cNvCxnSpPr/>
            <p:nvPr/>
          </p:nvCxnSpPr>
          <p:spPr>
            <a:xfrm flipV="1">
              <a:off x="3426110" y="6014607"/>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Přímá spojnice 104"/>
            <p:cNvCxnSpPr/>
            <p:nvPr/>
          </p:nvCxnSpPr>
          <p:spPr>
            <a:xfrm flipV="1">
              <a:off x="3735542" y="6024132"/>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8" name="Skupina 107"/>
            <p:cNvGrpSpPr/>
            <p:nvPr/>
          </p:nvGrpSpPr>
          <p:grpSpPr>
            <a:xfrm>
              <a:off x="3203555" y="5173714"/>
              <a:ext cx="1066282" cy="647576"/>
              <a:chOff x="2231288" y="3714795"/>
              <a:chExt cx="1693739" cy="1124115"/>
            </a:xfrm>
          </p:grpSpPr>
          <p:cxnSp>
            <p:nvCxnSpPr>
              <p:cNvPr id="109" name="Přímá spojnice 108"/>
              <p:cNvCxnSpPr/>
              <p:nvPr/>
            </p:nvCxnSpPr>
            <p:spPr>
              <a:xfrm>
                <a:off x="2231288" y="4812678"/>
                <a:ext cx="415381"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10" name="Volný tvar 109"/>
              <p:cNvSpPr/>
              <p:nvPr/>
            </p:nvSpPr>
            <p:spPr>
              <a:xfrm>
                <a:off x="2633135" y="3714795"/>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76" name="TextovéPole 175"/>
            <p:cNvSpPr txBox="1"/>
            <p:nvPr/>
          </p:nvSpPr>
          <p:spPr>
            <a:xfrm>
              <a:off x="2904688" y="4119630"/>
              <a:ext cx="1522606" cy="830997"/>
            </a:xfrm>
            <a:prstGeom prst="rect">
              <a:avLst/>
            </a:prstGeom>
            <a:noFill/>
          </p:spPr>
          <p:txBody>
            <a:bodyPr wrap="square" rtlCol="0">
              <a:spAutoFit/>
            </a:bodyPr>
            <a:lstStyle/>
            <a:p>
              <a:r>
                <a:rPr lang="cs-CZ" dirty="0" err="1"/>
                <a:t>individual</a:t>
              </a:r>
              <a:r>
                <a:rPr lang="cs-CZ" dirty="0"/>
                <a:t> EPSP</a:t>
              </a:r>
            </a:p>
          </p:txBody>
        </p:sp>
        <p:cxnSp>
          <p:nvCxnSpPr>
            <p:cNvPr id="177" name="Přímá spojnice 176"/>
            <p:cNvCxnSpPr/>
            <p:nvPr/>
          </p:nvCxnSpPr>
          <p:spPr>
            <a:xfrm>
              <a:off x="3449861" y="4754586"/>
              <a:ext cx="507177" cy="613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4056231" y="4084005"/>
              <a:ext cx="601007" cy="7873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9" name="TextovéPole 178"/>
            <p:cNvSpPr txBox="1"/>
            <p:nvPr/>
          </p:nvSpPr>
          <p:spPr>
            <a:xfrm>
              <a:off x="3660419" y="3635530"/>
              <a:ext cx="2795698" cy="461665"/>
            </a:xfrm>
            <a:prstGeom prst="rect">
              <a:avLst/>
            </a:prstGeom>
            <a:noFill/>
          </p:spPr>
          <p:txBody>
            <a:bodyPr wrap="square" rtlCol="0">
              <a:spAutoFit/>
            </a:bodyPr>
            <a:lstStyle/>
            <a:p>
              <a:r>
                <a:rPr lang="cs-CZ" dirty="0" err="1"/>
                <a:t>Summation</a:t>
              </a:r>
              <a:r>
                <a:rPr lang="cs-CZ" dirty="0"/>
                <a:t> </a:t>
              </a:r>
              <a:r>
                <a:rPr lang="cs-CZ" dirty="0" err="1"/>
                <a:t>of</a:t>
              </a:r>
              <a:r>
                <a:rPr lang="cs-CZ" dirty="0"/>
                <a:t> PSP</a:t>
              </a:r>
            </a:p>
          </p:txBody>
        </p:sp>
      </p:grpSp>
      <p:grpSp>
        <p:nvGrpSpPr>
          <p:cNvPr id="14" name="Skupina 13"/>
          <p:cNvGrpSpPr/>
          <p:nvPr/>
        </p:nvGrpSpPr>
        <p:grpSpPr>
          <a:xfrm>
            <a:off x="7498847" y="2761215"/>
            <a:ext cx="2845626" cy="3619988"/>
            <a:chOff x="5974846" y="2761215"/>
            <a:chExt cx="2845626" cy="3619988"/>
          </a:xfrm>
        </p:grpSpPr>
        <p:sp>
          <p:nvSpPr>
            <p:cNvPr id="153" name="Volný tvar 152"/>
            <p:cNvSpPr/>
            <p:nvPr/>
          </p:nvSpPr>
          <p:spPr>
            <a:xfrm>
              <a:off x="6508583" y="5147207"/>
              <a:ext cx="813302" cy="647576"/>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4" name="Volný tvar 153"/>
            <p:cNvSpPr/>
            <p:nvPr/>
          </p:nvSpPr>
          <p:spPr>
            <a:xfrm>
              <a:off x="6593078" y="5150216"/>
              <a:ext cx="813302" cy="647576"/>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5" name="Volný tvar 154"/>
            <p:cNvSpPr/>
            <p:nvPr/>
          </p:nvSpPr>
          <p:spPr>
            <a:xfrm>
              <a:off x="6692345" y="5172851"/>
              <a:ext cx="813302" cy="647576"/>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6" name="Volný tvar 155"/>
            <p:cNvSpPr/>
            <p:nvPr/>
          </p:nvSpPr>
          <p:spPr>
            <a:xfrm>
              <a:off x="6801142" y="5145689"/>
              <a:ext cx="813302" cy="647576"/>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7" name="Volný tvar 156"/>
            <p:cNvSpPr/>
            <p:nvPr/>
          </p:nvSpPr>
          <p:spPr>
            <a:xfrm>
              <a:off x="6913045" y="5162279"/>
              <a:ext cx="813302" cy="647576"/>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9" name="Volný tvar 158"/>
            <p:cNvSpPr/>
            <p:nvPr/>
          </p:nvSpPr>
          <p:spPr>
            <a:xfrm>
              <a:off x="6514608" y="4704538"/>
              <a:ext cx="705335" cy="1118702"/>
            </a:xfrm>
            <a:custGeom>
              <a:avLst/>
              <a:gdLst>
                <a:gd name="connsiteX0" fmla="*/ 0 w 715668"/>
                <a:gd name="connsiteY0" fmla="*/ 592771 h 959666"/>
                <a:gd name="connsiteX1" fmla="*/ 82550 w 715668"/>
                <a:gd name="connsiteY1" fmla="*/ 113346 h 959666"/>
                <a:gd name="connsiteX2" fmla="*/ 184150 w 715668"/>
                <a:gd name="connsiteY2" fmla="*/ 2221 h 959666"/>
                <a:gd name="connsiteX3" fmla="*/ 257175 w 715668"/>
                <a:gd name="connsiteY3" fmla="*/ 62546 h 959666"/>
                <a:gd name="connsiteX4" fmla="*/ 377825 w 715668"/>
                <a:gd name="connsiteY4" fmla="*/ 326071 h 959666"/>
                <a:gd name="connsiteX5" fmla="*/ 514350 w 715668"/>
                <a:gd name="connsiteY5" fmla="*/ 792796 h 959666"/>
                <a:gd name="connsiteX6" fmla="*/ 533400 w 715668"/>
                <a:gd name="connsiteY6" fmla="*/ 884871 h 959666"/>
                <a:gd name="connsiteX7" fmla="*/ 558800 w 715668"/>
                <a:gd name="connsiteY7" fmla="*/ 935671 h 959666"/>
                <a:gd name="connsiteX8" fmla="*/ 650875 w 715668"/>
                <a:gd name="connsiteY8" fmla="*/ 957896 h 959666"/>
                <a:gd name="connsiteX9" fmla="*/ 711200 w 715668"/>
                <a:gd name="connsiteY9" fmla="*/ 957896 h 959666"/>
                <a:gd name="connsiteX10" fmla="*/ 711200 w 715668"/>
                <a:gd name="connsiteY10" fmla="*/ 954721 h 959666"/>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514350 w 715668"/>
                <a:gd name="connsiteY5" fmla="*/ 8018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482600 w 715668"/>
                <a:gd name="connsiteY5" fmla="*/ 7002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82600 w 715668"/>
                <a:gd name="connsiteY5" fmla="*/ 70029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54025 w 715668"/>
                <a:gd name="connsiteY5" fmla="*/ 70664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523875 w 706143"/>
                <a:gd name="connsiteY6" fmla="*/ 893971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492125 w 706143"/>
                <a:gd name="connsiteY6" fmla="*/ 871746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9818 h 971163"/>
                <a:gd name="connsiteX1" fmla="*/ 73025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44500 w 706143"/>
                <a:gd name="connsiteY5" fmla="*/ 711776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81045 w 706143"/>
                <a:gd name="connsiteY6" fmla="*/ 919464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1028507"/>
                <a:gd name="connsiteX1" fmla="*/ 99618 w 706143"/>
                <a:gd name="connsiteY1" fmla="*/ 170164 h 1028507"/>
                <a:gd name="connsiteX2" fmla="*/ 187560 w 706143"/>
                <a:gd name="connsiteY2" fmla="*/ 4421 h 1028507"/>
                <a:gd name="connsiteX3" fmla="*/ 260946 w 706143"/>
                <a:gd name="connsiteY3" fmla="*/ 74271 h 1028507"/>
                <a:gd name="connsiteX4" fmla="*/ 342900 w 706143"/>
                <a:gd name="connsiteY4" fmla="*/ 349826 h 1028507"/>
                <a:gd name="connsiteX5" fmla="*/ 420122 w 706143"/>
                <a:gd name="connsiteY5" fmla="*/ 714281 h 1028507"/>
                <a:gd name="connsiteX6" fmla="*/ 481045 w 706143"/>
                <a:gd name="connsiteY6" fmla="*/ 919464 h 1028507"/>
                <a:gd name="connsiteX7" fmla="*/ 560356 w 706143"/>
                <a:gd name="connsiteY7" fmla="*/ 1027562 h 1028507"/>
                <a:gd name="connsiteX8" fmla="*/ 641350 w 706143"/>
                <a:gd name="connsiteY8" fmla="*/ 972126 h 1028507"/>
                <a:gd name="connsiteX9" fmla="*/ 701675 w 706143"/>
                <a:gd name="connsiteY9" fmla="*/ 972126 h 1028507"/>
                <a:gd name="connsiteX10" fmla="*/ 701675 w 706143"/>
                <a:gd name="connsiteY10" fmla="*/ 968951 h 1028507"/>
                <a:gd name="connsiteX0" fmla="*/ 0 w 707456"/>
                <a:gd name="connsiteY0" fmla="*/ 562551 h 1078942"/>
                <a:gd name="connsiteX1" fmla="*/ 99618 w 707456"/>
                <a:gd name="connsiteY1" fmla="*/ 170164 h 1078942"/>
                <a:gd name="connsiteX2" fmla="*/ 187560 w 707456"/>
                <a:gd name="connsiteY2" fmla="*/ 4421 h 1078942"/>
                <a:gd name="connsiteX3" fmla="*/ 260946 w 707456"/>
                <a:gd name="connsiteY3" fmla="*/ 74271 h 1078942"/>
                <a:gd name="connsiteX4" fmla="*/ 342900 w 707456"/>
                <a:gd name="connsiteY4" fmla="*/ 349826 h 1078942"/>
                <a:gd name="connsiteX5" fmla="*/ 420122 w 707456"/>
                <a:gd name="connsiteY5" fmla="*/ 714281 h 1078942"/>
                <a:gd name="connsiteX6" fmla="*/ 481045 w 707456"/>
                <a:gd name="connsiteY6" fmla="*/ 919464 h 1078942"/>
                <a:gd name="connsiteX7" fmla="*/ 560356 w 707456"/>
                <a:gd name="connsiteY7" fmla="*/ 1027562 h 1078942"/>
                <a:gd name="connsiteX8" fmla="*/ 623622 w 707456"/>
                <a:gd name="connsiteY8" fmla="*/ 1077345 h 1078942"/>
                <a:gd name="connsiteX9" fmla="*/ 701675 w 707456"/>
                <a:gd name="connsiteY9" fmla="*/ 972126 h 1078942"/>
                <a:gd name="connsiteX10" fmla="*/ 701675 w 707456"/>
                <a:gd name="connsiteY10" fmla="*/ 968951 h 1078942"/>
                <a:gd name="connsiteX0" fmla="*/ 0 w 701675"/>
                <a:gd name="connsiteY0" fmla="*/ 562551 h 1110216"/>
                <a:gd name="connsiteX1" fmla="*/ 99618 w 701675"/>
                <a:gd name="connsiteY1" fmla="*/ 170164 h 1110216"/>
                <a:gd name="connsiteX2" fmla="*/ 187560 w 701675"/>
                <a:gd name="connsiteY2" fmla="*/ 4421 h 1110216"/>
                <a:gd name="connsiteX3" fmla="*/ 260946 w 701675"/>
                <a:gd name="connsiteY3" fmla="*/ 74271 h 1110216"/>
                <a:gd name="connsiteX4" fmla="*/ 342900 w 701675"/>
                <a:gd name="connsiteY4" fmla="*/ 349826 h 1110216"/>
                <a:gd name="connsiteX5" fmla="*/ 420122 w 701675"/>
                <a:gd name="connsiteY5" fmla="*/ 714281 h 1110216"/>
                <a:gd name="connsiteX6" fmla="*/ 481045 w 701675"/>
                <a:gd name="connsiteY6" fmla="*/ 919464 h 1110216"/>
                <a:gd name="connsiteX7" fmla="*/ 560356 w 701675"/>
                <a:gd name="connsiteY7" fmla="*/ 1027562 h 1110216"/>
                <a:gd name="connsiteX8" fmla="*/ 623622 w 701675"/>
                <a:gd name="connsiteY8" fmla="*/ 1077345 h 1110216"/>
                <a:gd name="connsiteX9" fmla="*/ 666217 w 701675"/>
                <a:gd name="connsiteY9" fmla="*/ 1104901 h 1110216"/>
                <a:gd name="connsiteX10" fmla="*/ 701675 w 701675"/>
                <a:gd name="connsiteY10" fmla="*/ 968951 h 1110216"/>
                <a:gd name="connsiteX0" fmla="*/ 0 w 692810"/>
                <a:gd name="connsiteY0" fmla="*/ 562551 h 1114252"/>
                <a:gd name="connsiteX1" fmla="*/ 99618 w 692810"/>
                <a:gd name="connsiteY1" fmla="*/ 170164 h 1114252"/>
                <a:gd name="connsiteX2" fmla="*/ 187560 w 692810"/>
                <a:gd name="connsiteY2" fmla="*/ 4421 h 1114252"/>
                <a:gd name="connsiteX3" fmla="*/ 260946 w 692810"/>
                <a:gd name="connsiteY3" fmla="*/ 74271 h 1114252"/>
                <a:gd name="connsiteX4" fmla="*/ 342900 w 692810"/>
                <a:gd name="connsiteY4" fmla="*/ 349826 h 1114252"/>
                <a:gd name="connsiteX5" fmla="*/ 420122 w 692810"/>
                <a:gd name="connsiteY5" fmla="*/ 714281 h 1114252"/>
                <a:gd name="connsiteX6" fmla="*/ 481045 w 692810"/>
                <a:gd name="connsiteY6" fmla="*/ 919464 h 1114252"/>
                <a:gd name="connsiteX7" fmla="*/ 560356 w 692810"/>
                <a:gd name="connsiteY7" fmla="*/ 1027562 h 1114252"/>
                <a:gd name="connsiteX8" fmla="*/ 623622 w 692810"/>
                <a:gd name="connsiteY8" fmla="*/ 1077345 h 1114252"/>
                <a:gd name="connsiteX9" fmla="*/ 666217 w 692810"/>
                <a:gd name="connsiteY9" fmla="*/ 1104901 h 1114252"/>
                <a:gd name="connsiteX10" fmla="*/ 692810 w 692810"/>
                <a:gd name="connsiteY10" fmla="*/ 1114252 h 1114252"/>
                <a:gd name="connsiteX0" fmla="*/ 0 w 692810"/>
                <a:gd name="connsiteY0" fmla="*/ 562551 h 1114469"/>
                <a:gd name="connsiteX1" fmla="*/ 99618 w 692810"/>
                <a:gd name="connsiteY1" fmla="*/ 170164 h 1114469"/>
                <a:gd name="connsiteX2" fmla="*/ 187560 w 692810"/>
                <a:gd name="connsiteY2" fmla="*/ 4421 h 1114469"/>
                <a:gd name="connsiteX3" fmla="*/ 260946 w 692810"/>
                <a:gd name="connsiteY3" fmla="*/ 74271 h 1114469"/>
                <a:gd name="connsiteX4" fmla="*/ 342900 w 692810"/>
                <a:gd name="connsiteY4" fmla="*/ 349826 h 1114469"/>
                <a:gd name="connsiteX5" fmla="*/ 420122 w 692810"/>
                <a:gd name="connsiteY5" fmla="*/ 714281 h 1114469"/>
                <a:gd name="connsiteX6" fmla="*/ 481045 w 692810"/>
                <a:gd name="connsiteY6" fmla="*/ 919464 h 1114469"/>
                <a:gd name="connsiteX7" fmla="*/ 560356 w 692810"/>
                <a:gd name="connsiteY7" fmla="*/ 1027562 h 1114469"/>
                <a:gd name="connsiteX8" fmla="*/ 608109 w 692810"/>
                <a:gd name="connsiteY8" fmla="*/ 1109912 h 1114469"/>
                <a:gd name="connsiteX9" fmla="*/ 666217 w 692810"/>
                <a:gd name="connsiteY9" fmla="*/ 1104901 h 1114469"/>
                <a:gd name="connsiteX10" fmla="*/ 692810 w 692810"/>
                <a:gd name="connsiteY10" fmla="*/ 1114252 h 1114469"/>
                <a:gd name="connsiteX0" fmla="*/ 0 w 692810"/>
                <a:gd name="connsiteY0" fmla="*/ 562551 h 1119017"/>
                <a:gd name="connsiteX1" fmla="*/ 99618 w 692810"/>
                <a:gd name="connsiteY1" fmla="*/ 170164 h 1119017"/>
                <a:gd name="connsiteX2" fmla="*/ 187560 w 692810"/>
                <a:gd name="connsiteY2" fmla="*/ 4421 h 1119017"/>
                <a:gd name="connsiteX3" fmla="*/ 260946 w 692810"/>
                <a:gd name="connsiteY3" fmla="*/ 74271 h 1119017"/>
                <a:gd name="connsiteX4" fmla="*/ 342900 w 692810"/>
                <a:gd name="connsiteY4" fmla="*/ 349826 h 1119017"/>
                <a:gd name="connsiteX5" fmla="*/ 420122 w 692810"/>
                <a:gd name="connsiteY5" fmla="*/ 714281 h 1119017"/>
                <a:gd name="connsiteX6" fmla="*/ 481045 w 692810"/>
                <a:gd name="connsiteY6" fmla="*/ 919464 h 1119017"/>
                <a:gd name="connsiteX7" fmla="*/ 560356 w 692810"/>
                <a:gd name="connsiteY7" fmla="*/ 1027562 h 1119017"/>
                <a:gd name="connsiteX8" fmla="*/ 608109 w 692810"/>
                <a:gd name="connsiteY8" fmla="*/ 1109912 h 1119017"/>
                <a:gd name="connsiteX9" fmla="*/ 657352 w 692810"/>
                <a:gd name="connsiteY9" fmla="*/ 1117427 h 1119017"/>
                <a:gd name="connsiteX10" fmla="*/ 692810 w 692810"/>
                <a:gd name="connsiteY10" fmla="*/ 1114252 h 1119017"/>
                <a:gd name="connsiteX0" fmla="*/ 0 w 692810"/>
                <a:gd name="connsiteY0" fmla="*/ 562551 h 1118702"/>
                <a:gd name="connsiteX1" fmla="*/ 99618 w 692810"/>
                <a:gd name="connsiteY1" fmla="*/ 170164 h 1118702"/>
                <a:gd name="connsiteX2" fmla="*/ 187560 w 692810"/>
                <a:gd name="connsiteY2" fmla="*/ 4421 h 1118702"/>
                <a:gd name="connsiteX3" fmla="*/ 260946 w 692810"/>
                <a:gd name="connsiteY3" fmla="*/ 74271 h 1118702"/>
                <a:gd name="connsiteX4" fmla="*/ 342900 w 692810"/>
                <a:gd name="connsiteY4" fmla="*/ 349826 h 1118702"/>
                <a:gd name="connsiteX5" fmla="*/ 420122 w 692810"/>
                <a:gd name="connsiteY5" fmla="*/ 714281 h 1118702"/>
                <a:gd name="connsiteX6" fmla="*/ 481045 w 692810"/>
                <a:gd name="connsiteY6" fmla="*/ 919464 h 1118702"/>
                <a:gd name="connsiteX7" fmla="*/ 531546 w 692810"/>
                <a:gd name="connsiteY7" fmla="*/ 1032572 h 1118702"/>
                <a:gd name="connsiteX8" fmla="*/ 608109 w 692810"/>
                <a:gd name="connsiteY8" fmla="*/ 1109912 h 1118702"/>
                <a:gd name="connsiteX9" fmla="*/ 657352 w 692810"/>
                <a:gd name="connsiteY9" fmla="*/ 1117427 h 1118702"/>
                <a:gd name="connsiteX10" fmla="*/ 692810 w 692810"/>
                <a:gd name="connsiteY10" fmla="*/ 1114252 h 1118702"/>
                <a:gd name="connsiteX0" fmla="*/ 0 w 789998"/>
                <a:gd name="connsiteY0" fmla="*/ 1104257 h 1118702"/>
                <a:gd name="connsiteX1" fmla="*/ 196806 w 789998"/>
                <a:gd name="connsiteY1" fmla="*/ 170164 h 1118702"/>
                <a:gd name="connsiteX2" fmla="*/ 284748 w 789998"/>
                <a:gd name="connsiteY2" fmla="*/ 4421 h 1118702"/>
                <a:gd name="connsiteX3" fmla="*/ 358134 w 789998"/>
                <a:gd name="connsiteY3" fmla="*/ 74271 h 1118702"/>
                <a:gd name="connsiteX4" fmla="*/ 440088 w 789998"/>
                <a:gd name="connsiteY4" fmla="*/ 349826 h 1118702"/>
                <a:gd name="connsiteX5" fmla="*/ 517310 w 789998"/>
                <a:gd name="connsiteY5" fmla="*/ 714281 h 1118702"/>
                <a:gd name="connsiteX6" fmla="*/ 578233 w 789998"/>
                <a:gd name="connsiteY6" fmla="*/ 919464 h 1118702"/>
                <a:gd name="connsiteX7" fmla="*/ 628734 w 789998"/>
                <a:gd name="connsiteY7" fmla="*/ 1032572 h 1118702"/>
                <a:gd name="connsiteX8" fmla="*/ 705297 w 789998"/>
                <a:gd name="connsiteY8" fmla="*/ 1109912 h 1118702"/>
                <a:gd name="connsiteX9" fmla="*/ 754540 w 789998"/>
                <a:gd name="connsiteY9" fmla="*/ 1117427 h 1118702"/>
                <a:gd name="connsiteX10" fmla="*/ 789998 w 789998"/>
                <a:gd name="connsiteY10" fmla="*/ 1114252 h 1118702"/>
                <a:gd name="connsiteX0" fmla="*/ 0 w 789998"/>
                <a:gd name="connsiteY0" fmla="*/ 1104257 h 1118702"/>
                <a:gd name="connsiteX1" fmla="*/ 82888 w 789998"/>
                <a:gd name="connsiteY1" fmla="*/ 570994 h 1118702"/>
                <a:gd name="connsiteX2" fmla="*/ 196806 w 789998"/>
                <a:gd name="connsiteY2" fmla="*/ 170164 h 1118702"/>
                <a:gd name="connsiteX3" fmla="*/ 284748 w 789998"/>
                <a:gd name="connsiteY3" fmla="*/ 4421 h 1118702"/>
                <a:gd name="connsiteX4" fmla="*/ 358134 w 789998"/>
                <a:gd name="connsiteY4" fmla="*/ 74271 h 1118702"/>
                <a:gd name="connsiteX5" fmla="*/ 440088 w 789998"/>
                <a:gd name="connsiteY5" fmla="*/ 349826 h 1118702"/>
                <a:gd name="connsiteX6" fmla="*/ 517310 w 789998"/>
                <a:gd name="connsiteY6" fmla="*/ 714281 h 1118702"/>
                <a:gd name="connsiteX7" fmla="*/ 578233 w 789998"/>
                <a:gd name="connsiteY7" fmla="*/ 919464 h 1118702"/>
                <a:gd name="connsiteX8" fmla="*/ 628734 w 789998"/>
                <a:gd name="connsiteY8" fmla="*/ 1032572 h 1118702"/>
                <a:gd name="connsiteX9" fmla="*/ 705297 w 789998"/>
                <a:gd name="connsiteY9" fmla="*/ 1109912 h 1118702"/>
                <a:gd name="connsiteX10" fmla="*/ 754540 w 789998"/>
                <a:gd name="connsiteY10" fmla="*/ 1117427 h 1118702"/>
                <a:gd name="connsiteX11" fmla="*/ 789998 w 789998"/>
                <a:gd name="connsiteY11" fmla="*/ 1114252 h 111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998" h="1118702">
                  <a:moveTo>
                    <a:pt x="0" y="1104257"/>
                  </a:moveTo>
                  <a:cubicBezTo>
                    <a:pt x="18798" y="1016102"/>
                    <a:pt x="50087" y="726676"/>
                    <a:pt x="82888" y="570994"/>
                  </a:cubicBezTo>
                  <a:cubicBezTo>
                    <a:pt x="115689" y="415312"/>
                    <a:pt x="163163" y="264593"/>
                    <a:pt x="196806" y="170164"/>
                  </a:cubicBezTo>
                  <a:cubicBezTo>
                    <a:pt x="230449" y="75735"/>
                    <a:pt x="257860" y="20403"/>
                    <a:pt x="284748" y="4421"/>
                  </a:cubicBezTo>
                  <a:cubicBezTo>
                    <a:pt x="311636" y="-11561"/>
                    <a:pt x="332244" y="16704"/>
                    <a:pt x="358134" y="74271"/>
                  </a:cubicBezTo>
                  <a:cubicBezTo>
                    <a:pt x="384024" y="131838"/>
                    <a:pt x="413559" y="243158"/>
                    <a:pt x="440088" y="349826"/>
                  </a:cubicBezTo>
                  <a:cubicBezTo>
                    <a:pt x="466617" y="456494"/>
                    <a:pt x="494286" y="619341"/>
                    <a:pt x="517310" y="714281"/>
                  </a:cubicBezTo>
                  <a:cubicBezTo>
                    <a:pt x="540334" y="809221"/>
                    <a:pt x="559662" y="866416"/>
                    <a:pt x="578233" y="919464"/>
                  </a:cubicBezTo>
                  <a:cubicBezTo>
                    <a:pt x="596804" y="972512"/>
                    <a:pt x="607557" y="1000831"/>
                    <a:pt x="628734" y="1032572"/>
                  </a:cubicBezTo>
                  <a:cubicBezTo>
                    <a:pt x="649911" y="1064313"/>
                    <a:pt x="684329" y="1095770"/>
                    <a:pt x="705297" y="1109912"/>
                  </a:cubicBezTo>
                  <a:cubicBezTo>
                    <a:pt x="726265" y="1124055"/>
                    <a:pt x="740423" y="1116704"/>
                    <a:pt x="754540" y="1117427"/>
                  </a:cubicBezTo>
                  <a:cubicBezTo>
                    <a:pt x="768657" y="1118150"/>
                    <a:pt x="789998" y="1114252"/>
                    <a:pt x="789998" y="1114252"/>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0" name="Volný tvar 159"/>
            <p:cNvSpPr/>
            <p:nvPr/>
          </p:nvSpPr>
          <p:spPr>
            <a:xfrm>
              <a:off x="6514608" y="4355119"/>
              <a:ext cx="937712" cy="1457503"/>
            </a:xfrm>
            <a:custGeom>
              <a:avLst/>
              <a:gdLst>
                <a:gd name="connsiteX0" fmla="*/ 0 w 715668"/>
                <a:gd name="connsiteY0" fmla="*/ 592771 h 959666"/>
                <a:gd name="connsiteX1" fmla="*/ 82550 w 715668"/>
                <a:gd name="connsiteY1" fmla="*/ 113346 h 959666"/>
                <a:gd name="connsiteX2" fmla="*/ 184150 w 715668"/>
                <a:gd name="connsiteY2" fmla="*/ 2221 h 959666"/>
                <a:gd name="connsiteX3" fmla="*/ 257175 w 715668"/>
                <a:gd name="connsiteY3" fmla="*/ 62546 h 959666"/>
                <a:gd name="connsiteX4" fmla="*/ 377825 w 715668"/>
                <a:gd name="connsiteY4" fmla="*/ 326071 h 959666"/>
                <a:gd name="connsiteX5" fmla="*/ 514350 w 715668"/>
                <a:gd name="connsiteY5" fmla="*/ 792796 h 959666"/>
                <a:gd name="connsiteX6" fmla="*/ 533400 w 715668"/>
                <a:gd name="connsiteY6" fmla="*/ 884871 h 959666"/>
                <a:gd name="connsiteX7" fmla="*/ 558800 w 715668"/>
                <a:gd name="connsiteY7" fmla="*/ 935671 h 959666"/>
                <a:gd name="connsiteX8" fmla="*/ 650875 w 715668"/>
                <a:gd name="connsiteY8" fmla="*/ 957896 h 959666"/>
                <a:gd name="connsiteX9" fmla="*/ 711200 w 715668"/>
                <a:gd name="connsiteY9" fmla="*/ 957896 h 959666"/>
                <a:gd name="connsiteX10" fmla="*/ 711200 w 715668"/>
                <a:gd name="connsiteY10" fmla="*/ 954721 h 959666"/>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514350 w 715668"/>
                <a:gd name="connsiteY5" fmla="*/ 8018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482600 w 715668"/>
                <a:gd name="connsiteY5" fmla="*/ 7002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82600 w 715668"/>
                <a:gd name="connsiteY5" fmla="*/ 70029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54025 w 715668"/>
                <a:gd name="connsiteY5" fmla="*/ 70664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523875 w 706143"/>
                <a:gd name="connsiteY6" fmla="*/ 893971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492125 w 706143"/>
                <a:gd name="connsiteY6" fmla="*/ 871746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9818 h 971163"/>
                <a:gd name="connsiteX1" fmla="*/ 73025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44500 w 706143"/>
                <a:gd name="connsiteY5" fmla="*/ 711776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81045 w 706143"/>
                <a:gd name="connsiteY6" fmla="*/ 919464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1028507"/>
                <a:gd name="connsiteX1" fmla="*/ 99618 w 706143"/>
                <a:gd name="connsiteY1" fmla="*/ 170164 h 1028507"/>
                <a:gd name="connsiteX2" fmla="*/ 187560 w 706143"/>
                <a:gd name="connsiteY2" fmla="*/ 4421 h 1028507"/>
                <a:gd name="connsiteX3" fmla="*/ 260946 w 706143"/>
                <a:gd name="connsiteY3" fmla="*/ 74271 h 1028507"/>
                <a:gd name="connsiteX4" fmla="*/ 342900 w 706143"/>
                <a:gd name="connsiteY4" fmla="*/ 349826 h 1028507"/>
                <a:gd name="connsiteX5" fmla="*/ 420122 w 706143"/>
                <a:gd name="connsiteY5" fmla="*/ 714281 h 1028507"/>
                <a:gd name="connsiteX6" fmla="*/ 481045 w 706143"/>
                <a:gd name="connsiteY6" fmla="*/ 919464 h 1028507"/>
                <a:gd name="connsiteX7" fmla="*/ 560356 w 706143"/>
                <a:gd name="connsiteY7" fmla="*/ 1027562 h 1028507"/>
                <a:gd name="connsiteX8" fmla="*/ 641350 w 706143"/>
                <a:gd name="connsiteY8" fmla="*/ 972126 h 1028507"/>
                <a:gd name="connsiteX9" fmla="*/ 701675 w 706143"/>
                <a:gd name="connsiteY9" fmla="*/ 972126 h 1028507"/>
                <a:gd name="connsiteX10" fmla="*/ 701675 w 706143"/>
                <a:gd name="connsiteY10" fmla="*/ 968951 h 1028507"/>
                <a:gd name="connsiteX0" fmla="*/ 0 w 707456"/>
                <a:gd name="connsiteY0" fmla="*/ 562551 h 1078942"/>
                <a:gd name="connsiteX1" fmla="*/ 99618 w 707456"/>
                <a:gd name="connsiteY1" fmla="*/ 170164 h 1078942"/>
                <a:gd name="connsiteX2" fmla="*/ 187560 w 707456"/>
                <a:gd name="connsiteY2" fmla="*/ 4421 h 1078942"/>
                <a:gd name="connsiteX3" fmla="*/ 260946 w 707456"/>
                <a:gd name="connsiteY3" fmla="*/ 74271 h 1078942"/>
                <a:gd name="connsiteX4" fmla="*/ 342900 w 707456"/>
                <a:gd name="connsiteY4" fmla="*/ 349826 h 1078942"/>
                <a:gd name="connsiteX5" fmla="*/ 420122 w 707456"/>
                <a:gd name="connsiteY5" fmla="*/ 714281 h 1078942"/>
                <a:gd name="connsiteX6" fmla="*/ 481045 w 707456"/>
                <a:gd name="connsiteY6" fmla="*/ 919464 h 1078942"/>
                <a:gd name="connsiteX7" fmla="*/ 560356 w 707456"/>
                <a:gd name="connsiteY7" fmla="*/ 1027562 h 1078942"/>
                <a:gd name="connsiteX8" fmla="*/ 623622 w 707456"/>
                <a:gd name="connsiteY8" fmla="*/ 1077345 h 1078942"/>
                <a:gd name="connsiteX9" fmla="*/ 701675 w 707456"/>
                <a:gd name="connsiteY9" fmla="*/ 972126 h 1078942"/>
                <a:gd name="connsiteX10" fmla="*/ 701675 w 707456"/>
                <a:gd name="connsiteY10" fmla="*/ 968951 h 1078942"/>
                <a:gd name="connsiteX0" fmla="*/ 0 w 701675"/>
                <a:gd name="connsiteY0" fmla="*/ 562551 h 1110216"/>
                <a:gd name="connsiteX1" fmla="*/ 99618 w 701675"/>
                <a:gd name="connsiteY1" fmla="*/ 170164 h 1110216"/>
                <a:gd name="connsiteX2" fmla="*/ 187560 w 701675"/>
                <a:gd name="connsiteY2" fmla="*/ 4421 h 1110216"/>
                <a:gd name="connsiteX3" fmla="*/ 260946 w 701675"/>
                <a:gd name="connsiteY3" fmla="*/ 74271 h 1110216"/>
                <a:gd name="connsiteX4" fmla="*/ 342900 w 701675"/>
                <a:gd name="connsiteY4" fmla="*/ 349826 h 1110216"/>
                <a:gd name="connsiteX5" fmla="*/ 420122 w 701675"/>
                <a:gd name="connsiteY5" fmla="*/ 714281 h 1110216"/>
                <a:gd name="connsiteX6" fmla="*/ 481045 w 701675"/>
                <a:gd name="connsiteY6" fmla="*/ 919464 h 1110216"/>
                <a:gd name="connsiteX7" fmla="*/ 560356 w 701675"/>
                <a:gd name="connsiteY7" fmla="*/ 1027562 h 1110216"/>
                <a:gd name="connsiteX8" fmla="*/ 623622 w 701675"/>
                <a:gd name="connsiteY8" fmla="*/ 1077345 h 1110216"/>
                <a:gd name="connsiteX9" fmla="*/ 666217 w 701675"/>
                <a:gd name="connsiteY9" fmla="*/ 1104901 h 1110216"/>
                <a:gd name="connsiteX10" fmla="*/ 701675 w 701675"/>
                <a:gd name="connsiteY10" fmla="*/ 968951 h 1110216"/>
                <a:gd name="connsiteX0" fmla="*/ 0 w 692810"/>
                <a:gd name="connsiteY0" fmla="*/ 562551 h 1114252"/>
                <a:gd name="connsiteX1" fmla="*/ 99618 w 692810"/>
                <a:gd name="connsiteY1" fmla="*/ 170164 h 1114252"/>
                <a:gd name="connsiteX2" fmla="*/ 187560 w 692810"/>
                <a:gd name="connsiteY2" fmla="*/ 4421 h 1114252"/>
                <a:gd name="connsiteX3" fmla="*/ 260946 w 692810"/>
                <a:gd name="connsiteY3" fmla="*/ 74271 h 1114252"/>
                <a:gd name="connsiteX4" fmla="*/ 342900 w 692810"/>
                <a:gd name="connsiteY4" fmla="*/ 349826 h 1114252"/>
                <a:gd name="connsiteX5" fmla="*/ 420122 w 692810"/>
                <a:gd name="connsiteY5" fmla="*/ 714281 h 1114252"/>
                <a:gd name="connsiteX6" fmla="*/ 481045 w 692810"/>
                <a:gd name="connsiteY6" fmla="*/ 919464 h 1114252"/>
                <a:gd name="connsiteX7" fmla="*/ 560356 w 692810"/>
                <a:gd name="connsiteY7" fmla="*/ 1027562 h 1114252"/>
                <a:gd name="connsiteX8" fmla="*/ 623622 w 692810"/>
                <a:gd name="connsiteY8" fmla="*/ 1077345 h 1114252"/>
                <a:gd name="connsiteX9" fmla="*/ 666217 w 692810"/>
                <a:gd name="connsiteY9" fmla="*/ 1104901 h 1114252"/>
                <a:gd name="connsiteX10" fmla="*/ 692810 w 692810"/>
                <a:gd name="connsiteY10" fmla="*/ 1114252 h 1114252"/>
                <a:gd name="connsiteX0" fmla="*/ 0 w 692810"/>
                <a:gd name="connsiteY0" fmla="*/ 562551 h 1114469"/>
                <a:gd name="connsiteX1" fmla="*/ 99618 w 692810"/>
                <a:gd name="connsiteY1" fmla="*/ 170164 h 1114469"/>
                <a:gd name="connsiteX2" fmla="*/ 187560 w 692810"/>
                <a:gd name="connsiteY2" fmla="*/ 4421 h 1114469"/>
                <a:gd name="connsiteX3" fmla="*/ 260946 w 692810"/>
                <a:gd name="connsiteY3" fmla="*/ 74271 h 1114469"/>
                <a:gd name="connsiteX4" fmla="*/ 342900 w 692810"/>
                <a:gd name="connsiteY4" fmla="*/ 349826 h 1114469"/>
                <a:gd name="connsiteX5" fmla="*/ 420122 w 692810"/>
                <a:gd name="connsiteY5" fmla="*/ 714281 h 1114469"/>
                <a:gd name="connsiteX6" fmla="*/ 481045 w 692810"/>
                <a:gd name="connsiteY6" fmla="*/ 919464 h 1114469"/>
                <a:gd name="connsiteX7" fmla="*/ 560356 w 692810"/>
                <a:gd name="connsiteY7" fmla="*/ 1027562 h 1114469"/>
                <a:gd name="connsiteX8" fmla="*/ 608109 w 692810"/>
                <a:gd name="connsiteY8" fmla="*/ 1109912 h 1114469"/>
                <a:gd name="connsiteX9" fmla="*/ 666217 w 692810"/>
                <a:gd name="connsiteY9" fmla="*/ 1104901 h 1114469"/>
                <a:gd name="connsiteX10" fmla="*/ 692810 w 692810"/>
                <a:gd name="connsiteY10" fmla="*/ 1114252 h 1114469"/>
                <a:gd name="connsiteX0" fmla="*/ 0 w 692810"/>
                <a:gd name="connsiteY0" fmla="*/ 562551 h 1119017"/>
                <a:gd name="connsiteX1" fmla="*/ 99618 w 692810"/>
                <a:gd name="connsiteY1" fmla="*/ 170164 h 1119017"/>
                <a:gd name="connsiteX2" fmla="*/ 187560 w 692810"/>
                <a:gd name="connsiteY2" fmla="*/ 4421 h 1119017"/>
                <a:gd name="connsiteX3" fmla="*/ 260946 w 692810"/>
                <a:gd name="connsiteY3" fmla="*/ 74271 h 1119017"/>
                <a:gd name="connsiteX4" fmla="*/ 342900 w 692810"/>
                <a:gd name="connsiteY4" fmla="*/ 349826 h 1119017"/>
                <a:gd name="connsiteX5" fmla="*/ 420122 w 692810"/>
                <a:gd name="connsiteY5" fmla="*/ 714281 h 1119017"/>
                <a:gd name="connsiteX6" fmla="*/ 481045 w 692810"/>
                <a:gd name="connsiteY6" fmla="*/ 919464 h 1119017"/>
                <a:gd name="connsiteX7" fmla="*/ 560356 w 692810"/>
                <a:gd name="connsiteY7" fmla="*/ 1027562 h 1119017"/>
                <a:gd name="connsiteX8" fmla="*/ 608109 w 692810"/>
                <a:gd name="connsiteY8" fmla="*/ 1109912 h 1119017"/>
                <a:gd name="connsiteX9" fmla="*/ 657352 w 692810"/>
                <a:gd name="connsiteY9" fmla="*/ 1117427 h 1119017"/>
                <a:gd name="connsiteX10" fmla="*/ 692810 w 692810"/>
                <a:gd name="connsiteY10" fmla="*/ 1114252 h 1119017"/>
                <a:gd name="connsiteX0" fmla="*/ 0 w 692810"/>
                <a:gd name="connsiteY0" fmla="*/ 562551 h 1118702"/>
                <a:gd name="connsiteX1" fmla="*/ 99618 w 692810"/>
                <a:gd name="connsiteY1" fmla="*/ 170164 h 1118702"/>
                <a:gd name="connsiteX2" fmla="*/ 187560 w 692810"/>
                <a:gd name="connsiteY2" fmla="*/ 4421 h 1118702"/>
                <a:gd name="connsiteX3" fmla="*/ 260946 w 692810"/>
                <a:gd name="connsiteY3" fmla="*/ 74271 h 1118702"/>
                <a:gd name="connsiteX4" fmla="*/ 342900 w 692810"/>
                <a:gd name="connsiteY4" fmla="*/ 349826 h 1118702"/>
                <a:gd name="connsiteX5" fmla="*/ 420122 w 692810"/>
                <a:gd name="connsiteY5" fmla="*/ 714281 h 1118702"/>
                <a:gd name="connsiteX6" fmla="*/ 481045 w 692810"/>
                <a:gd name="connsiteY6" fmla="*/ 919464 h 1118702"/>
                <a:gd name="connsiteX7" fmla="*/ 531546 w 692810"/>
                <a:gd name="connsiteY7" fmla="*/ 1032572 h 1118702"/>
                <a:gd name="connsiteX8" fmla="*/ 608109 w 692810"/>
                <a:gd name="connsiteY8" fmla="*/ 1109912 h 1118702"/>
                <a:gd name="connsiteX9" fmla="*/ 657352 w 692810"/>
                <a:gd name="connsiteY9" fmla="*/ 1117427 h 1118702"/>
                <a:gd name="connsiteX10" fmla="*/ 692810 w 692810"/>
                <a:gd name="connsiteY10" fmla="*/ 1114252 h 1118702"/>
                <a:gd name="connsiteX0" fmla="*/ 0 w 789998"/>
                <a:gd name="connsiteY0" fmla="*/ 1104257 h 1118702"/>
                <a:gd name="connsiteX1" fmla="*/ 196806 w 789998"/>
                <a:gd name="connsiteY1" fmla="*/ 170164 h 1118702"/>
                <a:gd name="connsiteX2" fmla="*/ 284748 w 789998"/>
                <a:gd name="connsiteY2" fmla="*/ 4421 h 1118702"/>
                <a:gd name="connsiteX3" fmla="*/ 358134 w 789998"/>
                <a:gd name="connsiteY3" fmla="*/ 74271 h 1118702"/>
                <a:gd name="connsiteX4" fmla="*/ 440088 w 789998"/>
                <a:gd name="connsiteY4" fmla="*/ 349826 h 1118702"/>
                <a:gd name="connsiteX5" fmla="*/ 517310 w 789998"/>
                <a:gd name="connsiteY5" fmla="*/ 714281 h 1118702"/>
                <a:gd name="connsiteX6" fmla="*/ 578233 w 789998"/>
                <a:gd name="connsiteY6" fmla="*/ 919464 h 1118702"/>
                <a:gd name="connsiteX7" fmla="*/ 628734 w 789998"/>
                <a:gd name="connsiteY7" fmla="*/ 1032572 h 1118702"/>
                <a:gd name="connsiteX8" fmla="*/ 705297 w 789998"/>
                <a:gd name="connsiteY8" fmla="*/ 1109912 h 1118702"/>
                <a:gd name="connsiteX9" fmla="*/ 754540 w 789998"/>
                <a:gd name="connsiteY9" fmla="*/ 1117427 h 1118702"/>
                <a:gd name="connsiteX10" fmla="*/ 789998 w 789998"/>
                <a:gd name="connsiteY10" fmla="*/ 1114252 h 1118702"/>
                <a:gd name="connsiteX0" fmla="*/ 0 w 789998"/>
                <a:gd name="connsiteY0" fmla="*/ 1104257 h 1118702"/>
                <a:gd name="connsiteX1" fmla="*/ 82888 w 789998"/>
                <a:gd name="connsiteY1" fmla="*/ 570994 h 1118702"/>
                <a:gd name="connsiteX2" fmla="*/ 196806 w 789998"/>
                <a:gd name="connsiteY2" fmla="*/ 170164 h 1118702"/>
                <a:gd name="connsiteX3" fmla="*/ 284748 w 789998"/>
                <a:gd name="connsiteY3" fmla="*/ 4421 h 1118702"/>
                <a:gd name="connsiteX4" fmla="*/ 358134 w 789998"/>
                <a:gd name="connsiteY4" fmla="*/ 74271 h 1118702"/>
                <a:gd name="connsiteX5" fmla="*/ 440088 w 789998"/>
                <a:gd name="connsiteY5" fmla="*/ 349826 h 1118702"/>
                <a:gd name="connsiteX6" fmla="*/ 517310 w 789998"/>
                <a:gd name="connsiteY6" fmla="*/ 714281 h 1118702"/>
                <a:gd name="connsiteX7" fmla="*/ 578233 w 789998"/>
                <a:gd name="connsiteY7" fmla="*/ 919464 h 1118702"/>
                <a:gd name="connsiteX8" fmla="*/ 628734 w 789998"/>
                <a:gd name="connsiteY8" fmla="*/ 1032572 h 1118702"/>
                <a:gd name="connsiteX9" fmla="*/ 705297 w 789998"/>
                <a:gd name="connsiteY9" fmla="*/ 1109912 h 1118702"/>
                <a:gd name="connsiteX10" fmla="*/ 754540 w 789998"/>
                <a:gd name="connsiteY10" fmla="*/ 1117427 h 1118702"/>
                <a:gd name="connsiteX11" fmla="*/ 789998 w 789998"/>
                <a:gd name="connsiteY11" fmla="*/ 1114252 h 111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998" h="1118702">
                  <a:moveTo>
                    <a:pt x="0" y="1104257"/>
                  </a:moveTo>
                  <a:cubicBezTo>
                    <a:pt x="18798" y="1016102"/>
                    <a:pt x="50087" y="726676"/>
                    <a:pt x="82888" y="570994"/>
                  </a:cubicBezTo>
                  <a:cubicBezTo>
                    <a:pt x="115689" y="415312"/>
                    <a:pt x="163163" y="264593"/>
                    <a:pt x="196806" y="170164"/>
                  </a:cubicBezTo>
                  <a:cubicBezTo>
                    <a:pt x="230449" y="75735"/>
                    <a:pt x="257860" y="20403"/>
                    <a:pt x="284748" y="4421"/>
                  </a:cubicBezTo>
                  <a:cubicBezTo>
                    <a:pt x="311636" y="-11561"/>
                    <a:pt x="332244" y="16704"/>
                    <a:pt x="358134" y="74271"/>
                  </a:cubicBezTo>
                  <a:cubicBezTo>
                    <a:pt x="384024" y="131838"/>
                    <a:pt x="413559" y="243158"/>
                    <a:pt x="440088" y="349826"/>
                  </a:cubicBezTo>
                  <a:cubicBezTo>
                    <a:pt x="466617" y="456494"/>
                    <a:pt x="494286" y="619341"/>
                    <a:pt x="517310" y="714281"/>
                  </a:cubicBezTo>
                  <a:cubicBezTo>
                    <a:pt x="540334" y="809221"/>
                    <a:pt x="559662" y="866416"/>
                    <a:pt x="578233" y="919464"/>
                  </a:cubicBezTo>
                  <a:cubicBezTo>
                    <a:pt x="596804" y="972512"/>
                    <a:pt x="607557" y="1000831"/>
                    <a:pt x="628734" y="1032572"/>
                  </a:cubicBezTo>
                  <a:cubicBezTo>
                    <a:pt x="649911" y="1064313"/>
                    <a:pt x="684329" y="1095770"/>
                    <a:pt x="705297" y="1109912"/>
                  </a:cubicBezTo>
                  <a:cubicBezTo>
                    <a:pt x="726265" y="1124055"/>
                    <a:pt x="740423" y="1116704"/>
                    <a:pt x="754540" y="1117427"/>
                  </a:cubicBezTo>
                  <a:cubicBezTo>
                    <a:pt x="768657" y="1118150"/>
                    <a:pt x="789998" y="1114252"/>
                    <a:pt x="789998" y="1114252"/>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1" name="Volný tvar 160"/>
            <p:cNvSpPr/>
            <p:nvPr/>
          </p:nvSpPr>
          <p:spPr>
            <a:xfrm>
              <a:off x="6514608" y="3923071"/>
              <a:ext cx="1105861" cy="1896721"/>
            </a:xfrm>
            <a:custGeom>
              <a:avLst/>
              <a:gdLst>
                <a:gd name="connsiteX0" fmla="*/ 0 w 715668"/>
                <a:gd name="connsiteY0" fmla="*/ 592771 h 959666"/>
                <a:gd name="connsiteX1" fmla="*/ 82550 w 715668"/>
                <a:gd name="connsiteY1" fmla="*/ 113346 h 959666"/>
                <a:gd name="connsiteX2" fmla="*/ 184150 w 715668"/>
                <a:gd name="connsiteY2" fmla="*/ 2221 h 959666"/>
                <a:gd name="connsiteX3" fmla="*/ 257175 w 715668"/>
                <a:gd name="connsiteY3" fmla="*/ 62546 h 959666"/>
                <a:gd name="connsiteX4" fmla="*/ 377825 w 715668"/>
                <a:gd name="connsiteY4" fmla="*/ 326071 h 959666"/>
                <a:gd name="connsiteX5" fmla="*/ 514350 w 715668"/>
                <a:gd name="connsiteY5" fmla="*/ 792796 h 959666"/>
                <a:gd name="connsiteX6" fmla="*/ 533400 w 715668"/>
                <a:gd name="connsiteY6" fmla="*/ 884871 h 959666"/>
                <a:gd name="connsiteX7" fmla="*/ 558800 w 715668"/>
                <a:gd name="connsiteY7" fmla="*/ 935671 h 959666"/>
                <a:gd name="connsiteX8" fmla="*/ 650875 w 715668"/>
                <a:gd name="connsiteY8" fmla="*/ 957896 h 959666"/>
                <a:gd name="connsiteX9" fmla="*/ 711200 w 715668"/>
                <a:gd name="connsiteY9" fmla="*/ 957896 h 959666"/>
                <a:gd name="connsiteX10" fmla="*/ 711200 w 715668"/>
                <a:gd name="connsiteY10" fmla="*/ 954721 h 959666"/>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514350 w 715668"/>
                <a:gd name="connsiteY5" fmla="*/ 8018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793 h 968688"/>
                <a:gd name="connsiteX1" fmla="*/ 82550 w 715668"/>
                <a:gd name="connsiteY1" fmla="*/ 122368 h 968688"/>
                <a:gd name="connsiteX2" fmla="*/ 168275 w 715668"/>
                <a:gd name="connsiteY2" fmla="*/ 1718 h 968688"/>
                <a:gd name="connsiteX3" fmla="*/ 257175 w 715668"/>
                <a:gd name="connsiteY3" fmla="*/ 71568 h 968688"/>
                <a:gd name="connsiteX4" fmla="*/ 377825 w 715668"/>
                <a:gd name="connsiteY4" fmla="*/ 335093 h 968688"/>
                <a:gd name="connsiteX5" fmla="*/ 482600 w 715668"/>
                <a:gd name="connsiteY5" fmla="*/ 700218 h 968688"/>
                <a:gd name="connsiteX6" fmla="*/ 533400 w 715668"/>
                <a:gd name="connsiteY6" fmla="*/ 893893 h 968688"/>
                <a:gd name="connsiteX7" fmla="*/ 558800 w 715668"/>
                <a:gd name="connsiteY7" fmla="*/ 944693 h 968688"/>
                <a:gd name="connsiteX8" fmla="*/ 650875 w 715668"/>
                <a:gd name="connsiteY8" fmla="*/ 966918 h 968688"/>
                <a:gd name="connsiteX9" fmla="*/ 711200 w 715668"/>
                <a:gd name="connsiteY9" fmla="*/ 966918 h 968688"/>
                <a:gd name="connsiteX10" fmla="*/ 711200 w 715668"/>
                <a:gd name="connsiteY10" fmla="*/ 963743 h 968688"/>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82600 w 715668"/>
                <a:gd name="connsiteY5" fmla="*/ 70029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15668"/>
                <a:gd name="connsiteY0" fmla="*/ 601871 h 968766"/>
                <a:gd name="connsiteX1" fmla="*/ 82550 w 715668"/>
                <a:gd name="connsiteY1" fmla="*/ 122446 h 968766"/>
                <a:gd name="connsiteX2" fmla="*/ 168275 w 715668"/>
                <a:gd name="connsiteY2" fmla="*/ 1796 h 968766"/>
                <a:gd name="connsiteX3" fmla="*/ 257175 w 715668"/>
                <a:gd name="connsiteY3" fmla="*/ 71646 h 968766"/>
                <a:gd name="connsiteX4" fmla="*/ 352425 w 715668"/>
                <a:gd name="connsiteY4" fmla="*/ 344696 h 968766"/>
                <a:gd name="connsiteX5" fmla="*/ 454025 w 715668"/>
                <a:gd name="connsiteY5" fmla="*/ 706646 h 968766"/>
                <a:gd name="connsiteX6" fmla="*/ 533400 w 715668"/>
                <a:gd name="connsiteY6" fmla="*/ 893971 h 968766"/>
                <a:gd name="connsiteX7" fmla="*/ 558800 w 715668"/>
                <a:gd name="connsiteY7" fmla="*/ 944771 h 968766"/>
                <a:gd name="connsiteX8" fmla="*/ 650875 w 715668"/>
                <a:gd name="connsiteY8" fmla="*/ 966996 h 968766"/>
                <a:gd name="connsiteX9" fmla="*/ 711200 w 715668"/>
                <a:gd name="connsiteY9" fmla="*/ 966996 h 968766"/>
                <a:gd name="connsiteX10" fmla="*/ 711200 w 715668"/>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523875 w 706143"/>
                <a:gd name="connsiteY6" fmla="*/ 893971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7421 h 968766"/>
                <a:gd name="connsiteX1" fmla="*/ 73025 w 706143"/>
                <a:gd name="connsiteY1" fmla="*/ 122446 h 968766"/>
                <a:gd name="connsiteX2" fmla="*/ 158750 w 706143"/>
                <a:gd name="connsiteY2" fmla="*/ 1796 h 968766"/>
                <a:gd name="connsiteX3" fmla="*/ 247650 w 706143"/>
                <a:gd name="connsiteY3" fmla="*/ 71646 h 968766"/>
                <a:gd name="connsiteX4" fmla="*/ 342900 w 706143"/>
                <a:gd name="connsiteY4" fmla="*/ 344696 h 968766"/>
                <a:gd name="connsiteX5" fmla="*/ 444500 w 706143"/>
                <a:gd name="connsiteY5" fmla="*/ 706646 h 968766"/>
                <a:gd name="connsiteX6" fmla="*/ 492125 w 706143"/>
                <a:gd name="connsiteY6" fmla="*/ 871746 h 968766"/>
                <a:gd name="connsiteX7" fmla="*/ 549275 w 706143"/>
                <a:gd name="connsiteY7" fmla="*/ 944771 h 968766"/>
                <a:gd name="connsiteX8" fmla="*/ 641350 w 706143"/>
                <a:gd name="connsiteY8" fmla="*/ 966996 h 968766"/>
                <a:gd name="connsiteX9" fmla="*/ 701675 w 706143"/>
                <a:gd name="connsiteY9" fmla="*/ 966996 h 968766"/>
                <a:gd name="connsiteX10" fmla="*/ 701675 w 706143"/>
                <a:gd name="connsiteY10" fmla="*/ 963821 h 968766"/>
                <a:gd name="connsiteX0" fmla="*/ 0 w 706143"/>
                <a:gd name="connsiteY0" fmla="*/ 559818 h 971163"/>
                <a:gd name="connsiteX1" fmla="*/ 73025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59818 h 971163"/>
                <a:gd name="connsiteX1" fmla="*/ 99618 w 706143"/>
                <a:gd name="connsiteY1" fmla="*/ 124843 h 971163"/>
                <a:gd name="connsiteX2" fmla="*/ 187560 w 706143"/>
                <a:gd name="connsiteY2" fmla="*/ 1688 h 971163"/>
                <a:gd name="connsiteX3" fmla="*/ 247650 w 706143"/>
                <a:gd name="connsiteY3" fmla="*/ 74043 h 971163"/>
                <a:gd name="connsiteX4" fmla="*/ 342900 w 706143"/>
                <a:gd name="connsiteY4" fmla="*/ 347093 h 971163"/>
                <a:gd name="connsiteX5" fmla="*/ 444500 w 706143"/>
                <a:gd name="connsiteY5" fmla="*/ 709043 h 971163"/>
                <a:gd name="connsiteX6" fmla="*/ 492125 w 706143"/>
                <a:gd name="connsiteY6" fmla="*/ 874143 h 971163"/>
                <a:gd name="connsiteX7" fmla="*/ 549275 w 706143"/>
                <a:gd name="connsiteY7" fmla="*/ 947168 h 971163"/>
                <a:gd name="connsiteX8" fmla="*/ 641350 w 706143"/>
                <a:gd name="connsiteY8" fmla="*/ 969393 h 971163"/>
                <a:gd name="connsiteX9" fmla="*/ 701675 w 706143"/>
                <a:gd name="connsiteY9" fmla="*/ 969393 h 971163"/>
                <a:gd name="connsiteX10" fmla="*/ 701675 w 706143"/>
                <a:gd name="connsiteY10" fmla="*/ 966218 h 971163"/>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183 h 973528"/>
                <a:gd name="connsiteX1" fmla="*/ 99618 w 706143"/>
                <a:gd name="connsiteY1" fmla="*/ 169796 h 973528"/>
                <a:gd name="connsiteX2" fmla="*/ 187560 w 706143"/>
                <a:gd name="connsiteY2" fmla="*/ 4053 h 973528"/>
                <a:gd name="connsiteX3" fmla="*/ 247650 w 706143"/>
                <a:gd name="connsiteY3" fmla="*/ 76408 h 973528"/>
                <a:gd name="connsiteX4" fmla="*/ 342900 w 706143"/>
                <a:gd name="connsiteY4" fmla="*/ 349458 h 973528"/>
                <a:gd name="connsiteX5" fmla="*/ 444500 w 706143"/>
                <a:gd name="connsiteY5" fmla="*/ 711408 h 973528"/>
                <a:gd name="connsiteX6" fmla="*/ 492125 w 706143"/>
                <a:gd name="connsiteY6" fmla="*/ 876508 h 973528"/>
                <a:gd name="connsiteX7" fmla="*/ 549275 w 706143"/>
                <a:gd name="connsiteY7" fmla="*/ 949533 h 973528"/>
                <a:gd name="connsiteX8" fmla="*/ 641350 w 706143"/>
                <a:gd name="connsiteY8" fmla="*/ 971758 h 973528"/>
                <a:gd name="connsiteX9" fmla="*/ 701675 w 706143"/>
                <a:gd name="connsiteY9" fmla="*/ 971758 h 973528"/>
                <a:gd name="connsiteX10" fmla="*/ 701675 w 706143"/>
                <a:gd name="connsiteY10" fmla="*/ 968583 h 973528"/>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44500 w 706143"/>
                <a:gd name="connsiteY5" fmla="*/ 711776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92125 w 706143"/>
                <a:gd name="connsiteY6" fmla="*/ 876876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973896"/>
                <a:gd name="connsiteX1" fmla="*/ 99618 w 706143"/>
                <a:gd name="connsiteY1" fmla="*/ 170164 h 973896"/>
                <a:gd name="connsiteX2" fmla="*/ 187560 w 706143"/>
                <a:gd name="connsiteY2" fmla="*/ 4421 h 973896"/>
                <a:gd name="connsiteX3" fmla="*/ 260946 w 706143"/>
                <a:gd name="connsiteY3" fmla="*/ 74271 h 973896"/>
                <a:gd name="connsiteX4" fmla="*/ 342900 w 706143"/>
                <a:gd name="connsiteY4" fmla="*/ 349826 h 973896"/>
                <a:gd name="connsiteX5" fmla="*/ 420122 w 706143"/>
                <a:gd name="connsiteY5" fmla="*/ 714281 h 973896"/>
                <a:gd name="connsiteX6" fmla="*/ 481045 w 706143"/>
                <a:gd name="connsiteY6" fmla="*/ 919464 h 973896"/>
                <a:gd name="connsiteX7" fmla="*/ 549275 w 706143"/>
                <a:gd name="connsiteY7" fmla="*/ 949901 h 973896"/>
                <a:gd name="connsiteX8" fmla="*/ 641350 w 706143"/>
                <a:gd name="connsiteY8" fmla="*/ 972126 h 973896"/>
                <a:gd name="connsiteX9" fmla="*/ 701675 w 706143"/>
                <a:gd name="connsiteY9" fmla="*/ 972126 h 973896"/>
                <a:gd name="connsiteX10" fmla="*/ 701675 w 706143"/>
                <a:gd name="connsiteY10" fmla="*/ 968951 h 973896"/>
                <a:gd name="connsiteX0" fmla="*/ 0 w 706143"/>
                <a:gd name="connsiteY0" fmla="*/ 562551 h 1028507"/>
                <a:gd name="connsiteX1" fmla="*/ 99618 w 706143"/>
                <a:gd name="connsiteY1" fmla="*/ 170164 h 1028507"/>
                <a:gd name="connsiteX2" fmla="*/ 187560 w 706143"/>
                <a:gd name="connsiteY2" fmla="*/ 4421 h 1028507"/>
                <a:gd name="connsiteX3" fmla="*/ 260946 w 706143"/>
                <a:gd name="connsiteY3" fmla="*/ 74271 h 1028507"/>
                <a:gd name="connsiteX4" fmla="*/ 342900 w 706143"/>
                <a:gd name="connsiteY4" fmla="*/ 349826 h 1028507"/>
                <a:gd name="connsiteX5" fmla="*/ 420122 w 706143"/>
                <a:gd name="connsiteY5" fmla="*/ 714281 h 1028507"/>
                <a:gd name="connsiteX6" fmla="*/ 481045 w 706143"/>
                <a:gd name="connsiteY6" fmla="*/ 919464 h 1028507"/>
                <a:gd name="connsiteX7" fmla="*/ 560356 w 706143"/>
                <a:gd name="connsiteY7" fmla="*/ 1027562 h 1028507"/>
                <a:gd name="connsiteX8" fmla="*/ 641350 w 706143"/>
                <a:gd name="connsiteY8" fmla="*/ 972126 h 1028507"/>
                <a:gd name="connsiteX9" fmla="*/ 701675 w 706143"/>
                <a:gd name="connsiteY9" fmla="*/ 972126 h 1028507"/>
                <a:gd name="connsiteX10" fmla="*/ 701675 w 706143"/>
                <a:gd name="connsiteY10" fmla="*/ 968951 h 1028507"/>
                <a:gd name="connsiteX0" fmla="*/ 0 w 707456"/>
                <a:gd name="connsiteY0" fmla="*/ 562551 h 1078942"/>
                <a:gd name="connsiteX1" fmla="*/ 99618 w 707456"/>
                <a:gd name="connsiteY1" fmla="*/ 170164 h 1078942"/>
                <a:gd name="connsiteX2" fmla="*/ 187560 w 707456"/>
                <a:gd name="connsiteY2" fmla="*/ 4421 h 1078942"/>
                <a:gd name="connsiteX3" fmla="*/ 260946 w 707456"/>
                <a:gd name="connsiteY3" fmla="*/ 74271 h 1078942"/>
                <a:gd name="connsiteX4" fmla="*/ 342900 w 707456"/>
                <a:gd name="connsiteY4" fmla="*/ 349826 h 1078942"/>
                <a:gd name="connsiteX5" fmla="*/ 420122 w 707456"/>
                <a:gd name="connsiteY5" fmla="*/ 714281 h 1078942"/>
                <a:gd name="connsiteX6" fmla="*/ 481045 w 707456"/>
                <a:gd name="connsiteY6" fmla="*/ 919464 h 1078942"/>
                <a:gd name="connsiteX7" fmla="*/ 560356 w 707456"/>
                <a:gd name="connsiteY7" fmla="*/ 1027562 h 1078942"/>
                <a:gd name="connsiteX8" fmla="*/ 623622 w 707456"/>
                <a:gd name="connsiteY8" fmla="*/ 1077345 h 1078942"/>
                <a:gd name="connsiteX9" fmla="*/ 701675 w 707456"/>
                <a:gd name="connsiteY9" fmla="*/ 972126 h 1078942"/>
                <a:gd name="connsiteX10" fmla="*/ 701675 w 707456"/>
                <a:gd name="connsiteY10" fmla="*/ 968951 h 1078942"/>
                <a:gd name="connsiteX0" fmla="*/ 0 w 701675"/>
                <a:gd name="connsiteY0" fmla="*/ 562551 h 1110216"/>
                <a:gd name="connsiteX1" fmla="*/ 99618 w 701675"/>
                <a:gd name="connsiteY1" fmla="*/ 170164 h 1110216"/>
                <a:gd name="connsiteX2" fmla="*/ 187560 w 701675"/>
                <a:gd name="connsiteY2" fmla="*/ 4421 h 1110216"/>
                <a:gd name="connsiteX3" fmla="*/ 260946 w 701675"/>
                <a:gd name="connsiteY3" fmla="*/ 74271 h 1110216"/>
                <a:gd name="connsiteX4" fmla="*/ 342900 w 701675"/>
                <a:gd name="connsiteY4" fmla="*/ 349826 h 1110216"/>
                <a:gd name="connsiteX5" fmla="*/ 420122 w 701675"/>
                <a:gd name="connsiteY5" fmla="*/ 714281 h 1110216"/>
                <a:gd name="connsiteX6" fmla="*/ 481045 w 701675"/>
                <a:gd name="connsiteY6" fmla="*/ 919464 h 1110216"/>
                <a:gd name="connsiteX7" fmla="*/ 560356 w 701675"/>
                <a:gd name="connsiteY7" fmla="*/ 1027562 h 1110216"/>
                <a:gd name="connsiteX8" fmla="*/ 623622 w 701675"/>
                <a:gd name="connsiteY8" fmla="*/ 1077345 h 1110216"/>
                <a:gd name="connsiteX9" fmla="*/ 666217 w 701675"/>
                <a:gd name="connsiteY9" fmla="*/ 1104901 h 1110216"/>
                <a:gd name="connsiteX10" fmla="*/ 701675 w 701675"/>
                <a:gd name="connsiteY10" fmla="*/ 968951 h 1110216"/>
                <a:gd name="connsiteX0" fmla="*/ 0 w 692810"/>
                <a:gd name="connsiteY0" fmla="*/ 562551 h 1114252"/>
                <a:gd name="connsiteX1" fmla="*/ 99618 w 692810"/>
                <a:gd name="connsiteY1" fmla="*/ 170164 h 1114252"/>
                <a:gd name="connsiteX2" fmla="*/ 187560 w 692810"/>
                <a:gd name="connsiteY2" fmla="*/ 4421 h 1114252"/>
                <a:gd name="connsiteX3" fmla="*/ 260946 w 692810"/>
                <a:gd name="connsiteY3" fmla="*/ 74271 h 1114252"/>
                <a:gd name="connsiteX4" fmla="*/ 342900 w 692810"/>
                <a:gd name="connsiteY4" fmla="*/ 349826 h 1114252"/>
                <a:gd name="connsiteX5" fmla="*/ 420122 w 692810"/>
                <a:gd name="connsiteY5" fmla="*/ 714281 h 1114252"/>
                <a:gd name="connsiteX6" fmla="*/ 481045 w 692810"/>
                <a:gd name="connsiteY6" fmla="*/ 919464 h 1114252"/>
                <a:gd name="connsiteX7" fmla="*/ 560356 w 692810"/>
                <a:gd name="connsiteY7" fmla="*/ 1027562 h 1114252"/>
                <a:gd name="connsiteX8" fmla="*/ 623622 w 692810"/>
                <a:gd name="connsiteY8" fmla="*/ 1077345 h 1114252"/>
                <a:gd name="connsiteX9" fmla="*/ 666217 w 692810"/>
                <a:gd name="connsiteY9" fmla="*/ 1104901 h 1114252"/>
                <a:gd name="connsiteX10" fmla="*/ 692810 w 692810"/>
                <a:gd name="connsiteY10" fmla="*/ 1114252 h 1114252"/>
                <a:gd name="connsiteX0" fmla="*/ 0 w 692810"/>
                <a:gd name="connsiteY0" fmla="*/ 562551 h 1114469"/>
                <a:gd name="connsiteX1" fmla="*/ 99618 w 692810"/>
                <a:gd name="connsiteY1" fmla="*/ 170164 h 1114469"/>
                <a:gd name="connsiteX2" fmla="*/ 187560 w 692810"/>
                <a:gd name="connsiteY2" fmla="*/ 4421 h 1114469"/>
                <a:gd name="connsiteX3" fmla="*/ 260946 w 692810"/>
                <a:gd name="connsiteY3" fmla="*/ 74271 h 1114469"/>
                <a:gd name="connsiteX4" fmla="*/ 342900 w 692810"/>
                <a:gd name="connsiteY4" fmla="*/ 349826 h 1114469"/>
                <a:gd name="connsiteX5" fmla="*/ 420122 w 692810"/>
                <a:gd name="connsiteY5" fmla="*/ 714281 h 1114469"/>
                <a:gd name="connsiteX6" fmla="*/ 481045 w 692810"/>
                <a:gd name="connsiteY6" fmla="*/ 919464 h 1114469"/>
                <a:gd name="connsiteX7" fmla="*/ 560356 w 692810"/>
                <a:gd name="connsiteY7" fmla="*/ 1027562 h 1114469"/>
                <a:gd name="connsiteX8" fmla="*/ 608109 w 692810"/>
                <a:gd name="connsiteY8" fmla="*/ 1109912 h 1114469"/>
                <a:gd name="connsiteX9" fmla="*/ 666217 w 692810"/>
                <a:gd name="connsiteY9" fmla="*/ 1104901 h 1114469"/>
                <a:gd name="connsiteX10" fmla="*/ 692810 w 692810"/>
                <a:gd name="connsiteY10" fmla="*/ 1114252 h 1114469"/>
                <a:gd name="connsiteX0" fmla="*/ 0 w 692810"/>
                <a:gd name="connsiteY0" fmla="*/ 562551 h 1119017"/>
                <a:gd name="connsiteX1" fmla="*/ 99618 w 692810"/>
                <a:gd name="connsiteY1" fmla="*/ 170164 h 1119017"/>
                <a:gd name="connsiteX2" fmla="*/ 187560 w 692810"/>
                <a:gd name="connsiteY2" fmla="*/ 4421 h 1119017"/>
                <a:gd name="connsiteX3" fmla="*/ 260946 w 692810"/>
                <a:gd name="connsiteY3" fmla="*/ 74271 h 1119017"/>
                <a:gd name="connsiteX4" fmla="*/ 342900 w 692810"/>
                <a:gd name="connsiteY4" fmla="*/ 349826 h 1119017"/>
                <a:gd name="connsiteX5" fmla="*/ 420122 w 692810"/>
                <a:gd name="connsiteY5" fmla="*/ 714281 h 1119017"/>
                <a:gd name="connsiteX6" fmla="*/ 481045 w 692810"/>
                <a:gd name="connsiteY6" fmla="*/ 919464 h 1119017"/>
                <a:gd name="connsiteX7" fmla="*/ 560356 w 692810"/>
                <a:gd name="connsiteY7" fmla="*/ 1027562 h 1119017"/>
                <a:gd name="connsiteX8" fmla="*/ 608109 w 692810"/>
                <a:gd name="connsiteY8" fmla="*/ 1109912 h 1119017"/>
                <a:gd name="connsiteX9" fmla="*/ 657352 w 692810"/>
                <a:gd name="connsiteY9" fmla="*/ 1117427 h 1119017"/>
                <a:gd name="connsiteX10" fmla="*/ 692810 w 692810"/>
                <a:gd name="connsiteY10" fmla="*/ 1114252 h 1119017"/>
                <a:gd name="connsiteX0" fmla="*/ 0 w 692810"/>
                <a:gd name="connsiteY0" fmla="*/ 562551 h 1118702"/>
                <a:gd name="connsiteX1" fmla="*/ 99618 w 692810"/>
                <a:gd name="connsiteY1" fmla="*/ 170164 h 1118702"/>
                <a:gd name="connsiteX2" fmla="*/ 187560 w 692810"/>
                <a:gd name="connsiteY2" fmla="*/ 4421 h 1118702"/>
                <a:gd name="connsiteX3" fmla="*/ 260946 w 692810"/>
                <a:gd name="connsiteY3" fmla="*/ 74271 h 1118702"/>
                <a:gd name="connsiteX4" fmla="*/ 342900 w 692810"/>
                <a:gd name="connsiteY4" fmla="*/ 349826 h 1118702"/>
                <a:gd name="connsiteX5" fmla="*/ 420122 w 692810"/>
                <a:gd name="connsiteY5" fmla="*/ 714281 h 1118702"/>
                <a:gd name="connsiteX6" fmla="*/ 481045 w 692810"/>
                <a:gd name="connsiteY6" fmla="*/ 919464 h 1118702"/>
                <a:gd name="connsiteX7" fmla="*/ 531546 w 692810"/>
                <a:gd name="connsiteY7" fmla="*/ 1032572 h 1118702"/>
                <a:gd name="connsiteX8" fmla="*/ 608109 w 692810"/>
                <a:gd name="connsiteY8" fmla="*/ 1109912 h 1118702"/>
                <a:gd name="connsiteX9" fmla="*/ 657352 w 692810"/>
                <a:gd name="connsiteY9" fmla="*/ 1117427 h 1118702"/>
                <a:gd name="connsiteX10" fmla="*/ 692810 w 692810"/>
                <a:gd name="connsiteY10" fmla="*/ 1114252 h 1118702"/>
                <a:gd name="connsiteX0" fmla="*/ 0 w 789998"/>
                <a:gd name="connsiteY0" fmla="*/ 1104257 h 1118702"/>
                <a:gd name="connsiteX1" fmla="*/ 196806 w 789998"/>
                <a:gd name="connsiteY1" fmla="*/ 170164 h 1118702"/>
                <a:gd name="connsiteX2" fmla="*/ 284748 w 789998"/>
                <a:gd name="connsiteY2" fmla="*/ 4421 h 1118702"/>
                <a:gd name="connsiteX3" fmla="*/ 358134 w 789998"/>
                <a:gd name="connsiteY3" fmla="*/ 74271 h 1118702"/>
                <a:gd name="connsiteX4" fmla="*/ 440088 w 789998"/>
                <a:gd name="connsiteY4" fmla="*/ 349826 h 1118702"/>
                <a:gd name="connsiteX5" fmla="*/ 517310 w 789998"/>
                <a:gd name="connsiteY5" fmla="*/ 714281 h 1118702"/>
                <a:gd name="connsiteX6" fmla="*/ 578233 w 789998"/>
                <a:gd name="connsiteY6" fmla="*/ 919464 h 1118702"/>
                <a:gd name="connsiteX7" fmla="*/ 628734 w 789998"/>
                <a:gd name="connsiteY7" fmla="*/ 1032572 h 1118702"/>
                <a:gd name="connsiteX8" fmla="*/ 705297 w 789998"/>
                <a:gd name="connsiteY8" fmla="*/ 1109912 h 1118702"/>
                <a:gd name="connsiteX9" fmla="*/ 754540 w 789998"/>
                <a:gd name="connsiteY9" fmla="*/ 1117427 h 1118702"/>
                <a:gd name="connsiteX10" fmla="*/ 789998 w 789998"/>
                <a:gd name="connsiteY10" fmla="*/ 1114252 h 1118702"/>
                <a:gd name="connsiteX0" fmla="*/ 0 w 789998"/>
                <a:gd name="connsiteY0" fmla="*/ 1104257 h 1118702"/>
                <a:gd name="connsiteX1" fmla="*/ 82888 w 789998"/>
                <a:gd name="connsiteY1" fmla="*/ 570994 h 1118702"/>
                <a:gd name="connsiteX2" fmla="*/ 196806 w 789998"/>
                <a:gd name="connsiteY2" fmla="*/ 170164 h 1118702"/>
                <a:gd name="connsiteX3" fmla="*/ 284748 w 789998"/>
                <a:gd name="connsiteY3" fmla="*/ 4421 h 1118702"/>
                <a:gd name="connsiteX4" fmla="*/ 358134 w 789998"/>
                <a:gd name="connsiteY4" fmla="*/ 74271 h 1118702"/>
                <a:gd name="connsiteX5" fmla="*/ 440088 w 789998"/>
                <a:gd name="connsiteY5" fmla="*/ 349826 h 1118702"/>
                <a:gd name="connsiteX6" fmla="*/ 517310 w 789998"/>
                <a:gd name="connsiteY6" fmla="*/ 714281 h 1118702"/>
                <a:gd name="connsiteX7" fmla="*/ 578233 w 789998"/>
                <a:gd name="connsiteY7" fmla="*/ 919464 h 1118702"/>
                <a:gd name="connsiteX8" fmla="*/ 628734 w 789998"/>
                <a:gd name="connsiteY8" fmla="*/ 1032572 h 1118702"/>
                <a:gd name="connsiteX9" fmla="*/ 705297 w 789998"/>
                <a:gd name="connsiteY9" fmla="*/ 1109912 h 1118702"/>
                <a:gd name="connsiteX10" fmla="*/ 754540 w 789998"/>
                <a:gd name="connsiteY10" fmla="*/ 1117427 h 1118702"/>
                <a:gd name="connsiteX11" fmla="*/ 789998 w 789998"/>
                <a:gd name="connsiteY11" fmla="*/ 1114252 h 111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998" h="1118702">
                  <a:moveTo>
                    <a:pt x="0" y="1104257"/>
                  </a:moveTo>
                  <a:cubicBezTo>
                    <a:pt x="18798" y="1016102"/>
                    <a:pt x="50087" y="726676"/>
                    <a:pt x="82888" y="570994"/>
                  </a:cubicBezTo>
                  <a:cubicBezTo>
                    <a:pt x="115689" y="415312"/>
                    <a:pt x="163163" y="264593"/>
                    <a:pt x="196806" y="170164"/>
                  </a:cubicBezTo>
                  <a:cubicBezTo>
                    <a:pt x="230449" y="75735"/>
                    <a:pt x="257860" y="20403"/>
                    <a:pt x="284748" y="4421"/>
                  </a:cubicBezTo>
                  <a:cubicBezTo>
                    <a:pt x="311636" y="-11561"/>
                    <a:pt x="332244" y="16704"/>
                    <a:pt x="358134" y="74271"/>
                  </a:cubicBezTo>
                  <a:cubicBezTo>
                    <a:pt x="384024" y="131838"/>
                    <a:pt x="413559" y="243158"/>
                    <a:pt x="440088" y="349826"/>
                  </a:cubicBezTo>
                  <a:cubicBezTo>
                    <a:pt x="466617" y="456494"/>
                    <a:pt x="494286" y="619341"/>
                    <a:pt x="517310" y="714281"/>
                  </a:cubicBezTo>
                  <a:cubicBezTo>
                    <a:pt x="540334" y="809221"/>
                    <a:pt x="559662" y="866416"/>
                    <a:pt x="578233" y="919464"/>
                  </a:cubicBezTo>
                  <a:cubicBezTo>
                    <a:pt x="596804" y="972512"/>
                    <a:pt x="607557" y="1000831"/>
                    <a:pt x="628734" y="1032572"/>
                  </a:cubicBezTo>
                  <a:cubicBezTo>
                    <a:pt x="649911" y="1064313"/>
                    <a:pt x="684329" y="1095770"/>
                    <a:pt x="705297" y="1109912"/>
                  </a:cubicBezTo>
                  <a:cubicBezTo>
                    <a:pt x="726265" y="1124055"/>
                    <a:pt x="740423" y="1116704"/>
                    <a:pt x="754540" y="1117427"/>
                  </a:cubicBezTo>
                  <a:cubicBezTo>
                    <a:pt x="768657" y="1118150"/>
                    <a:pt x="789998" y="1114252"/>
                    <a:pt x="789998" y="1114252"/>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Volný tvar 3"/>
            <p:cNvSpPr/>
            <p:nvPr/>
          </p:nvSpPr>
          <p:spPr>
            <a:xfrm>
              <a:off x="6509443" y="2761215"/>
              <a:ext cx="706170" cy="3028384"/>
            </a:xfrm>
            <a:custGeom>
              <a:avLst/>
              <a:gdLst>
                <a:gd name="connsiteX0" fmla="*/ 0 w 638269"/>
                <a:gd name="connsiteY0" fmla="*/ 2313160 h 2313160"/>
                <a:gd name="connsiteX1" fmla="*/ 95061 w 638269"/>
                <a:gd name="connsiteY1" fmla="*/ 1530035 h 2313160"/>
                <a:gd name="connsiteX2" fmla="*/ 321398 w 638269"/>
                <a:gd name="connsiteY2" fmla="*/ 624689 h 2313160"/>
                <a:gd name="connsiteX3" fmla="*/ 457200 w 638269"/>
                <a:gd name="connsiteY3" fmla="*/ 325924 h 2313160"/>
                <a:gd name="connsiteX4" fmla="*/ 615635 w 638269"/>
                <a:gd name="connsiteY4" fmla="*/ 126748 h 2313160"/>
                <a:gd name="connsiteX5" fmla="*/ 638269 w 638269"/>
                <a:gd name="connsiteY5" fmla="*/ 0 h 2313160"/>
                <a:gd name="connsiteX0" fmla="*/ 0 w 669956"/>
                <a:gd name="connsiteY0" fmla="*/ 2833734 h 2833734"/>
                <a:gd name="connsiteX1" fmla="*/ 95061 w 669956"/>
                <a:gd name="connsiteY1" fmla="*/ 2050609 h 2833734"/>
                <a:gd name="connsiteX2" fmla="*/ 321398 w 669956"/>
                <a:gd name="connsiteY2" fmla="*/ 1145263 h 2833734"/>
                <a:gd name="connsiteX3" fmla="*/ 457200 w 669956"/>
                <a:gd name="connsiteY3" fmla="*/ 846498 h 2833734"/>
                <a:gd name="connsiteX4" fmla="*/ 615635 w 669956"/>
                <a:gd name="connsiteY4" fmla="*/ 647322 h 2833734"/>
                <a:gd name="connsiteX5" fmla="*/ 669956 w 669956"/>
                <a:gd name="connsiteY5" fmla="*/ 0 h 2833734"/>
                <a:gd name="connsiteX0" fmla="*/ 0 w 669956"/>
                <a:gd name="connsiteY0" fmla="*/ 2833734 h 2833734"/>
                <a:gd name="connsiteX1" fmla="*/ 95061 w 669956"/>
                <a:gd name="connsiteY1" fmla="*/ 2050609 h 2833734"/>
                <a:gd name="connsiteX2" fmla="*/ 321398 w 669956"/>
                <a:gd name="connsiteY2" fmla="*/ 1145263 h 2833734"/>
                <a:gd name="connsiteX3" fmla="*/ 457200 w 669956"/>
                <a:gd name="connsiteY3" fmla="*/ 846498 h 2833734"/>
                <a:gd name="connsiteX4" fmla="*/ 570368 w 669956"/>
                <a:gd name="connsiteY4" fmla="*/ 502467 h 2833734"/>
                <a:gd name="connsiteX5" fmla="*/ 669956 w 669956"/>
                <a:gd name="connsiteY5" fmla="*/ 0 h 2833734"/>
                <a:gd name="connsiteX0" fmla="*/ 0 w 669956"/>
                <a:gd name="connsiteY0" fmla="*/ 2833734 h 2833734"/>
                <a:gd name="connsiteX1" fmla="*/ 95061 w 669956"/>
                <a:gd name="connsiteY1" fmla="*/ 2050609 h 2833734"/>
                <a:gd name="connsiteX2" fmla="*/ 321398 w 669956"/>
                <a:gd name="connsiteY2" fmla="*/ 1145263 h 2833734"/>
                <a:gd name="connsiteX3" fmla="*/ 439093 w 669956"/>
                <a:gd name="connsiteY3" fmla="*/ 796704 h 2833734"/>
                <a:gd name="connsiteX4" fmla="*/ 570368 w 669956"/>
                <a:gd name="connsiteY4" fmla="*/ 502467 h 2833734"/>
                <a:gd name="connsiteX5" fmla="*/ 669956 w 669956"/>
                <a:gd name="connsiteY5" fmla="*/ 0 h 2833734"/>
                <a:gd name="connsiteX0" fmla="*/ 0 w 669956"/>
                <a:gd name="connsiteY0" fmla="*/ 2833734 h 2833734"/>
                <a:gd name="connsiteX1" fmla="*/ 95061 w 669956"/>
                <a:gd name="connsiteY1" fmla="*/ 2050609 h 2833734"/>
                <a:gd name="connsiteX2" fmla="*/ 321398 w 669956"/>
                <a:gd name="connsiteY2" fmla="*/ 1145263 h 2833734"/>
                <a:gd name="connsiteX3" fmla="*/ 439093 w 669956"/>
                <a:gd name="connsiteY3" fmla="*/ 796704 h 2833734"/>
                <a:gd name="connsiteX4" fmla="*/ 565841 w 669956"/>
                <a:gd name="connsiteY4" fmla="*/ 479834 h 2833734"/>
                <a:gd name="connsiteX5" fmla="*/ 669956 w 669956"/>
                <a:gd name="connsiteY5" fmla="*/ 0 h 2833734"/>
                <a:gd name="connsiteX0" fmla="*/ 0 w 706170"/>
                <a:gd name="connsiteY0" fmla="*/ 3028384 h 3028384"/>
                <a:gd name="connsiteX1" fmla="*/ 95061 w 706170"/>
                <a:gd name="connsiteY1" fmla="*/ 2245259 h 3028384"/>
                <a:gd name="connsiteX2" fmla="*/ 321398 w 706170"/>
                <a:gd name="connsiteY2" fmla="*/ 1339913 h 3028384"/>
                <a:gd name="connsiteX3" fmla="*/ 439093 w 706170"/>
                <a:gd name="connsiteY3" fmla="*/ 991354 h 3028384"/>
                <a:gd name="connsiteX4" fmla="*/ 565841 w 706170"/>
                <a:gd name="connsiteY4" fmla="*/ 674484 h 3028384"/>
                <a:gd name="connsiteX5" fmla="*/ 706170 w 706170"/>
                <a:gd name="connsiteY5" fmla="*/ 0 h 302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6170" h="3028384">
                  <a:moveTo>
                    <a:pt x="0" y="3028384"/>
                  </a:moveTo>
                  <a:cubicBezTo>
                    <a:pt x="20747" y="2777527"/>
                    <a:pt x="41495" y="2526671"/>
                    <a:pt x="95061" y="2245259"/>
                  </a:cubicBezTo>
                  <a:cubicBezTo>
                    <a:pt x="148627" y="1963847"/>
                    <a:pt x="264059" y="1548897"/>
                    <a:pt x="321398" y="1339913"/>
                  </a:cubicBezTo>
                  <a:cubicBezTo>
                    <a:pt x="378737" y="1130929"/>
                    <a:pt x="398353" y="1102259"/>
                    <a:pt x="439093" y="991354"/>
                  </a:cubicBezTo>
                  <a:cubicBezTo>
                    <a:pt x="479834" y="880449"/>
                    <a:pt x="521328" y="839710"/>
                    <a:pt x="565841" y="674484"/>
                  </a:cubicBezTo>
                  <a:cubicBezTo>
                    <a:pt x="610354" y="509258"/>
                    <a:pt x="701643" y="72428"/>
                    <a:pt x="706170" y="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63" name="Přímá spojnice 162"/>
            <p:cNvCxnSpPr/>
            <p:nvPr/>
          </p:nvCxnSpPr>
          <p:spPr>
            <a:xfrm flipV="1">
              <a:off x="6504341" y="6007807"/>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Přímá spojnice 163"/>
            <p:cNvCxnSpPr/>
            <p:nvPr/>
          </p:nvCxnSpPr>
          <p:spPr>
            <a:xfrm flipV="1">
              <a:off x="6588224" y="5999428"/>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Přímá spojnice 164"/>
            <p:cNvCxnSpPr/>
            <p:nvPr/>
          </p:nvCxnSpPr>
          <p:spPr>
            <a:xfrm flipV="1">
              <a:off x="6684740" y="6021203"/>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Přímá spojnice 165"/>
            <p:cNvCxnSpPr/>
            <p:nvPr/>
          </p:nvCxnSpPr>
          <p:spPr>
            <a:xfrm flipV="1">
              <a:off x="6765890" y="6007353"/>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V="1">
              <a:off x="6865897" y="6011303"/>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V="1">
              <a:off x="6949780" y="6011303"/>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TextovéPole 170"/>
            <p:cNvSpPr txBox="1"/>
            <p:nvPr/>
          </p:nvSpPr>
          <p:spPr>
            <a:xfrm>
              <a:off x="5974846" y="3384022"/>
              <a:ext cx="1584176" cy="302327"/>
            </a:xfrm>
            <a:prstGeom prst="rect">
              <a:avLst/>
            </a:prstGeom>
            <a:noFill/>
          </p:spPr>
          <p:txBody>
            <a:bodyPr wrap="square" rtlCol="0">
              <a:spAutoFit/>
            </a:bodyPr>
            <a:lstStyle/>
            <a:p>
              <a:pPr>
                <a:lnSpc>
                  <a:spcPts val="1800"/>
                </a:lnSpc>
              </a:pPr>
              <a:r>
                <a:rPr lang="cs-CZ" sz="1400" dirty="0"/>
                <a:t> </a:t>
              </a:r>
              <a:r>
                <a:rPr lang="cs-CZ" sz="1400" b="1" dirty="0" err="1"/>
                <a:t>treshold</a:t>
              </a:r>
              <a:endParaRPr lang="cs-CZ" b="1" dirty="0"/>
            </a:p>
          </p:txBody>
        </p:sp>
        <p:sp>
          <p:nvSpPr>
            <p:cNvPr id="174" name="TextovéPole 173"/>
            <p:cNvSpPr txBox="1"/>
            <p:nvPr/>
          </p:nvSpPr>
          <p:spPr>
            <a:xfrm>
              <a:off x="7236296" y="2882702"/>
              <a:ext cx="1584176" cy="557204"/>
            </a:xfrm>
            <a:prstGeom prst="rect">
              <a:avLst/>
            </a:prstGeom>
            <a:noFill/>
          </p:spPr>
          <p:txBody>
            <a:bodyPr wrap="square" rtlCol="0">
              <a:spAutoFit/>
            </a:bodyPr>
            <a:lstStyle/>
            <a:p>
              <a:pPr>
                <a:lnSpc>
                  <a:spcPts val="1800"/>
                </a:lnSpc>
              </a:pPr>
              <a:r>
                <a:rPr lang="cs-CZ" dirty="0" err="1"/>
                <a:t>Action</a:t>
              </a:r>
              <a:r>
                <a:rPr lang="cs-CZ" dirty="0"/>
                <a:t> </a:t>
              </a:r>
              <a:r>
                <a:rPr lang="cs-CZ" dirty="0" err="1"/>
                <a:t>potencial</a:t>
              </a:r>
              <a:endParaRPr lang="cs-CZ" b="1" dirty="0"/>
            </a:p>
          </p:txBody>
        </p:sp>
        <p:cxnSp>
          <p:nvCxnSpPr>
            <p:cNvPr id="180" name="Přímá spojnice 179"/>
            <p:cNvCxnSpPr/>
            <p:nvPr/>
          </p:nvCxnSpPr>
          <p:spPr>
            <a:xfrm flipH="1">
              <a:off x="6618937" y="3659223"/>
              <a:ext cx="1001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1" name="TextovéPole 180"/>
          <p:cNvSpPr txBox="1"/>
          <p:nvPr/>
        </p:nvSpPr>
        <p:spPr>
          <a:xfrm>
            <a:off x="2060330" y="1637772"/>
            <a:ext cx="1522606" cy="830997"/>
          </a:xfrm>
          <a:prstGeom prst="rect">
            <a:avLst/>
          </a:prstGeom>
          <a:noFill/>
        </p:spPr>
        <p:txBody>
          <a:bodyPr wrap="square" rtlCol="0">
            <a:spAutoFit/>
          </a:bodyPr>
          <a:lstStyle/>
          <a:p>
            <a:r>
              <a:rPr lang="cs-CZ" dirty="0"/>
              <a:t>Incoming AP</a:t>
            </a:r>
          </a:p>
        </p:txBody>
      </p:sp>
      <p:sp>
        <p:nvSpPr>
          <p:cNvPr id="182" name="Volný tvar 181"/>
          <p:cNvSpPr/>
          <p:nvPr/>
        </p:nvSpPr>
        <p:spPr>
          <a:xfrm flipH="1">
            <a:off x="4593031" y="2204865"/>
            <a:ext cx="265274" cy="598357"/>
          </a:xfrm>
          <a:custGeom>
            <a:avLst/>
            <a:gdLst>
              <a:gd name="connsiteX0" fmla="*/ 0 w 3700130"/>
              <a:gd name="connsiteY0" fmla="*/ 2757806 h 2953113"/>
              <a:gd name="connsiteX1" fmla="*/ 116958 w 3700130"/>
              <a:gd name="connsiteY1" fmla="*/ 2332504 h 2953113"/>
              <a:gd name="connsiteX2" fmla="*/ 435935 w 3700130"/>
              <a:gd name="connsiteY2" fmla="*/ 748253 h 2953113"/>
              <a:gd name="connsiteX3" fmla="*/ 595423 w 3700130"/>
              <a:gd name="connsiteY3" fmla="*/ 3974 h 2953113"/>
              <a:gd name="connsiteX4" fmla="*/ 818707 w 3700130"/>
              <a:gd name="connsiteY4" fmla="*/ 482439 h 2953113"/>
              <a:gd name="connsiteX5" fmla="*/ 1063256 w 3700130"/>
              <a:gd name="connsiteY5" fmla="*/ 1120392 h 2953113"/>
              <a:gd name="connsiteX6" fmla="*/ 1297172 w 3700130"/>
              <a:gd name="connsiteY6" fmla="*/ 1737081 h 2953113"/>
              <a:gd name="connsiteX7" fmla="*/ 1509823 w 3700130"/>
              <a:gd name="connsiteY7" fmla="*/ 2311239 h 2953113"/>
              <a:gd name="connsiteX8" fmla="*/ 1679944 w 3700130"/>
              <a:gd name="connsiteY8" fmla="*/ 2821602 h 2953113"/>
              <a:gd name="connsiteX9" fmla="*/ 1860698 w 3700130"/>
              <a:gd name="connsiteY9" fmla="*/ 2949192 h 2953113"/>
              <a:gd name="connsiteX10" fmla="*/ 2392326 w 3700130"/>
              <a:gd name="connsiteY10" fmla="*/ 2906662 h 2953113"/>
              <a:gd name="connsiteX11" fmla="*/ 2860158 w 3700130"/>
              <a:gd name="connsiteY11" fmla="*/ 2768439 h 2953113"/>
              <a:gd name="connsiteX12" fmla="*/ 3221665 w 3700130"/>
              <a:gd name="connsiteY12" fmla="*/ 2736541 h 2953113"/>
              <a:gd name="connsiteX13" fmla="*/ 3700130 w 3700130"/>
              <a:gd name="connsiteY13" fmla="*/ 2736541 h 2953113"/>
              <a:gd name="connsiteX0" fmla="*/ 0 w 4019106"/>
              <a:gd name="connsiteY0" fmla="*/ 2800337 h 2953113"/>
              <a:gd name="connsiteX1" fmla="*/ 435934 w 4019106"/>
              <a:gd name="connsiteY1" fmla="*/ 2332504 h 2953113"/>
              <a:gd name="connsiteX2" fmla="*/ 754911 w 4019106"/>
              <a:gd name="connsiteY2" fmla="*/ 748253 h 2953113"/>
              <a:gd name="connsiteX3" fmla="*/ 914399 w 4019106"/>
              <a:gd name="connsiteY3" fmla="*/ 3974 h 2953113"/>
              <a:gd name="connsiteX4" fmla="*/ 1137683 w 4019106"/>
              <a:gd name="connsiteY4" fmla="*/ 482439 h 2953113"/>
              <a:gd name="connsiteX5" fmla="*/ 1382232 w 4019106"/>
              <a:gd name="connsiteY5" fmla="*/ 1120392 h 2953113"/>
              <a:gd name="connsiteX6" fmla="*/ 1616148 w 4019106"/>
              <a:gd name="connsiteY6" fmla="*/ 1737081 h 2953113"/>
              <a:gd name="connsiteX7" fmla="*/ 1828799 w 4019106"/>
              <a:gd name="connsiteY7" fmla="*/ 2311239 h 2953113"/>
              <a:gd name="connsiteX8" fmla="*/ 1998920 w 4019106"/>
              <a:gd name="connsiteY8" fmla="*/ 2821602 h 2953113"/>
              <a:gd name="connsiteX9" fmla="*/ 2179674 w 4019106"/>
              <a:gd name="connsiteY9" fmla="*/ 2949192 h 2953113"/>
              <a:gd name="connsiteX10" fmla="*/ 2711302 w 4019106"/>
              <a:gd name="connsiteY10" fmla="*/ 2906662 h 2953113"/>
              <a:gd name="connsiteX11" fmla="*/ 3179134 w 4019106"/>
              <a:gd name="connsiteY11" fmla="*/ 2768439 h 2953113"/>
              <a:gd name="connsiteX12" fmla="*/ 3540641 w 4019106"/>
              <a:gd name="connsiteY12" fmla="*/ 2736541 h 2953113"/>
              <a:gd name="connsiteX13" fmla="*/ 4019106 w 4019106"/>
              <a:gd name="connsiteY13"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828799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19106"/>
              <a:gd name="connsiteY0" fmla="*/ 2800337 h 2953113"/>
              <a:gd name="connsiteX1" fmla="*/ 297711 w 4019106"/>
              <a:gd name="connsiteY1" fmla="*/ 2747191 h 2953113"/>
              <a:gd name="connsiteX2" fmla="*/ 435934 w 4019106"/>
              <a:gd name="connsiteY2" fmla="*/ 2332504 h 2953113"/>
              <a:gd name="connsiteX3" fmla="*/ 754911 w 4019106"/>
              <a:gd name="connsiteY3" fmla="*/ 748253 h 2953113"/>
              <a:gd name="connsiteX4" fmla="*/ 914399 w 4019106"/>
              <a:gd name="connsiteY4" fmla="*/ 3974 h 2953113"/>
              <a:gd name="connsiteX5" fmla="*/ 1137683 w 4019106"/>
              <a:gd name="connsiteY5" fmla="*/ 482439 h 2953113"/>
              <a:gd name="connsiteX6" fmla="*/ 1382232 w 4019106"/>
              <a:gd name="connsiteY6" fmla="*/ 1120392 h 2953113"/>
              <a:gd name="connsiteX7" fmla="*/ 1616148 w 4019106"/>
              <a:gd name="connsiteY7" fmla="*/ 1737081 h 2953113"/>
              <a:gd name="connsiteX8" fmla="*/ 1796901 w 4019106"/>
              <a:gd name="connsiteY8" fmla="*/ 2311239 h 2953113"/>
              <a:gd name="connsiteX9" fmla="*/ 1998920 w 4019106"/>
              <a:gd name="connsiteY9" fmla="*/ 2821602 h 2953113"/>
              <a:gd name="connsiteX10" fmla="*/ 2179674 w 4019106"/>
              <a:gd name="connsiteY10" fmla="*/ 2949192 h 2953113"/>
              <a:gd name="connsiteX11" fmla="*/ 2711302 w 4019106"/>
              <a:gd name="connsiteY11" fmla="*/ 2906662 h 2953113"/>
              <a:gd name="connsiteX12" fmla="*/ 3179134 w 4019106"/>
              <a:gd name="connsiteY12" fmla="*/ 2768439 h 2953113"/>
              <a:gd name="connsiteX13" fmla="*/ 3540641 w 4019106"/>
              <a:gd name="connsiteY13" fmla="*/ 2736541 h 2953113"/>
              <a:gd name="connsiteX14" fmla="*/ 4019106 w 4019106"/>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52480 w 4073875"/>
              <a:gd name="connsiteY1" fmla="*/ 274719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70917 w 4073875"/>
              <a:gd name="connsiteY7" fmla="*/ 17370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51670 w 4073875"/>
              <a:gd name="connsiteY8" fmla="*/ 23112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1924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6768 w 4073875"/>
              <a:gd name="connsiteY1" fmla="*/ 2725759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490703 w 4073875"/>
              <a:gd name="connsiteY2" fmla="*/ 2332504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35518 w 4073875"/>
              <a:gd name="connsiteY2" fmla="*/ 232836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518 h 2953113"/>
              <a:gd name="connsiteX1" fmla="*/ 362630 w 4073875"/>
              <a:gd name="connsiteY1" fmla="*/ 2705071 h 2953113"/>
              <a:gd name="connsiteX2" fmla="*/ 656205 w 4073875"/>
              <a:gd name="connsiteY2" fmla="*/ 2344917 h 2953113"/>
              <a:gd name="connsiteX3" fmla="*/ 809680 w 4073875"/>
              <a:gd name="connsiteY3" fmla="*/ 748253 h 2953113"/>
              <a:gd name="connsiteX4" fmla="*/ 969168 w 4073875"/>
              <a:gd name="connsiteY4" fmla="*/ 3974 h 2953113"/>
              <a:gd name="connsiteX5" fmla="*/ 1230552 w 4073875"/>
              <a:gd name="connsiteY5" fmla="*/ 482439 h 2953113"/>
              <a:gd name="connsiteX6" fmla="*/ 1437001 w 4073875"/>
              <a:gd name="connsiteY6" fmla="*/ 1120392 h 2953113"/>
              <a:gd name="connsiteX7" fmla="*/ 1620117 w 4073875"/>
              <a:gd name="connsiteY7" fmla="*/ 1711681 h 2953113"/>
              <a:gd name="connsiteX8" fmla="*/ 1826270 w 4073875"/>
              <a:gd name="connsiteY8" fmla="*/ 2298539 h 2953113"/>
              <a:gd name="connsiteX9" fmla="*/ 2053689 w 4073875"/>
              <a:gd name="connsiteY9" fmla="*/ 2821602 h 2953113"/>
              <a:gd name="connsiteX10" fmla="*/ 2234443 w 4073875"/>
              <a:gd name="connsiteY10" fmla="*/ 2949192 h 2953113"/>
              <a:gd name="connsiteX11" fmla="*/ 2766071 w 4073875"/>
              <a:gd name="connsiteY11" fmla="*/ 2906662 h 2953113"/>
              <a:gd name="connsiteX12" fmla="*/ 3233903 w 4073875"/>
              <a:gd name="connsiteY12" fmla="*/ 2768439 h 2953113"/>
              <a:gd name="connsiteX13" fmla="*/ 3595410 w 4073875"/>
              <a:gd name="connsiteY13" fmla="*/ 2736541 h 2953113"/>
              <a:gd name="connsiteX14" fmla="*/ 4073875 w 4073875"/>
              <a:gd name="connsiteY14" fmla="*/ 2736541 h 2953113"/>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073875"/>
              <a:gd name="connsiteY0" fmla="*/ 2726856 h 2953451"/>
              <a:gd name="connsiteX1" fmla="*/ 362630 w 4073875"/>
              <a:gd name="connsiteY1" fmla="*/ 2705409 h 2953451"/>
              <a:gd name="connsiteX2" fmla="*/ 656205 w 4073875"/>
              <a:gd name="connsiteY2" fmla="*/ 2345255 h 2953451"/>
              <a:gd name="connsiteX3" fmla="*/ 842780 w 4073875"/>
              <a:gd name="connsiteY3" fmla="*/ 761003 h 2953451"/>
              <a:gd name="connsiteX4" fmla="*/ 969168 w 4073875"/>
              <a:gd name="connsiteY4" fmla="*/ 4312 h 2953451"/>
              <a:gd name="connsiteX5" fmla="*/ 1230552 w 4073875"/>
              <a:gd name="connsiteY5" fmla="*/ 482777 h 2953451"/>
              <a:gd name="connsiteX6" fmla="*/ 1437001 w 4073875"/>
              <a:gd name="connsiteY6" fmla="*/ 1120730 h 2953451"/>
              <a:gd name="connsiteX7" fmla="*/ 1620117 w 4073875"/>
              <a:gd name="connsiteY7" fmla="*/ 1712019 h 2953451"/>
              <a:gd name="connsiteX8" fmla="*/ 1826270 w 4073875"/>
              <a:gd name="connsiteY8" fmla="*/ 2298877 h 2953451"/>
              <a:gd name="connsiteX9" fmla="*/ 2053689 w 4073875"/>
              <a:gd name="connsiteY9" fmla="*/ 2821940 h 2953451"/>
              <a:gd name="connsiteX10" fmla="*/ 2234443 w 4073875"/>
              <a:gd name="connsiteY10" fmla="*/ 2949530 h 2953451"/>
              <a:gd name="connsiteX11" fmla="*/ 2766071 w 4073875"/>
              <a:gd name="connsiteY11" fmla="*/ 2907000 h 2953451"/>
              <a:gd name="connsiteX12" fmla="*/ 3233903 w 4073875"/>
              <a:gd name="connsiteY12" fmla="*/ 2768777 h 2953451"/>
              <a:gd name="connsiteX13" fmla="*/ 3595410 w 4073875"/>
              <a:gd name="connsiteY13" fmla="*/ 2736879 h 2953451"/>
              <a:gd name="connsiteX14" fmla="*/ 4073875 w 4073875"/>
              <a:gd name="connsiteY14" fmla="*/ 2736879 h 2953451"/>
              <a:gd name="connsiteX0" fmla="*/ 0 w 4283425"/>
              <a:gd name="connsiteY0" fmla="*/ 2736381 h 2953451"/>
              <a:gd name="connsiteX1" fmla="*/ 572180 w 4283425"/>
              <a:gd name="connsiteY1" fmla="*/ 2705409 h 2953451"/>
              <a:gd name="connsiteX2" fmla="*/ 865755 w 4283425"/>
              <a:gd name="connsiteY2" fmla="*/ 2345255 h 2953451"/>
              <a:gd name="connsiteX3" fmla="*/ 1052330 w 4283425"/>
              <a:gd name="connsiteY3" fmla="*/ 761003 h 2953451"/>
              <a:gd name="connsiteX4" fmla="*/ 1178718 w 4283425"/>
              <a:gd name="connsiteY4" fmla="*/ 4312 h 2953451"/>
              <a:gd name="connsiteX5" fmla="*/ 1440102 w 4283425"/>
              <a:gd name="connsiteY5" fmla="*/ 482777 h 2953451"/>
              <a:gd name="connsiteX6" fmla="*/ 1646551 w 4283425"/>
              <a:gd name="connsiteY6" fmla="*/ 1120730 h 2953451"/>
              <a:gd name="connsiteX7" fmla="*/ 1829667 w 4283425"/>
              <a:gd name="connsiteY7" fmla="*/ 1712019 h 2953451"/>
              <a:gd name="connsiteX8" fmla="*/ 2035820 w 4283425"/>
              <a:gd name="connsiteY8" fmla="*/ 2298877 h 2953451"/>
              <a:gd name="connsiteX9" fmla="*/ 2263239 w 4283425"/>
              <a:gd name="connsiteY9" fmla="*/ 2821940 h 2953451"/>
              <a:gd name="connsiteX10" fmla="*/ 2443993 w 4283425"/>
              <a:gd name="connsiteY10" fmla="*/ 2949530 h 2953451"/>
              <a:gd name="connsiteX11" fmla="*/ 2975621 w 4283425"/>
              <a:gd name="connsiteY11" fmla="*/ 2907000 h 2953451"/>
              <a:gd name="connsiteX12" fmla="*/ 3443453 w 4283425"/>
              <a:gd name="connsiteY12" fmla="*/ 2768777 h 2953451"/>
              <a:gd name="connsiteX13" fmla="*/ 3804960 w 4283425"/>
              <a:gd name="connsiteY13" fmla="*/ 2736879 h 2953451"/>
              <a:gd name="connsiteX14" fmla="*/ 4283425 w 4283425"/>
              <a:gd name="connsiteY14" fmla="*/ 2736879 h 2953451"/>
              <a:gd name="connsiteX0" fmla="*/ 0 w 4571365"/>
              <a:gd name="connsiteY0" fmla="*/ 2736381 h 2953451"/>
              <a:gd name="connsiteX1" fmla="*/ 860120 w 4571365"/>
              <a:gd name="connsiteY1" fmla="*/ 2705409 h 2953451"/>
              <a:gd name="connsiteX2" fmla="*/ 1153695 w 4571365"/>
              <a:gd name="connsiteY2" fmla="*/ 2345255 h 2953451"/>
              <a:gd name="connsiteX3" fmla="*/ 1340270 w 4571365"/>
              <a:gd name="connsiteY3" fmla="*/ 761003 h 2953451"/>
              <a:gd name="connsiteX4" fmla="*/ 1466658 w 4571365"/>
              <a:gd name="connsiteY4" fmla="*/ 4312 h 2953451"/>
              <a:gd name="connsiteX5" fmla="*/ 1728042 w 4571365"/>
              <a:gd name="connsiteY5" fmla="*/ 482777 h 2953451"/>
              <a:gd name="connsiteX6" fmla="*/ 1934491 w 4571365"/>
              <a:gd name="connsiteY6" fmla="*/ 1120730 h 2953451"/>
              <a:gd name="connsiteX7" fmla="*/ 2117607 w 4571365"/>
              <a:gd name="connsiteY7" fmla="*/ 1712019 h 2953451"/>
              <a:gd name="connsiteX8" fmla="*/ 2323760 w 4571365"/>
              <a:gd name="connsiteY8" fmla="*/ 2298877 h 2953451"/>
              <a:gd name="connsiteX9" fmla="*/ 2551179 w 4571365"/>
              <a:gd name="connsiteY9" fmla="*/ 2821940 h 2953451"/>
              <a:gd name="connsiteX10" fmla="*/ 2731933 w 4571365"/>
              <a:gd name="connsiteY10" fmla="*/ 2949530 h 2953451"/>
              <a:gd name="connsiteX11" fmla="*/ 3263561 w 4571365"/>
              <a:gd name="connsiteY11" fmla="*/ 2907000 h 2953451"/>
              <a:gd name="connsiteX12" fmla="*/ 3731393 w 4571365"/>
              <a:gd name="connsiteY12" fmla="*/ 2768777 h 2953451"/>
              <a:gd name="connsiteX13" fmla="*/ 4092900 w 4571365"/>
              <a:gd name="connsiteY13" fmla="*/ 2736879 h 2953451"/>
              <a:gd name="connsiteX14" fmla="*/ 4571365 w 4571365"/>
              <a:gd name="connsiteY14" fmla="*/ 2736879 h 295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1365" h="2953451">
                <a:moveTo>
                  <a:pt x="0" y="2736381"/>
                </a:moveTo>
                <a:cubicBezTo>
                  <a:pt x="50947" y="2738377"/>
                  <a:pt x="786182" y="2739776"/>
                  <a:pt x="860120" y="2705409"/>
                </a:cubicBezTo>
                <a:cubicBezTo>
                  <a:pt x="995465" y="2632506"/>
                  <a:pt x="1073670" y="2592368"/>
                  <a:pt x="1153695" y="2345255"/>
                </a:cubicBezTo>
                <a:cubicBezTo>
                  <a:pt x="1233720" y="2098142"/>
                  <a:pt x="1288110" y="1151160"/>
                  <a:pt x="1340270" y="761003"/>
                </a:cubicBezTo>
                <a:cubicBezTo>
                  <a:pt x="1392431" y="370846"/>
                  <a:pt x="1402029" y="50683"/>
                  <a:pt x="1466658" y="4312"/>
                </a:cubicBezTo>
                <a:cubicBezTo>
                  <a:pt x="1531287" y="-42059"/>
                  <a:pt x="1650070" y="296707"/>
                  <a:pt x="1728042" y="482777"/>
                </a:cubicBezTo>
                <a:cubicBezTo>
                  <a:pt x="1806014" y="668847"/>
                  <a:pt x="1869564" y="915856"/>
                  <a:pt x="1934491" y="1120730"/>
                </a:cubicBezTo>
                <a:cubicBezTo>
                  <a:pt x="1999419" y="1325604"/>
                  <a:pt x="2052729" y="1515661"/>
                  <a:pt x="2117607" y="1712019"/>
                </a:cubicBezTo>
                <a:cubicBezTo>
                  <a:pt x="2182485" y="1908377"/>
                  <a:pt x="2251498" y="2113890"/>
                  <a:pt x="2323760" y="2298877"/>
                </a:cubicBezTo>
                <a:cubicBezTo>
                  <a:pt x="2396022" y="2483864"/>
                  <a:pt x="2483150" y="2713498"/>
                  <a:pt x="2551179" y="2821940"/>
                </a:cubicBezTo>
                <a:cubicBezTo>
                  <a:pt x="2619208" y="2930382"/>
                  <a:pt x="2613203" y="2935353"/>
                  <a:pt x="2731933" y="2949530"/>
                </a:cubicBezTo>
                <a:cubicBezTo>
                  <a:pt x="2850663" y="2963707"/>
                  <a:pt x="3096984" y="2937125"/>
                  <a:pt x="3263561" y="2907000"/>
                </a:cubicBezTo>
                <a:cubicBezTo>
                  <a:pt x="3430138" y="2876875"/>
                  <a:pt x="3593170" y="2797131"/>
                  <a:pt x="3731393" y="2768777"/>
                </a:cubicBezTo>
                <a:cubicBezTo>
                  <a:pt x="3869616" y="2740423"/>
                  <a:pt x="3952905" y="2742195"/>
                  <a:pt x="4092900" y="2736879"/>
                </a:cubicBezTo>
                <a:cubicBezTo>
                  <a:pt x="4232895" y="2731563"/>
                  <a:pt x="4571365" y="2736879"/>
                  <a:pt x="4571365" y="2736879"/>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3" name="TextovéPole 182"/>
          <p:cNvSpPr txBox="1"/>
          <p:nvPr/>
        </p:nvSpPr>
        <p:spPr>
          <a:xfrm>
            <a:off x="4245890" y="1556793"/>
            <a:ext cx="1522606" cy="830997"/>
          </a:xfrm>
          <a:prstGeom prst="rect">
            <a:avLst/>
          </a:prstGeom>
          <a:noFill/>
        </p:spPr>
        <p:txBody>
          <a:bodyPr wrap="square" rtlCol="0">
            <a:spAutoFit/>
          </a:bodyPr>
          <a:lstStyle/>
          <a:p>
            <a:r>
              <a:rPr lang="cs-CZ" dirty="0" err="1"/>
              <a:t>Created</a:t>
            </a:r>
            <a:r>
              <a:rPr lang="cs-CZ" dirty="0"/>
              <a:t> </a:t>
            </a:r>
            <a:r>
              <a:rPr lang="cs-CZ" dirty="0" err="1"/>
              <a:t>of</a:t>
            </a:r>
            <a:r>
              <a:rPr lang="cs-CZ" dirty="0"/>
              <a:t> AP</a:t>
            </a:r>
          </a:p>
        </p:txBody>
      </p:sp>
      <p:grpSp>
        <p:nvGrpSpPr>
          <p:cNvPr id="11" name="Skupina 10"/>
          <p:cNvGrpSpPr/>
          <p:nvPr/>
        </p:nvGrpSpPr>
        <p:grpSpPr>
          <a:xfrm>
            <a:off x="2783633" y="5155811"/>
            <a:ext cx="4320481" cy="1554779"/>
            <a:chOff x="1259632" y="5155811"/>
            <a:chExt cx="4320481" cy="1554779"/>
          </a:xfrm>
        </p:grpSpPr>
        <p:grpSp>
          <p:nvGrpSpPr>
            <p:cNvPr id="94" name="Skupina 93"/>
            <p:cNvGrpSpPr/>
            <p:nvPr/>
          </p:nvGrpSpPr>
          <p:grpSpPr>
            <a:xfrm>
              <a:off x="1801239" y="5155811"/>
              <a:ext cx="1139604" cy="647576"/>
              <a:chOff x="2231288" y="3699749"/>
              <a:chExt cx="1810207" cy="1124115"/>
            </a:xfrm>
          </p:grpSpPr>
          <p:cxnSp>
            <p:nvCxnSpPr>
              <p:cNvPr id="120" name="Přímá spojnice 119"/>
              <p:cNvCxnSpPr/>
              <p:nvPr/>
            </p:nvCxnSpPr>
            <p:spPr>
              <a:xfrm>
                <a:off x="2231288" y="4812678"/>
                <a:ext cx="415381"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21" name="Volný tvar 120"/>
              <p:cNvSpPr/>
              <p:nvPr/>
            </p:nvSpPr>
            <p:spPr>
              <a:xfrm>
                <a:off x="2633135" y="3699749"/>
                <a:ext cx="1291892" cy="1124115"/>
              </a:xfrm>
              <a:custGeom>
                <a:avLst/>
                <a:gdLst>
                  <a:gd name="connsiteX0" fmla="*/ 0 w 1265274"/>
                  <a:gd name="connsiteY0" fmla="*/ 1113960 h 1136554"/>
                  <a:gd name="connsiteX1" fmla="*/ 255181 w 1265274"/>
                  <a:gd name="connsiteY1" fmla="*/ 29439 h 1136554"/>
                  <a:gd name="connsiteX2" fmla="*/ 584790 w 1265274"/>
                  <a:gd name="connsiteY2" fmla="*/ 369681 h 1136554"/>
                  <a:gd name="connsiteX3" fmla="*/ 925032 w 1265274"/>
                  <a:gd name="connsiteY3" fmla="*/ 1028900 h 1136554"/>
                  <a:gd name="connsiteX4" fmla="*/ 1265274 w 1265274"/>
                  <a:gd name="connsiteY4" fmla="*/ 1135225 h 1136554"/>
                  <a:gd name="connsiteX0" fmla="*/ 0 w 1289087"/>
                  <a:gd name="connsiteY0" fmla="*/ 1118996 h 1136828"/>
                  <a:gd name="connsiteX1" fmla="*/ 278994 w 1289087"/>
                  <a:gd name="connsiteY1" fmla="*/ 29713 h 1136828"/>
                  <a:gd name="connsiteX2" fmla="*/ 608603 w 1289087"/>
                  <a:gd name="connsiteY2" fmla="*/ 369955 h 1136828"/>
                  <a:gd name="connsiteX3" fmla="*/ 948845 w 1289087"/>
                  <a:gd name="connsiteY3" fmla="*/ 1029174 h 1136828"/>
                  <a:gd name="connsiteX4" fmla="*/ 1289087 w 1289087"/>
                  <a:gd name="connsiteY4" fmla="*/ 1135499 h 1136828"/>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9087"/>
                  <a:gd name="connsiteY0" fmla="*/ 1113622 h 1131454"/>
                  <a:gd name="connsiteX1" fmla="*/ 48457 w 1289087"/>
                  <a:gd name="connsiteY1" fmla="*/ 1018429 h 1131454"/>
                  <a:gd name="connsiteX2" fmla="*/ 278994 w 1289087"/>
                  <a:gd name="connsiteY2" fmla="*/ 24339 h 1131454"/>
                  <a:gd name="connsiteX3" fmla="*/ 608603 w 1289087"/>
                  <a:gd name="connsiteY3" fmla="*/ 364581 h 1131454"/>
                  <a:gd name="connsiteX4" fmla="*/ 948845 w 1289087"/>
                  <a:gd name="connsiteY4" fmla="*/ 1023800 h 1131454"/>
                  <a:gd name="connsiteX5" fmla="*/ 1289087 w 1289087"/>
                  <a:gd name="connsiteY5" fmla="*/ 1130125 h 1131454"/>
                  <a:gd name="connsiteX0" fmla="*/ 0 w 1286282"/>
                  <a:gd name="connsiteY0" fmla="*/ 1113622 h 1115841"/>
                  <a:gd name="connsiteX1" fmla="*/ 48457 w 1286282"/>
                  <a:gd name="connsiteY1" fmla="*/ 1018429 h 1115841"/>
                  <a:gd name="connsiteX2" fmla="*/ 278994 w 1286282"/>
                  <a:gd name="connsiteY2" fmla="*/ 24339 h 1115841"/>
                  <a:gd name="connsiteX3" fmla="*/ 608603 w 1286282"/>
                  <a:gd name="connsiteY3" fmla="*/ 364581 h 1115841"/>
                  <a:gd name="connsiteX4" fmla="*/ 948845 w 1286282"/>
                  <a:gd name="connsiteY4" fmla="*/ 1023800 h 1115841"/>
                  <a:gd name="connsiteX5" fmla="*/ 1286282 w 1286282"/>
                  <a:gd name="connsiteY5" fmla="*/ 1110491 h 1115841"/>
                  <a:gd name="connsiteX0" fmla="*/ 0 w 1291892"/>
                  <a:gd name="connsiteY0" fmla="*/ 1113622 h 1122190"/>
                  <a:gd name="connsiteX1" fmla="*/ 48457 w 1291892"/>
                  <a:gd name="connsiteY1" fmla="*/ 1018429 h 1122190"/>
                  <a:gd name="connsiteX2" fmla="*/ 278994 w 1291892"/>
                  <a:gd name="connsiteY2" fmla="*/ 24339 h 1122190"/>
                  <a:gd name="connsiteX3" fmla="*/ 608603 w 1291892"/>
                  <a:gd name="connsiteY3" fmla="*/ 364581 h 1122190"/>
                  <a:gd name="connsiteX4" fmla="*/ 948845 w 1291892"/>
                  <a:gd name="connsiteY4" fmla="*/ 1023800 h 1122190"/>
                  <a:gd name="connsiteX5" fmla="*/ 1291892 w 1291892"/>
                  <a:gd name="connsiteY5" fmla="*/ 1118906 h 1122190"/>
                  <a:gd name="connsiteX0" fmla="*/ 0 w 1291892"/>
                  <a:gd name="connsiteY0" fmla="*/ 1115547 h 1124115"/>
                  <a:gd name="connsiteX1" fmla="*/ 48457 w 1291892"/>
                  <a:gd name="connsiteY1" fmla="*/ 1020354 h 1124115"/>
                  <a:gd name="connsiteX2" fmla="*/ 278994 w 1291892"/>
                  <a:gd name="connsiteY2" fmla="*/ 26264 h 1124115"/>
                  <a:gd name="connsiteX3" fmla="*/ 608603 w 1291892"/>
                  <a:gd name="connsiteY3" fmla="*/ 366506 h 1124115"/>
                  <a:gd name="connsiteX4" fmla="*/ 948845 w 1291892"/>
                  <a:gd name="connsiteY4" fmla="*/ 1025725 h 1124115"/>
                  <a:gd name="connsiteX5" fmla="*/ 1291892 w 1291892"/>
                  <a:gd name="connsiteY5" fmla="*/ 1120831 h 11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92" h="1124115">
                    <a:moveTo>
                      <a:pt x="0" y="1115547"/>
                    </a:moveTo>
                    <a:cubicBezTo>
                      <a:pt x="28714" y="1110793"/>
                      <a:pt x="37677" y="1073313"/>
                      <a:pt x="48457" y="1020354"/>
                    </a:cubicBezTo>
                    <a:cubicBezTo>
                      <a:pt x="94956" y="838807"/>
                      <a:pt x="185636" y="135239"/>
                      <a:pt x="278994" y="26264"/>
                    </a:cubicBezTo>
                    <a:cubicBezTo>
                      <a:pt x="372352" y="-82711"/>
                      <a:pt x="508837" y="170241"/>
                      <a:pt x="608603" y="366506"/>
                    </a:cubicBezTo>
                    <a:cubicBezTo>
                      <a:pt x="708369" y="562771"/>
                      <a:pt x="834964" y="900004"/>
                      <a:pt x="948845" y="1025725"/>
                    </a:cubicBezTo>
                    <a:cubicBezTo>
                      <a:pt x="1062726" y="1151446"/>
                      <a:pt x="1291892" y="1120831"/>
                      <a:pt x="1291892" y="1120831"/>
                    </a:cubicBezTo>
                  </a:path>
                </a:pathLst>
              </a:custGeom>
              <a:noFill/>
              <a:ln w="285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22" name="Přímá spojnice 121"/>
              <p:cNvCxnSpPr/>
              <p:nvPr/>
            </p:nvCxnSpPr>
            <p:spPr>
              <a:xfrm>
                <a:off x="3897495" y="4823311"/>
                <a:ext cx="144000"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grpSp>
        <p:cxnSp>
          <p:nvCxnSpPr>
            <p:cNvPr id="103" name="Přímá spojnice 102"/>
            <p:cNvCxnSpPr/>
            <p:nvPr/>
          </p:nvCxnSpPr>
          <p:spPr>
            <a:xfrm flipV="1">
              <a:off x="1996616" y="6024132"/>
              <a:ext cx="0" cy="36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TextovéPole 183"/>
            <p:cNvSpPr txBox="1"/>
            <p:nvPr/>
          </p:nvSpPr>
          <p:spPr>
            <a:xfrm>
              <a:off x="1259632" y="6372036"/>
              <a:ext cx="4320481" cy="338554"/>
            </a:xfrm>
            <a:prstGeom prst="rect">
              <a:avLst/>
            </a:prstGeom>
            <a:noFill/>
          </p:spPr>
          <p:txBody>
            <a:bodyPr wrap="square" rtlCol="0">
              <a:spAutoFit/>
            </a:bodyPr>
            <a:lstStyle/>
            <a:p>
              <a:r>
                <a:rPr lang="cs-CZ" sz="1600" dirty="0"/>
                <a:t>Incoming AP – </a:t>
              </a:r>
              <a:r>
                <a:rPr lang="cs-CZ" sz="1600" dirty="0" err="1"/>
                <a:t>presynaptic</a:t>
              </a:r>
              <a:r>
                <a:rPr lang="cs-CZ" sz="1600" dirty="0"/>
                <a:t> </a:t>
              </a:r>
              <a:r>
                <a:rPr lang="cs-CZ" sz="1600" dirty="0" err="1"/>
                <a:t>membrane</a:t>
              </a:r>
              <a:endParaRPr lang="cs-CZ" sz="1600" dirty="0"/>
            </a:p>
          </p:txBody>
        </p:sp>
      </p:grpSp>
    </p:spTree>
    <p:extLst>
      <p:ext uri="{BB962C8B-B14F-4D97-AF65-F5344CB8AC3E}">
        <p14:creationId xmlns:p14="http://schemas.microsoft.com/office/powerpoint/2010/main" val="277605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7" grpId="0"/>
      <p:bldP spid="128" grpId="0" animBg="1"/>
      <p:bldP spid="129" grpId="0" animBg="1"/>
      <p:bldP spid="130" grpId="0" animBg="1"/>
      <p:bldP spid="131" grpId="0" animBg="1"/>
      <p:bldP spid="181" grpId="0"/>
      <p:bldP spid="182" grpId="0" animBg="1"/>
      <p:bldP spid="18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Content Placeholder 3" descr="neuron7083.jpg"/>
          <p:cNvPicPr>
            <a:picLocks noChangeAspect="1"/>
          </p:cNvPicPr>
          <p:nvPr/>
        </p:nvPicPr>
        <p:blipFill rotWithShape="1">
          <a:blip r:embed="rId2"/>
          <a:srcRect t="5466" r="6613" b="1813"/>
          <a:stretch/>
        </p:blipFill>
        <p:spPr>
          <a:xfrm>
            <a:off x="1685940" y="1810056"/>
            <a:ext cx="8802548" cy="5003320"/>
          </a:xfrm>
          <a:prstGeom prst="rect">
            <a:avLst/>
          </a:prstGeom>
        </p:spPr>
      </p:pic>
      <p:sp>
        <p:nvSpPr>
          <p:cNvPr id="29" name="TextovéPole 28"/>
          <p:cNvSpPr txBox="1"/>
          <p:nvPr/>
        </p:nvSpPr>
        <p:spPr>
          <a:xfrm>
            <a:off x="290456" y="908720"/>
            <a:ext cx="11542956" cy="923330"/>
          </a:xfrm>
          <a:prstGeom prst="rect">
            <a:avLst/>
          </a:prstGeom>
          <a:noFill/>
        </p:spPr>
        <p:txBody>
          <a:bodyPr wrap="square" rtlCol="0">
            <a:spAutoFit/>
          </a:bodyPr>
          <a:lstStyle/>
          <a:p>
            <a:pPr marL="285750" indent="-285750">
              <a:buFont typeface="Arial" panose="020B0604020202020204" pitchFamily="34" charset="0"/>
              <a:buChar char="•"/>
            </a:pPr>
            <a:r>
              <a:rPr lang="cs-CZ" sz="1800" dirty="0" err="1"/>
              <a:t>Coding</a:t>
            </a:r>
            <a:r>
              <a:rPr lang="cs-CZ" sz="1800" dirty="0"/>
              <a:t> – intensita </a:t>
            </a:r>
            <a:r>
              <a:rPr lang="cs-CZ" sz="1800" dirty="0" err="1"/>
              <a:t>of</a:t>
            </a:r>
            <a:r>
              <a:rPr lang="cs-CZ" sz="1800" dirty="0"/>
              <a:t> stimulus </a:t>
            </a:r>
            <a:r>
              <a:rPr lang="en-US" sz="1800" dirty="0"/>
              <a:t>recorded by the receptor is recoded to </a:t>
            </a:r>
            <a:r>
              <a:rPr lang="cs-CZ" sz="1800" dirty="0"/>
              <a:t>AP</a:t>
            </a:r>
            <a:r>
              <a:rPr lang="en-US" sz="1800" dirty="0"/>
              <a:t> frequency</a:t>
            </a:r>
            <a:endParaRPr lang="cs-CZ" sz="1800" dirty="0"/>
          </a:p>
          <a:p>
            <a:pPr marL="285750" indent="-285750">
              <a:buFont typeface="Arial" panose="020B0604020202020204" pitchFamily="34" charset="0"/>
              <a:buChar char="•"/>
            </a:pPr>
            <a:r>
              <a:rPr lang="cs-CZ" sz="1800" dirty="0" err="1"/>
              <a:t>Decoding</a:t>
            </a:r>
            <a:r>
              <a:rPr lang="cs-CZ" sz="1800" dirty="0"/>
              <a:t> – on </a:t>
            </a:r>
            <a:r>
              <a:rPr lang="cs-CZ" sz="1800" dirty="0" err="1"/>
              <a:t>synapses</a:t>
            </a:r>
            <a:r>
              <a:rPr lang="cs-CZ" sz="1800" dirty="0"/>
              <a:t>  - </a:t>
            </a:r>
            <a:r>
              <a:rPr lang="cs-CZ" sz="1800" dirty="0" err="1"/>
              <a:t>frequency</a:t>
            </a:r>
            <a:r>
              <a:rPr lang="cs-CZ" sz="1800" dirty="0"/>
              <a:t> </a:t>
            </a:r>
            <a:r>
              <a:rPr lang="cs-CZ" sz="1800" dirty="0" err="1"/>
              <a:t>of</a:t>
            </a:r>
            <a:r>
              <a:rPr lang="cs-CZ" sz="1800" dirty="0"/>
              <a:t> AP </a:t>
            </a:r>
            <a:r>
              <a:rPr lang="cs-CZ" sz="1800" dirty="0" err="1"/>
              <a:t>is</a:t>
            </a:r>
            <a:r>
              <a:rPr lang="cs-CZ" sz="1800" dirty="0"/>
              <a:t> </a:t>
            </a:r>
            <a:r>
              <a:rPr lang="cs-CZ" sz="1800" dirty="0" err="1"/>
              <a:t>transformed</a:t>
            </a:r>
            <a:r>
              <a:rPr lang="cs-CZ" sz="1800" dirty="0"/>
              <a:t> </a:t>
            </a:r>
            <a:r>
              <a:rPr lang="cs-CZ" sz="1800" dirty="0" err="1"/>
              <a:t>into</a:t>
            </a:r>
            <a:r>
              <a:rPr lang="cs-CZ" sz="1800" dirty="0"/>
              <a:t> PSP</a:t>
            </a:r>
          </a:p>
          <a:p>
            <a:pPr marL="285750" indent="-285750">
              <a:buFont typeface="Arial" panose="020B0604020202020204" pitchFamily="34" charset="0"/>
              <a:buChar char="•"/>
            </a:pPr>
            <a:r>
              <a:rPr lang="cs-CZ" sz="1800" dirty="0" err="1"/>
              <a:t>Recoding</a:t>
            </a:r>
            <a:r>
              <a:rPr lang="cs-CZ" sz="1800" dirty="0"/>
              <a:t> - </a:t>
            </a:r>
            <a:r>
              <a:rPr lang="en-US" sz="1800" dirty="0"/>
              <a:t>if the sum of all PSP exceeds the threshold, </a:t>
            </a:r>
            <a:r>
              <a:rPr lang="cs-CZ" sz="1800" dirty="0" err="1"/>
              <a:t>creates</a:t>
            </a:r>
            <a:r>
              <a:rPr lang="cs-CZ" sz="1800" dirty="0"/>
              <a:t> AP</a:t>
            </a:r>
          </a:p>
        </p:txBody>
      </p:sp>
      <p:sp>
        <p:nvSpPr>
          <p:cNvPr id="30" name="Obdélník 29"/>
          <p:cNvSpPr/>
          <p:nvPr/>
        </p:nvSpPr>
        <p:spPr>
          <a:xfrm>
            <a:off x="1896616" y="312185"/>
            <a:ext cx="3661580" cy="523220"/>
          </a:xfrm>
          <a:prstGeom prst="rect">
            <a:avLst/>
          </a:prstGeom>
        </p:spPr>
        <p:txBody>
          <a:bodyPr wrap="none">
            <a:spAutoFit/>
          </a:bodyPr>
          <a:lstStyle/>
          <a:p>
            <a:r>
              <a:rPr lang="cs-CZ" sz="2800" b="1" dirty="0" err="1"/>
              <a:t>Coding</a:t>
            </a:r>
            <a:r>
              <a:rPr lang="cs-CZ" sz="2800" b="1" dirty="0"/>
              <a:t> </a:t>
            </a:r>
            <a:r>
              <a:rPr lang="cs-CZ" sz="2800" b="1" dirty="0" err="1"/>
              <a:t>information</a:t>
            </a:r>
            <a:endParaRPr lang="cs-CZ" sz="2800" b="1" dirty="0"/>
          </a:p>
        </p:txBody>
      </p:sp>
      <p:sp>
        <p:nvSpPr>
          <p:cNvPr id="5" name="TextovéPole 4"/>
          <p:cNvSpPr txBox="1"/>
          <p:nvPr/>
        </p:nvSpPr>
        <p:spPr>
          <a:xfrm>
            <a:off x="7185128" y="6453337"/>
            <a:ext cx="3303360" cy="461665"/>
          </a:xfrm>
          <a:prstGeom prst="rect">
            <a:avLst/>
          </a:prstGeom>
          <a:noFill/>
        </p:spPr>
        <p:txBody>
          <a:bodyPr wrap="square" rtlCol="0">
            <a:spAutoFit/>
          </a:bodyPr>
          <a:lstStyle/>
          <a:p>
            <a:r>
              <a:rPr lang="cs-CZ" sz="1200" dirty="0"/>
              <a:t>Převzato z: Atlas fyziologie člověka, S. </a:t>
            </a:r>
            <a:r>
              <a:rPr lang="cs-CZ" sz="1200" dirty="0" err="1"/>
              <a:t>Silbernagl</a:t>
            </a:r>
            <a:endParaRPr lang="cs-CZ" sz="1200" dirty="0"/>
          </a:p>
        </p:txBody>
      </p:sp>
      <p:sp>
        <p:nvSpPr>
          <p:cNvPr id="2" name="TextovéPole 1">
            <a:extLst>
              <a:ext uri="{FF2B5EF4-FFF2-40B4-BE49-F238E27FC236}">
                <a16:creationId xmlns:a16="http://schemas.microsoft.com/office/drawing/2014/main" id="{7AA0189E-0427-4173-9630-7B0745571D08}"/>
              </a:ext>
            </a:extLst>
          </p:cNvPr>
          <p:cNvSpPr txBox="1"/>
          <p:nvPr/>
        </p:nvSpPr>
        <p:spPr>
          <a:xfrm>
            <a:off x="2651010" y="2364055"/>
            <a:ext cx="1215397" cy="461665"/>
          </a:xfrm>
          <a:prstGeom prst="rect">
            <a:avLst/>
          </a:prstGeom>
          <a:noFill/>
        </p:spPr>
        <p:txBody>
          <a:bodyPr wrap="none" rtlCol="0">
            <a:spAutoFit/>
          </a:bodyPr>
          <a:lstStyle/>
          <a:p>
            <a:r>
              <a:rPr lang="cs-CZ" b="1" dirty="0" err="1"/>
              <a:t>coding</a:t>
            </a:r>
            <a:endParaRPr lang="cs-CZ" b="1" dirty="0"/>
          </a:p>
        </p:txBody>
      </p:sp>
      <p:sp>
        <p:nvSpPr>
          <p:cNvPr id="3" name="TextovéPole 2">
            <a:extLst>
              <a:ext uri="{FF2B5EF4-FFF2-40B4-BE49-F238E27FC236}">
                <a16:creationId xmlns:a16="http://schemas.microsoft.com/office/drawing/2014/main" id="{EA72FD8A-5926-4427-A3C2-672B93213C83}"/>
              </a:ext>
            </a:extLst>
          </p:cNvPr>
          <p:cNvSpPr txBox="1"/>
          <p:nvPr/>
        </p:nvSpPr>
        <p:spPr>
          <a:xfrm>
            <a:off x="5231905" y="2283794"/>
            <a:ext cx="1592103" cy="461665"/>
          </a:xfrm>
          <a:prstGeom prst="rect">
            <a:avLst/>
          </a:prstGeom>
          <a:noFill/>
        </p:spPr>
        <p:txBody>
          <a:bodyPr wrap="none" rtlCol="0">
            <a:spAutoFit/>
          </a:bodyPr>
          <a:lstStyle/>
          <a:p>
            <a:r>
              <a:rPr lang="cs-CZ" b="1" dirty="0" err="1"/>
              <a:t>decoding</a:t>
            </a:r>
            <a:endParaRPr lang="cs-CZ" b="1" dirty="0"/>
          </a:p>
        </p:txBody>
      </p:sp>
      <p:sp>
        <p:nvSpPr>
          <p:cNvPr id="4" name="TextovéPole 3">
            <a:extLst>
              <a:ext uri="{FF2B5EF4-FFF2-40B4-BE49-F238E27FC236}">
                <a16:creationId xmlns:a16="http://schemas.microsoft.com/office/drawing/2014/main" id="{57A18FC9-7A9A-4496-9CF4-0AD496F8CDA6}"/>
              </a:ext>
            </a:extLst>
          </p:cNvPr>
          <p:cNvSpPr txBox="1"/>
          <p:nvPr/>
        </p:nvSpPr>
        <p:spPr>
          <a:xfrm>
            <a:off x="7196657" y="2322811"/>
            <a:ext cx="1531188" cy="461665"/>
          </a:xfrm>
          <a:prstGeom prst="rect">
            <a:avLst/>
          </a:prstGeom>
          <a:noFill/>
        </p:spPr>
        <p:txBody>
          <a:bodyPr wrap="none" rtlCol="0">
            <a:spAutoFit/>
          </a:bodyPr>
          <a:lstStyle/>
          <a:p>
            <a:r>
              <a:rPr lang="cs-CZ" b="1" dirty="0" err="1"/>
              <a:t>recoding</a:t>
            </a:r>
            <a:endParaRPr lang="cs-CZ" b="1" dirty="0"/>
          </a:p>
        </p:txBody>
      </p:sp>
      <p:sp>
        <p:nvSpPr>
          <p:cNvPr id="6" name="TextovéPole 5">
            <a:extLst>
              <a:ext uri="{FF2B5EF4-FFF2-40B4-BE49-F238E27FC236}">
                <a16:creationId xmlns:a16="http://schemas.microsoft.com/office/drawing/2014/main" id="{B5AD7BE3-15E6-4710-AAED-DDAE2EC800D3}"/>
              </a:ext>
            </a:extLst>
          </p:cNvPr>
          <p:cNvSpPr txBox="1"/>
          <p:nvPr/>
        </p:nvSpPr>
        <p:spPr>
          <a:xfrm>
            <a:off x="1896616" y="3837698"/>
            <a:ext cx="1503938" cy="461665"/>
          </a:xfrm>
          <a:prstGeom prst="rect">
            <a:avLst/>
          </a:prstGeom>
          <a:noFill/>
        </p:spPr>
        <p:txBody>
          <a:bodyPr wrap="none" rtlCol="0">
            <a:spAutoFit/>
          </a:bodyPr>
          <a:lstStyle/>
          <a:p>
            <a:r>
              <a:rPr lang="cs-CZ" b="1" dirty="0"/>
              <a:t>stimulus</a:t>
            </a:r>
          </a:p>
        </p:txBody>
      </p:sp>
      <p:sp>
        <p:nvSpPr>
          <p:cNvPr id="7" name="TextovéPole 6">
            <a:extLst>
              <a:ext uri="{FF2B5EF4-FFF2-40B4-BE49-F238E27FC236}">
                <a16:creationId xmlns:a16="http://schemas.microsoft.com/office/drawing/2014/main" id="{0C5618A6-03BA-41A5-97AF-9E2DB59F24ED}"/>
              </a:ext>
            </a:extLst>
          </p:cNvPr>
          <p:cNvSpPr txBox="1"/>
          <p:nvPr/>
        </p:nvSpPr>
        <p:spPr>
          <a:xfrm>
            <a:off x="2947544" y="5157193"/>
            <a:ext cx="1462260" cy="461665"/>
          </a:xfrm>
          <a:prstGeom prst="rect">
            <a:avLst/>
          </a:prstGeom>
          <a:noFill/>
        </p:spPr>
        <p:txBody>
          <a:bodyPr wrap="none" rtlCol="0">
            <a:spAutoFit/>
          </a:bodyPr>
          <a:lstStyle/>
          <a:p>
            <a:r>
              <a:rPr lang="cs-CZ" b="1" dirty="0" err="1"/>
              <a:t>treshold</a:t>
            </a:r>
            <a:endParaRPr lang="cs-CZ" b="1" dirty="0"/>
          </a:p>
        </p:txBody>
      </p:sp>
      <p:sp>
        <p:nvSpPr>
          <p:cNvPr id="8" name="TextovéPole 7">
            <a:extLst>
              <a:ext uri="{FF2B5EF4-FFF2-40B4-BE49-F238E27FC236}">
                <a16:creationId xmlns:a16="http://schemas.microsoft.com/office/drawing/2014/main" id="{50F9F824-38AB-4AC2-9AAA-B2F84D6A5118}"/>
              </a:ext>
            </a:extLst>
          </p:cNvPr>
          <p:cNvSpPr txBox="1"/>
          <p:nvPr/>
        </p:nvSpPr>
        <p:spPr>
          <a:xfrm>
            <a:off x="7185128" y="5480374"/>
            <a:ext cx="1462260" cy="461665"/>
          </a:xfrm>
          <a:prstGeom prst="rect">
            <a:avLst/>
          </a:prstGeom>
          <a:noFill/>
        </p:spPr>
        <p:txBody>
          <a:bodyPr wrap="none" rtlCol="0">
            <a:spAutoFit/>
          </a:bodyPr>
          <a:lstStyle/>
          <a:p>
            <a:r>
              <a:rPr lang="cs-CZ" b="1" dirty="0" err="1"/>
              <a:t>treshold</a:t>
            </a:r>
            <a:endParaRPr lang="cs-CZ" b="1" dirty="0"/>
          </a:p>
        </p:txBody>
      </p:sp>
    </p:spTree>
    <p:extLst>
      <p:ext uri="{BB962C8B-B14F-4D97-AF65-F5344CB8AC3E}">
        <p14:creationId xmlns:p14="http://schemas.microsoft.com/office/powerpoint/2010/main" val="4046848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a:xfrm>
            <a:off x="167431" y="6434601"/>
            <a:ext cx="5741791" cy="252000"/>
          </a:xfrm>
        </p:spPr>
        <p:txBody>
          <a:bodyPr/>
          <a:lstStyle/>
          <a:p>
            <a:r>
              <a:rPr lang="cs-CZ" dirty="0"/>
              <a:t>Marie Nováková, Department </a:t>
            </a:r>
            <a:r>
              <a:rPr lang="cs-CZ" dirty="0" err="1"/>
              <a:t>of</a:t>
            </a:r>
            <a:r>
              <a:rPr lang="cs-CZ" dirty="0"/>
              <a:t> </a:t>
            </a:r>
            <a:r>
              <a:rPr lang="cs-CZ" dirty="0" err="1"/>
              <a:t>Physiology</a:t>
            </a:r>
            <a:r>
              <a:rPr lang="cs-CZ" dirty="0"/>
              <a:t>, </a:t>
            </a:r>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a:xfrm>
            <a:off x="177182" y="6072651"/>
            <a:ext cx="252000" cy="252000"/>
          </a:xfrm>
        </p:spPr>
        <p:txBody>
          <a:bodyPr/>
          <a:lstStyle/>
          <a:p>
            <a:fld id="{0DE708CC-0C3F-4567-9698-B54C0F35BD31}" type="slidenum">
              <a:rPr lang="cs-CZ" altLang="cs-CZ" smtClean="0"/>
              <a:pPr/>
              <a:t>58</a:t>
            </a:fld>
            <a:endParaRPr lang="cs-CZ" altLang="cs-CZ" dirty="0"/>
          </a:p>
        </p:txBody>
      </p:sp>
      <p:grpSp>
        <p:nvGrpSpPr>
          <p:cNvPr id="5" name="Skupina 15"/>
          <p:cNvGrpSpPr>
            <a:grpSpLocks/>
          </p:cNvGrpSpPr>
          <p:nvPr/>
        </p:nvGrpSpPr>
        <p:grpSpPr bwMode="auto">
          <a:xfrm>
            <a:off x="864763" y="150276"/>
            <a:ext cx="8408026" cy="5214401"/>
            <a:chOff x="611560" y="188640"/>
            <a:chExt cx="7920880" cy="6273386"/>
          </a:xfrm>
        </p:grpSpPr>
        <p:pic>
          <p:nvPicPr>
            <p:cNvPr id="6" name="Obrázek 2" descr="schema-membrana-slaid6-0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1560" y="836713"/>
              <a:ext cx="7920880" cy="5589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ovéPole 6"/>
            <p:cNvSpPr txBox="1"/>
            <p:nvPr/>
          </p:nvSpPr>
          <p:spPr>
            <a:xfrm>
              <a:off x="3419215" y="1124492"/>
              <a:ext cx="1036079"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ligand</a:t>
              </a:r>
            </a:p>
          </p:txBody>
        </p:sp>
        <p:sp>
          <p:nvSpPr>
            <p:cNvPr id="8" name="TextovéPole 7"/>
            <p:cNvSpPr txBox="1"/>
            <p:nvPr/>
          </p:nvSpPr>
          <p:spPr>
            <a:xfrm>
              <a:off x="687125" y="1579049"/>
              <a:ext cx="1292999" cy="406809"/>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dirty="0">
                  <a:solidFill>
                    <a:schemeClr val="tx1">
                      <a:lumMod val="85000"/>
                      <a:lumOff val="15000"/>
                    </a:schemeClr>
                  </a:solidFill>
                </a:rPr>
                <a:t>hydrophilic</a:t>
              </a:r>
            </a:p>
          </p:txBody>
        </p:sp>
        <p:sp>
          <p:nvSpPr>
            <p:cNvPr id="9" name="TextovéPole 8"/>
            <p:cNvSpPr txBox="1"/>
            <p:nvPr/>
          </p:nvSpPr>
          <p:spPr>
            <a:xfrm>
              <a:off x="970913" y="1124492"/>
              <a:ext cx="1224152"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glycocalyx</a:t>
              </a:r>
            </a:p>
          </p:txBody>
        </p:sp>
        <p:sp>
          <p:nvSpPr>
            <p:cNvPr id="10" name="TextovéPole 9"/>
            <p:cNvSpPr txBox="1"/>
            <p:nvPr/>
          </p:nvSpPr>
          <p:spPr>
            <a:xfrm>
              <a:off x="5291546" y="1124492"/>
              <a:ext cx="755649" cy="338052"/>
            </a:xfrm>
            <a:prstGeom prst="rect">
              <a:avLst/>
            </a:prstGeom>
            <a:solidFill>
              <a:schemeClr val="tx1">
                <a:lumMod val="50000"/>
                <a:lumOff val="50000"/>
              </a:schemeClr>
            </a:solidFill>
          </p:spPr>
          <p:style>
            <a:lnRef idx="3">
              <a:schemeClr val="lt1"/>
            </a:lnRef>
            <a:fillRef idx="1">
              <a:schemeClr val="accent2"/>
            </a:fillRef>
            <a:effectRef idx="1">
              <a:schemeClr val="accent2"/>
            </a:effectRef>
            <a:fontRef idx="minor">
              <a:schemeClr val="lt1"/>
            </a:fontRef>
          </p:style>
          <p:txBody>
            <a:bodyPr>
              <a:spAutoFit/>
            </a:bodyPr>
            <a:lstStyle/>
            <a:p>
              <a:pPr algn="ctr" eaLnBrk="1" hangingPunct="1">
                <a:defRPr/>
              </a:pPr>
              <a:r>
                <a:rPr lang="en-GB" sz="1600"/>
                <a:t>ion</a:t>
              </a:r>
            </a:p>
          </p:txBody>
        </p:sp>
        <p:sp>
          <p:nvSpPr>
            <p:cNvPr id="11" name="TextovéPole 10"/>
            <p:cNvSpPr txBox="1"/>
            <p:nvPr/>
          </p:nvSpPr>
          <p:spPr>
            <a:xfrm>
              <a:off x="755973" y="2276163"/>
              <a:ext cx="1368565" cy="339963"/>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hydrophobic</a:t>
              </a:r>
            </a:p>
          </p:txBody>
        </p:sp>
        <p:sp>
          <p:nvSpPr>
            <p:cNvPr id="12" name="TextovéPole 11"/>
            <p:cNvSpPr txBox="1"/>
            <p:nvPr/>
          </p:nvSpPr>
          <p:spPr>
            <a:xfrm>
              <a:off x="970913" y="4869812"/>
              <a:ext cx="2737128" cy="1592214"/>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dirty="0">
                  <a:solidFill>
                    <a:schemeClr val="tx1"/>
                  </a:solidFill>
                </a:rPr>
                <a:t>I – integral protein</a:t>
              </a:r>
            </a:p>
            <a:p>
              <a:pPr eaLnBrk="1" hangingPunct="1">
                <a:defRPr/>
              </a:pPr>
              <a:r>
                <a:rPr lang="en-GB" sz="1600" dirty="0">
                  <a:solidFill>
                    <a:schemeClr val="tx1"/>
                  </a:solidFill>
                </a:rPr>
                <a:t>R – receptor</a:t>
              </a:r>
            </a:p>
            <a:p>
              <a:pPr eaLnBrk="1" hangingPunct="1">
                <a:defRPr/>
              </a:pPr>
              <a:r>
                <a:rPr lang="en-GB" sz="1600" dirty="0">
                  <a:solidFill>
                    <a:schemeClr val="tx1"/>
                  </a:solidFill>
                </a:rPr>
                <a:t>E – enzyme</a:t>
              </a:r>
            </a:p>
            <a:p>
              <a:pPr eaLnBrk="1" hangingPunct="1">
                <a:defRPr/>
              </a:pPr>
              <a:r>
                <a:rPr lang="en-GB" sz="1600" dirty="0">
                  <a:solidFill>
                    <a:schemeClr val="tx1"/>
                  </a:solidFill>
                </a:rPr>
                <a:t>K – channel</a:t>
              </a:r>
              <a:r>
                <a:rPr lang="cs-CZ" sz="1600" dirty="0">
                  <a:solidFill>
                    <a:schemeClr val="tx1"/>
                  </a:solidFill>
                </a:rPr>
                <a:t> </a:t>
              </a:r>
              <a:endParaRPr lang="en-GB" sz="1600" dirty="0">
                <a:solidFill>
                  <a:schemeClr val="tx1"/>
                </a:solidFill>
              </a:endParaRPr>
            </a:p>
            <a:p>
              <a:pPr eaLnBrk="1" hangingPunct="1">
                <a:defRPr/>
              </a:pPr>
              <a:r>
                <a:rPr lang="en-GB" sz="1600" dirty="0">
                  <a:solidFill>
                    <a:schemeClr val="tx1"/>
                  </a:solidFill>
                </a:rPr>
                <a:t>P – pump (ATP-</a:t>
              </a:r>
              <a:r>
                <a:rPr lang="en-GB" sz="1600" dirty="0" err="1">
                  <a:solidFill>
                    <a:schemeClr val="tx1"/>
                  </a:solidFill>
                </a:rPr>
                <a:t>ase</a:t>
              </a:r>
              <a:r>
                <a:rPr lang="en-GB" sz="1600" dirty="0">
                  <a:solidFill>
                    <a:schemeClr val="tx1"/>
                  </a:solidFill>
                </a:rPr>
                <a:t>)</a:t>
              </a:r>
            </a:p>
          </p:txBody>
        </p:sp>
        <p:sp>
          <p:nvSpPr>
            <p:cNvPr id="13" name="TextovéPole 12"/>
            <p:cNvSpPr txBox="1"/>
            <p:nvPr/>
          </p:nvSpPr>
          <p:spPr>
            <a:xfrm>
              <a:off x="4211807" y="4797235"/>
              <a:ext cx="1151945" cy="584430"/>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Membrane molecules</a:t>
              </a:r>
            </a:p>
          </p:txBody>
        </p:sp>
        <p:cxnSp>
          <p:nvCxnSpPr>
            <p:cNvPr id="14" name="Přímá spojovací šipka 34"/>
            <p:cNvCxnSpPr>
              <a:stCxn id="13" idx="3"/>
            </p:cNvCxnSpPr>
            <p:nvPr/>
          </p:nvCxnSpPr>
          <p:spPr>
            <a:xfrm flipV="1">
              <a:off x="5363752" y="5085631"/>
              <a:ext cx="288826" cy="38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Přímá spojovací šipka 36"/>
            <p:cNvCxnSpPr>
              <a:stCxn id="13" idx="3"/>
            </p:cNvCxnSpPr>
            <p:nvPr/>
          </p:nvCxnSpPr>
          <p:spPr>
            <a:xfrm>
              <a:off x="5363752" y="5089451"/>
              <a:ext cx="216620" cy="2845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Přímá spojovací šipka 38"/>
            <p:cNvCxnSpPr>
              <a:stCxn id="17" idx="1"/>
            </p:cNvCxnSpPr>
            <p:nvPr/>
          </p:nvCxnSpPr>
          <p:spPr>
            <a:xfrm flipH="1">
              <a:off x="6300756" y="4678821"/>
              <a:ext cx="142734" cy="26165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ovéPole 16"/>
            <p:cNvSpPr txBox="1"/>
            <p:nvPr/>
          </p:nvSpPr>
          <p:spPr>
            <a:xfrm>
              <a:off x="6443491" y="4508840"/>
              <a:ext cx="1944536" cy="338052"/>
            </a:xfrm>
            <a:prstGeom prst="rect">
              <a:avLst/>
            </a:prstGeom>
            <a:solidFill>
              <a:schemeClr val="bg1"/>
            </a:solidFill>
            <a:ln>
              <a:noFill/>
            </a:ln>
          </p:spPr>
          <p:style>
            <a:lnRef idx="3">
              <a:schemeClr val="lt1"/>
            </a:lnRef>
            <a:fillRef idx="1">
              <a:schemeClr val="accent2"/>
            </a:fillRef>
            <a:effectRef idx="1">
              <a:schemeClr val="accent2"/>
            </a:effectRef>
            <a:fontRef idx="minor">
              <a:schemeClr val="lt1"/>
            </a:fontRef>
          </p:style>
          <p:txBody>
            <a:bodyPr>
              <a:spAutoFit/>
            </a:bodyPr>
            <a:lstStyle/>
            <a:p>
              <a:pPr eaLnBrk="1" hangingPunct="1">
                <a:defRPr/>
              </a:pPr>
              <a:r>
                <a:rPr lang="en-GB" sz="1600">
                  <a:solidFill>
                    <a:schemeClr val="tx1">
                      <a:lumMod val="85000"/>
                      <a:lumOff val="15000"/>
                    </a:schemeClr>
                  </a:solidFill>
                </a:rPr>
                <a:t>Protein molecules</a:t>
              </a:r>
            </a:p>
          </p:txBody>
        </p:sp>
        <p:sp>
          <p:nvSpPr>
            <p:cNvPr id="18" name="Text Box 2"/>
            <p:cNvSpPr txBox="1">
              <a:spLocks noChangeArrowheads="1"/>
            </p:cNvSpPr>
            <p:nvPr/>
          </p:nvSpPr>
          <p:spPr bwMode="auto">
            <a:xfrm>
              <a:off x="2037320" y="188640"/>
              <a:ext cx="4514195" cy="555424"/>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cs-CZ" altLang="cs-CZ" sz="2400" b="1" dirty="0">
                  <a:solidFill>
                    <a:srgbClr val="FF0000"/>
                  </a:solidFill>
                </a:rPr>
                <a:t>ELECTRIC SYNAPSES</a:t>
              </a:r>
              <a:endParaRPr lang="en-GB" altLang="cs-CZ" sz="2400" b="1" dirty="0">
                <a:solidFill>
                  <a:srgbClr val="FF0000"/>
                </a:solidFill>
              </a:endParaRPr>
            </a:p>
          </p:txBody>
        </p:sp>
      </p:grpSp>
      <p:pic>
        <p:nvPicPr>
          <p:cNvPr id="19" name="Picture 27" descr="membr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57601" y="4966751"/>
            <a:ext cx="2632743" cy="165735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0" name="Text Box 22"/>
          <p:cNvSpPr txBox="1">
            <a:spLocks noChangeArrowheads="1"/>
          </p:cNvSpPr>
          <p:nvPr/>
        </p:nvSpPr>
        <p:spPr bwMode="auto">
          <a:xfrm>
            <a:off x="3397687" y="5607708"/>
            <a:ext cx="309441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a:t>Nexus (gap junction)</a:t>
            </a:r>
          </a:p>
        </p:txBody>
      </p:sp>
      <p:sp>
        <p:nvSpPr>
          <p:cNvPr id="21" name="Line 23"/>
          <p:cNvSpPr>
            <a:spLocks noChangeShapeType="1"/>
          </p:cNvSpPr>
          <p:nvPr/>
        </p:nvSpPr>
        <p:spPr bwMode="auto">
          <a:xfrm>
            <a:off x="6233636" y="5836308"/>
            <a:ext cx="6844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Tree>
    <p:extLst>
      <p:ext uri="{BB962C8B-B14F-4D97-AF65-F5344CB8AC3E}">
        <p14:creationId xmlns:p14="http://schemas.microsoft.com/office/powerpoint/2010/main" val="34808326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cs-CZ" sz="1200" b="0" i="0" u="none" strike="noStrike" kern="1200" cap="none" spc="0" normalizeH="0" baseline="0" noProof="0" dirty="0">
                <a:ln>
                  <a:noFill/>
                </a:ln>
                <a:solidFill>
                  <a:srgbClr val="0000DC"/>
                </a:solidFill>
                <a:effectLst/>
                <a:uLnTx/>
                <a:uFillTx/>
                <a:latin typeface="Arial"/>
                <a:ea typeface="+mn-ea"/>
                <a:cs typeface="+mn-cs"/>
              </a:rPr>
              <a:t>Marie Nováková, Department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of</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Physiology</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Faculty</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of</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Medicine</a:t>
            </a:r>
            <a:r>
              <a:rPr kumimoji="0" lang="cs-CZ" sz="1200" b="0" i="0" u="none" strike="noStrike" kern="1200" cap="none" spc="0" normalizeH="0" baseline="0" noProof="0" dirty="0">
                <a:ln>
                  <a:noFill/>
                </a:ln>
                <a:solidFill>
                  <a:srgbClr val="0000DC"/>
                </a:solidFill>
                <a:effectLst/>
                <a:uLnTx/>
                <a:uFillTx/>
                <a:latin typeface="Arial"/>
                <a:ea typeface="+mn-ea"/>
                <a:cs typeface="+mn-cs"/>
              </a:rPr>
              <a:t>, Masaryk University</a:t>
            </a:r>
          </a:p>
        </p:txBody>
      </p:sp>
      <p:sp>
        <p:nvSpPr>
          <p:cNvPr id="3" name="Zástupný symbol pro číslo snímku 2"/>
          <p:cNvSpPr>
            <a:spLocks noGrp="1"/>
          </p:cNvSpPr>
          <p:nvPr>
            <p:ph type="sldNum" sz="quarter" idx="4"/>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DE708CC-0C3F-4567-9698-B54C0F35BD31}" type="slidenum">
              <a:rPr kumimoji="0" lang="cs-CZ" altLang="cs-CZ" sz="1200" b="0" i="0" u="none" strike="noStrike" kern="1200" cap="none" spc="0" normalizeH="0" baseline="0" noProof="0" smtClean="0">
                <a:ln>
                  <a:noFill/>
                </a:ln>
                <a:solidFill>
                  <a:srgbClr val="0000DC"/>
                </a:solidFill>
                <a:effectLst/>
                <a:uLnTx/>
                <a:uFillTx/>
                <a:latin typeface="Arial"/>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59</a:t>
            </a:fld>
            <a:endParaRPr kumimoji="0" lang="cs-CZ" altLang="cs-CZ" sz="1200" b="0" i="0" u="none" strike="noStrike" kern="1200" cap="none" spc="0" normalizeH="0" baseline="0" noProof="0" dirty="0">
              <a:ln>
                <a:noFill/>
              </a:ln>
              <a:solidFill>
                <a:srgbClr val="0000DC"/>
              </a:solidFill>
              <a:effectLst/>
              <a:uLnTx/>
              <a:uFillTx/>
              <a:latin typeface="Arial"/>
              <a:ea typeface="+mn-ea"/>
              <a:cs typeface="+mn-cs"/>
            </a:endParaRPr>
          </a:p>
        </p:txBody>
      </p:sp>
      <p:sp>
        <p:nvSpPr>
          <p:cNvPr id="4" name="Text Box 2"/>
          <p:cNvSpPr txBox="1">
            <a:spLocks noChangeArrowheads="1"/>
          </p:cNvSpPr>
          <p:nvPr/>
        </p:nvSpPr>
        <p:spPr bwMode="auto">
          <a:xfrm>
            <a:off x="1255038" y="311595"/>
            <a:ext cx="8208911" cy="3046988"/>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342900" marR="0" lvl="0" indent="-342900" algn="just" defTabSz="914400" rtl="0" eaLnBrk="1" fontAlgn="base" latinLnBrk="0" hangingPunct="1">
              <a:lnSpc>
                <a:spcPct val="200000"/>
              </a:lnSpc>
              <a:spcBef>
                <a:spcPct val="0"/>
              </a:spcBef>
              <a:spcAft>
                <a:spcPct val="0"/>
              </a:spcAft>
              <a:buClrTx/>
              <a:buSzTx/>
              <a:buFontTx/>
              <a:buChar char="•"/>
              <a:tabLst/>
              <a:defRPr/>
            </a:pPr>
            <a:r>
              <a:rPr kumimoji="0" lang="cs-CZ" altLang="cs-CZ" sz="2400" b="1" i="0" u="none" strike="noStrike" kern="1200" cap="none" spc="0" normalizeH="0" baseline="0" noProof="0" dirty="0">
                <a:ln>
                  <a:noFill/>
                </a:ln>
                <a:solidFill>
                  <a:srgbClr val="F01928"/>
                </a:solidFill>
                <a:effectLst/>
                <a:uLnTx/>
                <a:uFillTx/>
                <a:latin typeface="Times New Roman" panose="02020603050405020304" pitchFamily="18" charset="0"/>
                <a:ea typeface="+mn-ea"/>
                <a:cs typeface="+mn-cs"/>
              </a:rPr>
              <a:t>RESTING MEMBRANE POTENTIAL IS A CONDITION OF EXCITABILITY</a:t>
            </a:r>
          </a:p>
          <a:p>
            <a:pPr marL="342900" marR="0" lvl="0" indent="-342900" algn="just" defTabSz="914400" rtl="0" eaLnBrk="1" fontAlgn="base" latinLnBrk="0" hangingPunct="1">
              <a:lnSpc>
                <a:spcPct val="200000"/>
              </a:lnSpc>
              <a:spcBef>
                <a:spcPct val="0"/>
              </a:spcBef>
              <a:spcAft>
                <a:spcPct val="0"/>
              </a:spcAft>
              <a:buClrTx/>
              <a:buSzTx/>
              <a:buFontTx/>
              <a:buChar char="•"/>
              <a:tabLst/>
              <a:defRPr/>
            </a:pPr>
            <a:r>
              <a:rPr kumimoji="0" lang="cs-CZ" altLang="cs-CZ" sz="2400" b="1" i="0" u="none" strike="noStrike" kern="1200" cap="none" spc="0" normalizeH="0" baseline="0" noProof="0" dirty="0">
                <a:ln>
                  <a:noFill/>
                </a:ln>
                <a:solidFill>
                  <a:srgbClr val="F01928"/>
                </a:solidFill>
                <a:effectLst/>
                <a:uLnTx/>
                <a:uFillTx/>
                <a:latin typeface="Times New Roman" panose="02020603050405020304" pitchFamily="18" charset="0"/>
                <a:ea typeface="+mn-ea"/>
                <a:cs typeface="+mn-cs"/>
              </a:rPr>
              <a:t>IT DEPENDS ON HIGH RESTING MEMBRANE CONDUCTIVITY FOR POTASSIUM</a:t>
            </a:r>
            <a:endParaRPr kumimoji="0" lang="en-GB" altLang="cs-CZ" sz="2400" b="1" i="0" u="none" strike="noStrike" kern="1200" cap="none" spc="0" normalizeH="0" baseline="0" noProof="0" dirty="0">
              <a:ln>
                <a:noFill/>
              </a:ln>
              <a:solidFill>
                <a:srgbClr val="F01928"/>
              </a:solidFill>
              <a:effectLst/>
              <a:uLnTx/>
              <a:uFillTx/>
              <a:latin typeface="Times New Roman" panose="02020603050405020304" pitchFamily="18" charset="0"/>
              <a:ea typeface="+mn-ea"/>
              <a:cs typeface="+mn-cs"/>
            </a:endParaRPr>
          </a:p>
        </p:txBody>
      </p:sp>
      <p:sp>
        <p:nvSpPr>
          <p:cNvPr id="5" name="Text Box 24"/>
          <p:cNvSpPr txBox="1">
            <a:spLocks noChangeArrowheads="1"/>
          </p:cNvSpPr>
          <p:nvPr/>
        </p:nvSpPr>
        <p:spPr bwMode="auto">
          <a:xfrm>
            <a:off x="1289354" y="3695971"/>
            <a:ext cx="8208911" cy="219579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just" defTabSz="914400" rtl="0" eaLnBrk="1" fontAlgn="base" latinLnBrk="0" hangingPunct="1">
              <a:lnSpc>
                <a:spcPct val="200000"/>
              </a:lnSpc>
              <a:spcBef>
                <a:spcPct val="0"/>
              </a:spcBef>
              <a:spcAft>
                <a:spcPct val="0"/>
              </a:spcAft>
              <a:buClrTx/>
              <a:buSzTx/>
              <a:buFontTx/>
              <a:buNone/>
              <a:tabLst/>
              <a:defRPr/>
            </a:pPr>
            <a:r>
              <a:rPr kumimoji="0" lang="en-US" altLang="cs-CZ" sz="2400" b="1" i="0" u="none" strike="noStrike" kern="1200" cap="none" spc="0" normalizeH="0" baseline="0" noProof="0" dirty="0">
                <a:ln>
                  <a:noFill/>
                </a:ln>
                <a:solidFill>
                  <a:srgbClr val="F01928"/>
                </a:solidFill>
                <a:effectLst/>
                <a:uLnTx/>
                <a:uFillTx/>
                <a:latin typeface="Times New Roman" panose="02020603050405020304" pitchFamily="18" charset="0"/>
                <a:ea typeface="+mn-ea"/>
                <a:cs typeface="+mn-cs"/>
              </a:rPr>
              <a:t>ACTION POTENTIAL IS A PROPAGATED ELECTRICAL SIGNAL GENERATED BY FAST SODIUM CURRENT INTO THE CELL</a:t>
            </a:r>
          </a:p>
        </p:txBody>
      </p:sp>
    </p:spTree>
    <p:extLst>
      <p:ext uri="{BB962C8B-B14F-4D97-AF65-F5344CB8AC3E}">
        <p14:creationId xmlns:p14="http://schemas.microsoft.com/office/powerpoint/2010/main" val="319742978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39FF93E-8453-453C-AF3B-ED6F66718B11}"/>
              </a:ext>
            </a:extLst>
          </p:cNvPr>
          <p:cNvSpPr>
            <a:spLocks noGrp="1" noChangeArrowheads="1"/>
          </p:cNvSpPr>
          <p:nvPr>
            <p:ph type="ctrTitle"/>
          </p:nvPr>
        </p:nvSpPr>
        <p:spPr>
          <a:xfrm>
            <a:off x="2133600" y="1219200"/>
            <a:ext cx="7772400" cy="1143000"/>
          </a:xfrm>
        </p:spPr>
        <p:txBody>
          <a:bodyPr/>
          <a:lstStyle/>
          <a:p>
            <a:pPr eaLnBrk="1" hangingPunct="1"/>
            <a:r>
              <a:rPr lang="cs-CZ" altLang="cs-CZ" dirty="0" err="1">
                <a:solidFill>
                  <a:schemeClr val="bg1"/>
                </a:solidFill>
              </a:rPr>
              <a:t>We</a:t>
            </a:r>
            <a:r>
              <a:rPr lang="cs-CZ" altLang="cs-CZ" dirty="0">
                <a:solidFill>
                  <a:schemeClr val="bg1"/>
                </a:solidFill>
              </a:rPr>
              <a:t> </a:t>
            </a:r>
            <a:r>
              <a:rPr lang="cs-CZ" altLang="cs-CZ" dirty="0" err="1">
                <a:solidFill>
                  <a:schemeClr val="bg1"/>
                </a:solidFill>
              </a:rPr>
              <a:t>conclude</a:t>
            </a:r>
            <a:r>
              <a:rPr lang="cs-CZ" altLang="cs-CZ" dirty="0">
                <a:solidFill>
                  <a:schemeClr val="bg1"/>
                </a:solidFill>
              </a:rPr>
              <a:t> </a:t>
            </a:r>
            <a:r>
              <a:rPr lang="cs-CZ" altLang="cs-CZ" dirty="0" err="1">
                <a:solidFill>
                  <a:schemeClr val="bg1"/>
                </a:solidFill>
              </a:rPr>
              <a:t>that</a:t>
            </a:r>
            <a:r>
              <a:rPr lang="cs-CZ" altLang="cs-CZ" dirty="0">
                <a:solidFill>
                  <a:schemeClr val="bg1"/>
                </a:solidFill>
              </a:rPr>
              <a:t>:</a:t>
            </a:r>
          </a:p>
        </p:txBody>
      </p:sp>
      <p:sp>
        <p:nvSpPr>
          <p:cNvPr id="4099" name="Rectangle 3">
            <a:extLst>
              <a:ext uri="{FF2B5EF4-FFF2-40B4-BE49-F238E27FC236}">
                <a16:creationId xmlns:a16="http://schemas.microsoft.com/office/drawing/2014/main" id="{E3130116-DB16-4A93-84E6-775A13312C3A}"/>
              </a:ext>
            </a:extLst>
          </p:cNvPr>
          <p:cNvSpPr>
            <a:spLocks noGrp="1" noChangeArrowheads="1"/>
          </p:cNvSpPr>
          <p:nvPr>
            <p:ph type="subTitle" idx="1"/>
          </p:nvPr>
        </p:nvSpPr>
        <p:spPr>
          <a:xfrm>
            <a:off x="2895600" y="3048000"/>
            <a:ext cx="6400800" cy="2590800"/>
          </a:xfrm>
        </p:spPr>
        <p:txBody>
          <a:bodyPr/>
          <a:lstStyle/>
          <a:p>
            <a:pPr eaLnBrk="1" hangingPunct="1">
              <a:lnSpc>
                <a:spcPct val="150000"/>
              </a:lnSpc>
            </a:pPr>
            <a:r>
              <a:rPr lang="en-US" altLang="cs-CZ" b="1" dirty="0">
                <a:solidFill>
                  <a:schemeClr val="bg1"/>
                </a:solidFill>
              </a:rPr>
              <a:t>The cell membrane is </a:t>
            </a:r>
            <a:r>
              <a:rPr lang="en-US" altLang="cs-CZ" b="1" u="sng" dirty="0">
                <a:solidFill>
                  <a:schemeClr val="bg1"/>
                </a:solidFill>
              </a:rPr>
              <a:t>POLARIZED </a:t>
            </a:r>
            <a:r>
              <a:rPr lang="en-US" altLang="cs-CZ" b="1" dirty="0">
                <a:solidFill>
                  <a:schemeClr val="bg1"/>
                </a:solidFill>
              </a:rPr>
              <a:t>at rest</a:t>
            </a:r>
            <a:endParaRPr lang="cs-CZ" altLang="cs-CZ" b="1" i="1" u="sng" dirty="0">
              <a:solidFill>
                <a:schemeClr val="bg1"/>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cs-CZ" sz="1200" b="0" i="0" u="none" strike="noStrike" kern="1200" cap="none" spc="0" normalizeH="0" baseline="0" noProof="0" dirty="0">
                <a:ln>
                  <a:noFill/>
                </a:ln>
                <a:solidFill>
                  <a:srgbClr val="0000DC"/>
                </a:solidFill>
                <a:effectLst/>
                <a:uLnTx/>
                <a:uFillTx/>
                <a:latin typeface="Arial"/>
                <a:ea typeface="+mn-ea"/>
                <a:cs typeface="+mn-cs"/>
              </a:rPr>
              <a:t>Marie Nováková, Department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of</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Physiology</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Faculty</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of</a:t>
            </a:r>
            <a:r>
              <a:rPr kumimoji="0" lang="cs-CZ" sz="1200" b="0" i="0" u="none" strike="noStrike" kern="1200" cap="none" spc="0" normalizeH="0" baseline="0" noProof="0" dirty="0">
                <a:ln>
                  <a:noFill/>
                </a:ln>
                <a:solidFill>
                  <a:srgbClr val="0000DC"/>
                </a:solidFill>
                <a:effectLst/>
                <a:uLnTx/>
                <a:uFillTx/>
                <a:latin typeface="Arial"/>
                <a:ea typeface="+mn-ea"/>
                <a:cs typeface="+mn-cs"/>
              </a:rPr>
              <a:t> </a:t>
            </a:r>
            <a:r>
              <a:rPr kumimoji="0" lang="cs-CZ" sz="1200" b="0" i="0" u="none" strike="noStrike" kern="1200" cap="none" spc="0" normalizeH="0" baseline="0" noProof="0" dirty="0" err="1">
                <a:ln>
                  <a:noFill/>
                </a:ln>
                <a:solidFill>
                  <a:srgbClr val="0000DC"/>
                </a:solidFill>
                <a:effectLst/>
                <a:uLnTx/>
                <a:uFillTx/>
                <a:latin typeface="Arial"/>
                <a:ea typeface="+mn-ea"/>
                <a:cs typeface="+mn-cs"/>
              </a:rPr>
              <a:t>Medicine</a:t>
            </a:r>
            <a:r>
              <a:rPr kumimoji="0" lang="cs-CZ" sz="1200" b="0" i="0" u="none" strike="noStrike" kern="1200" cap="none" spc="0" normalizeH="0" baseline="0" noProof="0" dirty="0">
                <a:ln>
                  <a:noFill/>
                </a:ln>
                <a:solidFill>
                  <a:srgbClr val="0000DC"/>
                </a:solidFill>
                <a:effectLst/>
                <a:uLnTx/>
                <a:uFillTx/>
                <a:latin typeface="Arial"/>
                <a:ea typeface="+mn-ea"/>
                <a:cs typeface="+mn-cs"/>
              </a:rPr>
              <a:t>, Masaryk University</a:t>
            </a:r>
          </a:p>
        </p:txBody>
      </p:sp>
      <p:sp>
        <p:nvSpPr>
          <p:cNvPr id="3" name="Zástupný symbol pro číslo snímku 2"/>
          <p:cNvSpPr>
            <a:spLocks noGrp="1"/>
          </p:cNvSpPr>
          <p:nvPr>
            <p:ph type="sldNum" sz="quarter" idx="4"/>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DE708CC-0C3F-4567-9698-B54C0F35BD31}" type="slidenum">
              <a:rPr kumimoji="0" lang="cs-CZ" altLang="cs-CZ" sz="1200" b="0" i="0" u="none" strike="noStrike" kern="1200" cap="none" spc="0" normalizeH="0" baseline="0" noProof="0" smtClean="0">
                <a:ln>
                  <a:noFill/>
                </a:ln>
                <a:solidFill>
                  <a:srgbClr val="0000DC"/>
                </a:solidFill>
                <a:effectLst/>
                <a:uLnTx/>
                <a:uFillTx/>
                <a:latin typeface="Arial"/>
                <a:ea typeface="+mn-ea"/>
                <a:cs typeface="+mn-cs"/>
              </a:rPr>
              <a:pPr marL="0" marR="0" lvl="0" indent="0" algn="l" defTabSz="914400" rtl="0" eaLnBrk="1" fontAlgn="base" latinLnBrk="0" hangingPunct="1">
                <a:lnSpc>
                  <a:spcPct val="100000"/>
                </a:lnSpc>
                <a:spcBef>
                  <a:spcPct val="0"/>
                </a:spcBef>
                <a:spcAft>
                  <a:spcPct val="0"/>
                </a:spcAft>
                <a:buClrTx/>
                <a:buSzTx/>
                <a:buFontTx/>
                <a:buNone/>
                <a:tabLst/>
                <a:defRPr/>
              </a:pPr>
              <a:t>60</a:t>
            </a:fld>
            <a:endParaRPr kumimoji="0" lang="cs-CZ" altLang="cs-CZ" sz="1200" b="0" i="0" u="none" strike="noStrike" kern="1200" cap="none" spc="0" normalizeH="0" baseline="0" noProof="0" dirty="0">
              <a:ln>
                <a:noFill/>
              </a:ln>
              <a:solidFill>
                <a:srgbClr val="0000DC"/>
              </a:solidFill>
              <a:effectLst/>
              <a:uLnTx/>
              <a:uFillTx/>
              <a:latin typeface="Arial"/>
              <a:ea typeface="+mn-ea"/>
              <a:cs typeface="+mn-cs"/>
            </a:endParaRPr>
          </a:p>
        </p:txBody>
      </p:sp>
      <p:sp>
        <p:nvSpPr>
          <p:cNvPr id="4" name="Text Box 37"/>
          <p:cNvSpPr txBox="1">
            <a:spLocks noChangeArrowheads="1"/>
          </p:cNvSpPr>
          <p:nvPr/>
        </p:nvSpPr>
        <p:spPr bwMode="auto">
          <a:xfrm>
            <a:off x="395536" y="1340768"/>
            <a:ext cx="8352928" cy="37856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marL="342900" marR="0" lvl="0" indent="-342900" algn="just" defTabSz="9144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cs-CZ" altLang="cs-CZ" sz="2400" b="1" i="0" u="none" strike="noStrike" kern="1200" cap="none" spc="0" normalizeH="0" baseline="0" noProof="0">
                <a:ln>
                  <a:noFill/>
                </a:ln>
                <a:solidFill>
                  <a:srgbClr val="F01928"/>
                </a:solidFill>
                <a:effectLst/>
                <a:uLnTx/>
                <a:uFillTx/>
                <a:latin typeface="Times New Roman" pitchFamily="18" charset="0"/>
                <a:ea typeface="+mn-ea"/>
                <a:cs typeface="+mn-cs"/>
              </a:rPr>
              <a:t>ACTION </a:t>
            </a:r>
            <a:r>
              <a:rPr kumimoji="0" lang="cs-CZ" altLang="cs-CZ" sz="2400" b="1" i="0" u="none" strike="noStrike" kern="1200" cap="none" spc="0" normalizeH="0" baseline="0" noProof="0" dirty="0">
                <a:ln>
                  <a:noFill/>
                </a:ln>
                <a:solidFill>
                  <a:srgbClr val="F01928"/>
                </a:solidFill>
                <a:effectLst/>
                <a:uLnTx/>
                <a:uFillTx/>
                <a:latin typeface="Times New Roman" pitchFamily="18" charset="0"/>
                <a:ea typeface="+mn-ea"/>
                <a:cs typeface="+mn-cs"/>
              </a:rPr>
              <a:t>POTENTIAL REPRESENTS UNIT OF INFORMATION</a:t>
            </a:r>
          </a:p>
          <a:p>
            <a:pPr marL="342900" marR="0" lvl="0" indent="-342900" algn="just" defTabSz="9144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cs-CZ" altLang="cs-CZ" sz="2400" b="1" i="0" u="none" strike="noStrike" kern="1200" cap="none" spc="0" normalizeH="0" baseline="0" noProof="0" dirty="0">
                <a:ln>
                  <a:noFill/>
                </a:ln>
                <a:solidFill>
                  <a:srgbClr val="F01928"/>
                </a:solidFill>
                <a:effectLst/>
                <a:uLnTx/>
                <a:uFillTx/>
                <a:latin typeface="Times New Roman" pitchFamily="18" charset="0"/>
                <a:ea typeface="+mn-ea"/>
                <a:cs typeface="+mn-cs"/>
              </a:rPr>
              <a:t>CODING OF INFORMATION IN THIS SYSTEM IS PERFORMED BY CHANGED FREQUENCY OF ACTION POTENTIALS</a:t>
            </a:r>
            <a:endParaRPr kumimoji="0" lang="en-GB" altLang="cs-CZ" sz="2400" b="1" i="0" u="none" strike="noStrike" kern="1200" cap="none" spc="0" normalizeH="0" baseline="0" noProof="0" dirty="0">
              <a:ln>
                <a:noFill/>
              </a:ln>
              <a:solidFill>
                <a:srgbClr val="F01928"/>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780119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zápatí 1"/>
          <p:cNvSpPr>
            <a:spLocks noGrp="1"/>
          </p:cNvSpPr>
          <p:nvPr>
            <p:ph type="ftr" sz="quarter" idx="3"/>
          </p:nvPr>
        </p:nvSpPr>
        <p:spPr>
          <a:xfrm>
            <a:off x="169301" y="5887413"/>
            <a:ext cx="2828256" cy="662799"/>
          </a:xfrm>
        </p:spPr>
        <p:txBody>
          <a:bodyPr/>
          <a:lstStyle/>
          <a:p>
            <a:r>
              <a:rPr lang="cs-CZ" dirty="0"/>
              <a:t>Marie Nováková</a:t>
            </a:r>
          </a:p>
          <a:p>
            <a:r>
              <a:rPr lang="cs-CZ" dirty="0"/>
              <a:t>Department </a:t>
            </a:r>
            <a:r>
              <a:rPr lang="cs-CZ" dirty="0" err="1"/>
              <a:t>of</a:t>
            </a:r>
            <a:r>
              <a:rPr lang="cs-CZ" dirty="0"/>
              <a:t> </a:t>
            </a:r>
            <a:r>
              <a:rPr lang="cs-CZ" dirty="0" err="1"/>
              <a:t>Physiology</a:t>
            </a:r>
            <a:endParaRPr lang="cs-CZ" dirty="0"/>
          </a:p>
          <a:p>
            <a:r>
              <a:rPr lang="cs-CZ" dirty="0" err="1"/>
              <a:t>Faculty</a:t>
            </a:r>
            <a:r>
              <a:rPr lang="cs-CZ" dirty="0"/>
              <a:t> </a:t>
            </a:r>
            <a:r>
              <a:rPr lang="cs-CZ" dirty="0" err="1"/>
              <a:t>of</a:t>
            </a:r>
            <a:r>
              <a:rPr lang="cs-CZ" dirty="0"/>
              <a:t> </a:t>
            </a:r>
            <a:r>
              <a:rPr lang="cs-CZ" dirty="0" err="1"/>
              <a:t>Medicine</a:t>
            </a:r>
            <a:r>
              <a:rPr lang="cs-CZ" dirty="0"/>
              <a:t>, Masaryk University</a:t>
            </a:r>
          </a:p>
        </p:txBody>
      </p:sp>
      <p:sp>
        <p:nvSpPr>
          <p:cNvPr id="3" name="Zástupný symbol pro číslo snímku 2"/>
          <p:cNvSpPr>
            <a:spLocks noGrp="1"/>
          </p:cNvSpPr>
          <p:nvPr>
            <p:ph type="sldNum" sz="quarter" idx="4"/>
          </p:nvPr>
        </p:nvSpPr>
        <p:spPr>
          <a:xfrm>
            <a:off x="169301" y="5591588"/>
            <a:ext cx="252000" cy="252000"/>
          </a:xfrm>
        </p:spPr>
        <p:txBody>
          <a:bodyPr/>
          <a:lstStyle/>
          <a:p>
            <a:fld id="{0DE708CC-0C3F-4567-9698-B54C0F35BD31}" type="slidenum">
              <a:rPr lang="cs-CZ" altLang="cs-CZ" smtClean="0"/>
              <a:pPr/>
              <a:t>7</a:t>
            </a:fld>
            <a:endParaRPr lang="cs-CZ" altLang="cs-CZ" dirty="0"/>
          </a:p>
        </p:txBody>
      </p:sp>
      <p:grpSp>
        <p:nvGrpSpPr>
          <p:cNvPr id="4" name="Group 2"/>
          <p:cNvGrpSpPr>
            <a:grpSpLocks/>
          </p:cNvGrpSpPr>
          <p:nvPr/>
        </p:nvGrpSpPr>
        <p:grpSpPr bwMode="auto">
          <a:xfrm>
            <a:off x="2616557" y="152400"/>
            <a:ext cx="7639050" cy="6705600"/>
            <a:chOff x="480" y="96"/>
            <a:chExt cx="4812" cy="4224"/>
          </a:xfrm>
        </p:grpSpPr>
        <p:sp>
          <p:nvSpPr>
            <p:cNvPr id="5" name="Line 3"/>
            <p:cNvSpPr>
              <a:spLocks noChangeShapeType="1"/>
            </p:cNvSpPr>
            <p:nvPr/>
          </p:nvSpPr>
          <p:spPr bwMode="auto">
            <a:xfrm>
              <a:off x="786" y="753"/>
              <a:ext cx="38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6" name="Line 4"/>
            <p:cNvSpPr>
              <a:spLocks noChangeShapeType="1"/>
            </p:cNvSpPr>
            <p:nvPr/>
          </p:nvSpPr>
          <p:spPr bwMode="auto">
            <a:xfrm>
              <a:off x="786" y="1425"/>
              <a:ext cx="38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7" name="Oval 5"/>
            <p:cNvSpPr>
              <a:spLocks noChangeArrowheads="1"/>
            </p:cNvSpPr>
            <p:nvPr/>
          </p:nvSpPr>
          <p:spPr bwMode="auto">
            <a:xfrm>
              <a:off x="1314" y="897"/>
              <a:ext cx="528" cy="432"/>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8" name="Line 6"/>
            <p:cNvSpPr>
              <a:spLocks noChangeShapeType="1"/>
            </p:cNvSpPr>
            <p:nvPr/>
          </p:nvSpPr>
          <p:spPr bwMode="auto">
            <a:xfrm flipV="1">
              <a:off x="1314" y="513"/>
              <a:ext cx="0" cy="1152"/>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9" name="Line 7"/>
            <p:cNvSpPr>
              <a:spLocks noChangeShapeType="1"/>
            </p:cNvSpPr>
            <p:nvPr/>
          </p:nvSpPr>
          <p:spPr bwMode="auto">
            <a:xfrm>
              <a:off x="1842" y="561"/>
              <a:ext cx="0" cy="1152"/>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cs-CZ"/>
            </a:p>
          </p:txBody>
        </p:sp>
        <p:sp>
          <p:nvSpPr>
            <p:cNvPr id="10" name="Text Box 8"/>
            <p:cNvSpPr txBox="1">
              <a:spLocks noChangeArrowheads="1"/>
            </p:cNvSpPr>
            <p:nvPr/>
          </p:nvSpPr>
          <p:spPr bwMode="auto">
            <a:xfrm>
              <a:off x="1064" y="1224"/>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3</a:t>
              </a:r>
            </a:p>
          </p:txBody>
        </p:sp>
        <p:sp>
          <p:nvSpPr>
            <p:cNvPr id="11" name="Text Box 9"/>
            <p:cNvSpPr txBox="1">
              <a:spLocks noChangeArrowheads="1"/>
            </p:cNvSpPr>
            <p:nvPr/>
          </p:nvSpPr>
          <p:spPr bwMode="auto">
            <a:xfrm>
              <a:off x="1938" y="1233"/>
              <a:ext cx="1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2</a:t>
              </a:r>
            </a:p>
          </p:txBody>
        </p:sp>
        <p:sp>
          <p:nvSpPr>
            <p:cNvPr id="12" name="Text Box 10"/>
            <p:cNvSpPr txBox="1">
              <a:spLocks noChangeArrowheads="1"/>
            </p:cNvSpPr>
            <p:nvPr/>
          </p:nvSpPr>
          <p:spPr bwMode="auto">
            <a:xfrm>
              <a:off x="1400" y="945"/>
              <a:ext cx="357"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cs-CZ" sz="1600"/>
                <a:t>ATP</a:t>
              </a:r>
            </a:p>
            <a:p>
              <a:pPr algn="ctr" eaLnBrk="1" hangingPunct="1">
                <a:spcBef>
                  <a:spcPct val="0"/>
                </a:spcBef>
                <a:buFontTx/>
                <a:buNone/>
              </a:pPr>
              <a:r>
                <a:rPr lang="en-US" altLang="cs-CZ" sz="1600"/>
                <a:t>ase</a:t>
              </a:r>
            </a:p>
          </p:txBody>
        </p:sp>
        <p:sp>
          <p:nvSpPr>
            <p:cNvPr id="13" name="Text Box 11"/>
            <p:cNvSpPr txBox="1">
              <a:spLocks noChangeArrowheads="1"/>
            </p:cNvSpPr>
            <p:nvPr/>
          </p:nvSpPr>
          <p:spPr bwMode="auto">
            <a:xfrm>
              <a:off x="968" y="472"/>
              <a:ext cx="2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Na</a:t>
              </a:r>
              <a:r>
                <a:rPr lang="en-US" altLang="cs-CZ" sz="1400" baseline="30000"/>
                <a:t>+</a:t>
              </a:r>
            </a:p>
          </p:txBody>
        </p:sp>
        <p:sp>
          <p:nvSpPr>
            <p:cNvPr id="14" name="Text Box 12"/>
            <p:cNvSpPr txBox="1">
              <a:spLocks noChangeArrowheads="1"/>
            </p:cNvSpPr>
            <p:nvPr/>
          </p:nvSpPr>
          <p:spPr bwMode="auto">
            <a:xfrm>
              <a:off x="1890" y="1665"/>
              <a:ext cx="2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K</a:t>
              </a:r>
              <a:r>
                <a:rPr lang="en-US" altLang="cs-CZ" sz="1400" baseline="30000"/>
                <a:t>+</a:t>
              </a:r>
            </a:p>
          </p:txBody>
        </p:sp>
        <p:sp>
          <p:nvSpPr>
            <p:cNvPr id="15" name="Text Box 13"/>
            <p:cNvSpPr txBox="1">
              <a:spLocks noChangeArrowheads="1"/>
            </p:cNvSpPr>
            <p:nvPr/>
          </p:nvSpPr>
          <p:spPr bwMode="auto">
            <a:xfrm>
              <a:off x="480" y="480"/>
              <a:ext cx="5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1</a:t>
              </a:r>
              <a:r>
                <a:rPr lang="cs-CZ" altLang="cs-CZ" sz="1600"/>
                <a:t>5</a:t>
              </a:r>
              <a:r>
                <a:rPr lang="en-US" altLang="cs-CZ" sz="1600"/>
                <a:t>0mM</a:t>
              </a:r>
            </a:p>
          </p:txBody>
        </p:sp>
        <p:sp>
          <p:nvSpPr>
            <p:cNvPr id="16" name="Text Box 14"/>
            <p:cNvSpPr txBox="1">
              <a:spLocks noChangeArrowheads="1"/>
            </p:cNvSpPr>
            <p:nvPr/>
          </p:nvSpPr>
          <p:spPr bwMode="auto">
            <a:xfrm>
              <a:off x="1746" y="1857"/>
              <a:ext cx="5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600"/>
                <a:t>155mM</a:t>
              </a:r>
            </a:p>
          </p:txBody>
        </p:sp>
        <p:sp>
          <p:nvSpPr>
            <p:cNvPr id="17" name="Text Box 15"/>
            <p:cNvSpPr txBox="1">
              <a:spLocks noChangeArrowheads="1"/>
            </p:cNvSpPr>
            <p:nvPr/>
          </p:nvSpPr>
          <p:spPr bwMode="auto">
            <a:xfrm>
              <a:off x="1880" y="537"/>
              <a:ext cx="278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solidFill>
                    <a:srgbClr val="FF0000"/>
                  </a:solidFill>
                </a:rPr>
                <a:t>+ + + + + +           + + + + + + +          + + + + </a:t>
              </a:r>
            </a:p>
          </p:txBody>
        </p:sp>
        <p:sp>
          <p:nvSpPr>
            <p:cNvPr id="18" name="Text Box 16"/>
            <p:cNvSpPr txBox="1">
              <a:spLocks noChangeArrowheads="1"/>
            </p:cNvSpPr>
            <p:nvPr/>
          </p:nvSpPr>
          <p:spPr bwMode="auto">
            <a:xfrm>
              <a:off x="1880" y="1449"/>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cs-CZ" sz="1800"/>
            </a:p>
          </p:txBody>
        </p:sp>
        <p:sp>
          <p:nvSpPr>
            <p:cNvPr id="19" name="Text Box 17"/>
            <p:cNvSpPr txBox="1">
              <a:spLocks noChangeArrowheads="1"/>
            </p:cNvSpPr>
            <p:nvPr/>
          </p:nvSpPr>
          <p:spPr bwMode="auto">
            <a:xfrm>
              <a:off x="1928" y="1434"/>
              <a:ext cx="27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000" b="1">
                  <a:solidFill>
                    <a:schemeClr val="accent2"/>
                  </a:solidFill>
                </a:rPr>
                <a:t>- - - - - - - - - - - - - - - - - - -           - - - - -  </a:t>
              </a:r>
            </a:p>
          </p:txBody>
        </p:sp>
        <p:sp>
          <p:nvSpPr>
            <p:cNvPr id="20" name="AutoShape 18"/>
            <p:cNvSpPr>
              <a:spLocks noChangeArrowheads="1"/>
            </p:cNvSpPr>
            <p:nvPr/>
          </p:nvSpPr>
          <p:spPr bwMode="auto">
            <a:xfrm>
              <a:off x="2802" y="609"/>
              <a:ext cx="192" cy="384"/>
            </a:xfrm>
            <a:prstGeom prst="downArrow">
              <a:avLst>
                <a:gd name="adj1" fmla="val 50000"/>
                <a:gd name="adj2" fmla="val 50000"/>
              </a:avLst>
            </a:prstGeom>
            <a:solidFill>
              <a:srgbClr val="339966"/>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21" name="AutoShape 19"/>
            <p:cNvSpPr>
              <a:spLocks noChangeArrowheads="1"/>
            </p:cNvSpPr>
            <p:nvPr/>
          </p:nvSpPr>
          <p:spPr bwMode="auto">
            <a:xfrm>
              <a:off x="2610" y="609"/>
              <a:ext cx="192" cy="384"/>
            </a:xfrm>
            <a:prstGeom prst="downArrow">
              <a:avLst>
                <a:gd name="adj1" fmla="val 50000"/>
                <a:gd name="adj2" fmla="val 50000"/>
              </a:avLst>
            </a:prstGeom>
            <a:solidFill>
              <a:srgbClr val="FFFF00"/>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22" name="Text Box 20"/>
            <p:cNvSpPr txBox="1">
              <a:spLocks noChangeArrowheads="1"/>
            </p:cNvSpPr>
            <p:nvPr/>
          </p:nvSpPr>
          <p:spPr bwMode="auto">
            <a:xfrm>
              <a:off x="2592" y="432"/>
              <a:ext cx="2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Na</a:t>
              </a:r>
              <a:r>
                <a:rPr lang="en-US" altLang="cs-CZ" sz="1400" baseline="30000"/>
                <a:t>+</a:t>
              </a:r>
            </a:p>
          </p:txBody>
        </p:sp>
        <p:sp>
          <p:nvSpPr>
            <p:cNvPr id="23" name="AutoShape 21"/>
            <p:cNvSpPr>
              <a:spLocks noChangeArrowheads="1"/>
            </p:cNvSpPr>
            <p:nvPr/>
          </p:nvSpPr>
          <p:spPr bwMode="auto">
            <a:xfrm>
              <a:off x="3954" y="609"/>
              <a:ext cx="192" cy="1200"/>
            </a:xfrm>
            <a:prstGeom prst="downArrow">
              <a:avLst>
                <a:gd name="adj1" fmla="val 50000"/>
                <a:gd name="adj2" fmla="val 156250"/>
              </a:avLst>
            </a:prstGeom>
            <a:solidFill>
              <a:srgbClr val="339966"/>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24" name="AutoShape 22"/>
            <p:cNvSpPr>
              <a:spLocks noChangeArrowheads="1"/>
            </p:cNvSpPr>
            <p:nvPr/>
          </p:nvSpPr>
          <p:spPr bwMode="auto">
            <a:xfrm flipV="1">
              <a:off x="3762" y="609"/>
              <a:ext cx="192" cy="1200"/>
            </a:xfrm>
            <a:prstGeom prst="downArrow">
              <a:avLst>
                <a:gd name="adj1" fmla="val 50000"/>
                <a:gd name="adj2" fmla="val 156250"/>
              </a:avLst>
            </a:prstGeom>
            <a:solidFill>
              <a:srgbClr val="FFFF00"/>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cs-CZ" altLang="cs-CZ" sz="2400"/>
            </a:p>
          </p:txBody>
        </p:sp>
        <p:sp>
          <p:nvSpPr>
            <p:cNvPr id="25" name="Text Box 23"/>
            <p:cNvSpPr txBox="1">
              <a:spLocks noChangeArrowheads="1"/>
            </p:cNvSpPr>
            <p:nvPr/>
          </p:nvSpPr>
          <p:spPr bwMode="auto">
            <a:xfrm>
              <a:off x="3858" y="417"/>
              <a:ext cx="2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400"/>
                <a:t>K</a:t>
              </a:r>
              <a:r>
                <a:rPr lang="en-US" altLang="cs-CZ" sz="1400" baseline="30000"/>
                <a:t>+</a:t>
              </a:r>
            </a:p>
          </p:txBody>
        </p:sp>
        <p:grpSp>
          <p:nvGrpSpPr>
            <p:cNvPr id="26" name="Group 24"/>
            <p:cNvGrpSpPr>
              <a:grpSpLocks/>
            </p:cNvGrpSpPr>
            <p:nvPr/>
          </p:nvGrpSpPr>
          <p:grpSpPr bwMode="auto">
            <a:xfrm>
              <a:off x="2400" y="1776"/>
              <a:ext cx="1446" cy="525"/>
              <a:chOff x="2552" y="1833"/>
              <a:chExt cx="1446" cy="525"/>
            </a:xfrm>
          </p:grpSpPr>
          <p:sp>
            <p:nvSpPr>
              <p:cNvPr id="45" name="Text Box 25"/>
              <p:cNvSpPr txBox="1">
                <a:spLocks noChangeArrowheads="1"/>
              </p:cNvSpPr>
              <p:nvPr/>
            </p:nvSpPr>
            <p:spPr bwMode="auto">
              <a:xfrm>
                <a:off x="2552" y="1833"/>
                <a:ext cx="1446" cy="237"/>
              </a:xfrm>
              <a:prstGeom prst="rect">
                <a:avLst/>
              </a:prstGeom>
              <a:solidFill>
                <a:schemeClr val="folHlink"/>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solidFill>
                      <a:srgbClr val="FFFF00"/>
                    </a:solidFill>
                  </a:rPr>
                  <a:t>Concentration gradient</a:t>
                </a:r>
              </a:p>
            </p:txBody>
          </p:sp>
          <p:sp>
            <p:nvSpPr>
              <p:cNvPr id="46" name="Text Box 26"/>
              <p:cNvSpPr txBox="1">
                <a:spLocks noChangeArrowheads="1"/>
              </p:cNvSpPr>
              <p:nvPr/>
            </p:nvSpPr>
            <p:spPr bwMode="auto">
              <a:xfrm>
                <a:off x="2552" y="2121"/>
                <a:ext cx="1182" cy="237"/>
              </a:xfrm>
              <a:prstGeom prst="rect">
                <a:avLst/>
              </a:prstGeom>
              <a:solidFill>
                <a:srgbClr val="FFFFFF"/>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solidFill>
                      <a:srgbClr val="339966"/>
                    </a:solidFill>
                  </a:rPr>
                  <a:t>Electrical gradient</a:t>
                </a:r>
              </a:p>
            </p:txBody>
          </p:sp>
        </p:grpSp>
        <p:sp>
          <p:nvSpPr>
            <p:cNvPr id="27" name="Text Box 27"/>
            <p:cNvSpPr txBox="1">
              <a:spLocks noChangeArrowheads="1"/>
            </p:cNvSpPr>
            <p:nvPr/>
          </p:nvSpPr>
          <p:spPr bwMode="auto">
            <a:xfrm>
              <a:off x="720" y="2400"/>
              <a:ext cx="1395" cy="29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tx2"/>
                  </a:solidFill>
                </a:rPr>
                <a:t>Nernst equation:</a:t>
              </a:r>
            </a:p>
          </p:txBody>
        </p:sp>
        <p:grpSp>
          <p:nvGrpSpPr>
            <p:cNvPr id="28" name="Group 28"/>
            <p:cNvGrpSpPr>
              <a:grpSpLocks/>
            </p:cNvGrpSpPr>
            <p:nvPr/>
          </p:nvGrpSpPr>
          <p:grpSpPr bwMode="auto">
            <a:xfrm>
              <a:off x="720" y="2784"/>
              <a:ext cx="2053" cy="672"/>
              <a:chOff x="786" y="2721"/>
              <a:chExt cx="2053" cy="672"/>
            </a:xfrm>
          </p:grpSpPr>
          <p:sp>
            <p:nvSpPr>
              <p:cNvPr id="39" name="Text Box 29"/>
              <p:cNvSpPr txBox="1">
                <a:spLocks noChangeArrowheads="1"/>
              </p:cNvSpPr>
              <p:nvPr/>
            </p:nvSpPr>
            <p:spPr bwMode="auto">
              <a:xfrm>
                <a:off x="786" y="2913"/>
                <a:ext cx="46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tx2"/>
                    </a:solidFill>
                  </a:rPr>
                  <a:t>E</a:t>
                </a:r>
                <a:r>
                  <a:rPr lang="en-US" altLang="cs-CZ" sz="1800">
                    <a:solidFill>
                      <a:schemeClr val="tx2"/>
                    </a:solidFill>
                  </a:rPr>
                  <a:t>x</a:t>
                </a:r>
                <a:r>
                  <a:rPr lang="en-US" altLang="cs-CZ" sz="2400">
                    <a:solidFill>
                      <a:schemeClr val="tx2"/>
                    </a:solidFill>
                  </a:rPr>
                  <a:t> =</a:t>
                </a:r>
                <a:endParaRPr lang="en-US" altLang="cs-CZ" sz="2400"/>
              </a:p>
            </p:txBody>
          </p:sp>
          <p:sp>
            <p:nvSpPr>
              <p:cNvPr id="40" name="Text Box 30"/>
              <p:cNvSpPr txBox="1">
                <a:spLocks noChangeArrowheads="1"/>
              </p:cNvSpPr>
              <p:nvPr/>
            </p:nvSpPr>
            <p:spPr bwMode="auto">
              <a:xfrm>
                <a:off x="1314" y="2721"/>
                <a:ext cx="152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tx2"/>
                    </a:solidFill>
                  </a:rPr>
                  <a:t>R . T           (C</a:t>
                </a:r>
                <a:r>
                  <a:rPr lang="en-US" altLang="cs-CZ" sz="1800">
                    <a:solidFill>
                      <a:schemeClr val="tx2"/>
                    </a:solidFill>
                  </a:rPr>
                  <a:t>x</a:t>
                </a:r>
                <a:r>
                  <a:rPr lang="en-US" altLang="cs-CZ" sz="2400" baseline="-25000">
                    <a:solidFill>
                      <a:schemeClr val="tx2"/>
                    </a:solidFill>
                  </a:rPr>
                  <a:t>out</a:t>
                </a:r>
                <a:r>
                  <a:rPr lang="en-US" altLang="cs-CZ" sz="2400">
                    <a:solidFill>
                      <a:schemeClr val="tx2"/>
                    </a:solidFill>
                  </a:rPr>
                  <a:t>)</a:t>
                </a:r>
                <a:endParaRPr lang="en-US" altLang="cs-CZ" sz="2400"/>
              </a:p>
            </p:txBody>
          </p:sp>
          <p:sp>
            <p:nvSpPr>
              <p:cNvPr id="41" name="Text Box 31"/>
              <p:cNvSpPr txBox="1">
                <a:spLocks noChangeArrowheads="1"/>
              </p:cNvSpPr>
              <p:nvPr/>
            </p:nvSpPr>
            <p:spPr bwMode="auto">
              <a:xfrm>
                <a:off x="1410" y="3105"/>
                <a:ext cx="137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tx2"/>
                    </a:solidFill>
                  </a:rPr>
                  <a:t>F               (C</a:t>
                </a:r>
                <a:r>
                  <a:rPr lang="en-US" altLang="cs-CZ" sz="1800">
                    <a:solidFill>
                      <a:schemeClr val="tx2"/>
                    </a:solidFill>
                  </a:rPr>
                  <a:t>x</a:t>
                </a:r>
                <a:r>
                  <a:rPr lang="en-US" altLang="cs-CZ" sz="2400" baseline="-25000">
                    <a:solidFill>
                      <a:schemeClr val="tx2"/>
                    </a:solidFill>
                  </a:rPr>
                  <a:t>in</a:t>
                </a:r>
                <a:r>
                  <a:rPr lang="en-US" altLang="cs-CZ" sz="2400">
                    <a:solidFill>
                      <a:schemeClr val="tx2"/>
                    </a:solidFill>
                  </a:rPr>
                  <a:t>)</a:t>
                </a:r>
                <a:endParaRPr lang="en-US" altLang="cs-CZ" sz="2400"/>
              </a:p>
            </p:txBody>
          </p:sp>
          <p:sp>
            <p:nvSpPr>
              <p:cNvPr id="42" name="Line 32"/>
              <p:cNvSpPr>
                <a:spLocks noChangeShapeType="1"/>
              </p:cNvSpPr>
              <p:nvPr/>
            </p:nvSpPr>
            <p:spPr bwMode="auto">
              <a:xfrm>
                <a:off x="1314" y="3057"/>
                <a:ext cx="52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43" name="Line 33"/>
              <p:cNvSpPr>
                <a:spLocks noChangeShapeType="1"/>
              </p:cNvSpPr>
              <p:nvPr/>
            </p:nvSpPr>
            <p:spPr bwMode="auto">
              <a:xfrm>
                <a:off x="2274" y="3057"/>
                <a:ext cx="52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44" name="Text Box 34"/>
              <p:cNvSpPr txBox="1">
                <a:spLocks noChangeArrowheads="1"/>
              </p:cNvSpPr>
              <p:nvPr/>
            </p:nvSpPr>
            <p:spPr bwMode="auto">
              <a:xfrm>
                <a:off x="1938" y="2913"/>
                <a:ext cx="26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t>ln</a:t>
                </a:r>
              </a:p>
            </p:txBody>
          </p:sp>
        </p:grpSp>
        <p:sp>
          <p:nvSpPr>
            <p:cNvPr id="29" name="Text Box 35"/>
            <p:cNvSpPr txBox="1">
              <a:spLocks noChangeArrowheads="1"/>
            </p:cNvSpPr>
            <p:nvPr/>
          </p:nvSpPr>
          <p:spPr bwMode="auto">
            <a:xfrm>
              <a:off x="3810" y="2433"/>
              <a:ext cx="12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rgbClr val="FF0000"/>
                  </a:solidFill>
                </a:rPr>
                <a:t>E</a:t>
              </a:r>
              <a:r>
                <a:rPr lang="en-US" altLang="cs-CZ" sz="2400" baseline="-25000">
                  <a:solidFill>
                    <a:srgbClr val="FF0000"/>
                  </a:solidFill>
                </a:rPr>
                <a:t>Na</a:t>
              </a:r>
              <a:r>
                <a:rPr lang="en-US" altLang="cs-CZ" sz="2400">
                  <a:solidFill>
                    <a:srgbClr val="FF0000"/>
                  </a:solidFill>
                </a:rPr>
                <a:t> = +40 mV</a:t>
              </a:r>
            </a:p>
          </p:txBody>
        </p:sp>
        <p:sp>
          <p:nvSpPr>
            <p:cNvPr id="30" name="Text Box 36"/>
            <p:cNvSpPr txBox="1">
              <a:spLocks noChangeArrowheads="1"/>
            </p:cNvSpPr>
            <p:nvPr/>
          </p:nvSpPr>
          <p:spPr bwMode="auto">
            <a:xfrm>
              <a:off x="3810" y="2769"/>
              <a:ext cx="112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accent2"/>
                  </a:solidFill>
                </a:rPr>
                <a:t>E</a:t>
              </a:r>
              <a:r>
                <a:rPr lang="en-US" altLang="cs-CZ" sz="2400" baseline="-25000">
                  <a:solidFill>
                    <a:schemeClr val="accent2"/>
                  </a:solidFill>
                </a:rPr>
                <a:t>K</a:t>
              </a:r>
              <a:r>
                <a:rPr lang="en-US" altLang="cs-CZ" sz="2400">
                  <a:solidFill>
                    <a:schemeClr val="accent2"/>
                  </a:solidFill>
                </a:rPr>
                <a:t> = -90 mV</a:t>
              </a:r>
            </a:p>
          </p:txBody>
        </p:sp>
        <p:sp>
          <p:nvSpPr>
            <p:cNvPr id="31" name="Text Box 37"/>
            <p:cNvSpPr txBox="1">
              <a:spLocks noChangeArrowheads="1"/>
            </p:cNvSpPr>
            <p:nvPr/>
          </p:nvSpPr>
          <p:spPr bwMode="auto">
            <a:xfrm>
              <a:off x="3810" y="3057"/>
              <a:ext cx="11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chemeClr val="accent1"/>
                  </a:solidFill>
                </a:rPr>
                <a:t>E</a:t>
              </a:r>
              <a:r>
                <a:rPr lang="en-US" altLang="cs-CZ" sz="2400" baseline="-25000">
                  <a:solidFill>
                    <a:schemeClr val="accent1"/>
                  </a:solidFill>
                </a:rPr>
                <a:t>Cl</a:t>
              </a:r>
              <a:r>
                <a:rPr lang="en-US" altLang="cs-CZ" sz="2400">
                  <a:solidFill>
                    <a:schemeClr val="accent1"/>
                  </a:solidFill>
                </a:rPr>
                <a:t> = -70 mV</a:t>
              </a:r>
            </a:p>
          </p:txBody>
        </p:sp>
        <p:sp>
          <p:nvSpPr>
            <p:cNvPr id="32" name="Text Box 38"/>
            <p:cNvSpPr txBox="1">
              <a:spLocks noChangeArrowheads="1"/>
            </p:cNvSpPr>
            <p:nvPr/>
          </p:nvSpPr>
          <p:spPr bwMode="auto">
            <a:xfrm>
              <a:off x="3810" y="3393"/>
              <a:ext cx="121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a:solidFill>
                    <a:srgbClr val="FF9900"/>
                  </a:solidFill>
                </a:rPr>
                <a:t>E</a:t>
              </a:r>
              <a:r>
                <a:rPr lang="en-US" altLang="cs-CZ" sz="2400" baseline="-25000">
                  <a:solidFill>
                    <a:srgbClr val="FF9900"/>
                  </a:solidFill>
                </a:rPr>
                <a:t>Ca</a:t>
              </a:r>
              <a:r>
                <a:rPr lang="en-US" altLang="cs-CZ" sz="2400">
                  <a:solidFill>
                    <a:srgbClr val="FF9900"/>
                  </a:solidFill>
                </a:rPr>
                <a:t> = +60 mV</a:t>
              </a:r>
            </a:p>
          </p:txBody>
        </p:sp>
        <p:sp>
          <p:nvSpPr>
            <p:cNvPr id="33" name="Text Box 39"/>
            <p:cNvSpPr txBox="1">
              <a:spLocks noChangeArrowheads="1"/>
            </p:cNvSpPr>
            <p:nvPr/>
          </p:nvSpPr>
          <p:spPr bwMode="auto">
            <a:xfrm>
              <a:off x="720" y="3696"/>
              <a:ext cx="1388" cy="304"/>
            </a:xfrm>
            <a:prstGeom prst="rect">
              <a:avLst/>
            </a:prstGeom>
            <a:solidFill>
              <a:srgbClr val="FFFF99"/>
            </a:solidFill>
            <a:ln w="25400">
              <a:solidFill>
                <a:schemeClr val="accent2"/>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b="1">
                  <a:solidFill>
                    <a:schemeClr val="accent2"/>
                  </a:solidFill>
                </a:rPr>
                <a:t>I</a:t>
              </a:r>
              <a:r>
                <a:rPr lang="en-US" altLang="cs-CZ" sz="2400" b="1" baseline="-25000">
                  <a:solidFill>
                    <a:schemeClr val="accent2"/>
                  </a:solidFill>
                </a:rPr>
                <a:t>x</a:t>
              </a:r>
              <a:r>
                <a:rPr lang="en-US" altLang="cs-CZ" sz="2400" b="1">
                  <a:solidFill>
                    <a:schemeClr val="accent2"/>
                  </a:solidFill>
                </a:rPr>
                <a:t> = g</a:t>
              </a:r>
              <a:r>
                <a:rPr lang="en-US" altLang="cs-CZ" sz="2400" b="1" baseline="-25000">
                  <a:solidFill>
                    <a:schemeClr val="accent2"/>
                  </a:solidFill>
                </a:rPr>
                <a:t>x</a:t>
              </a:r>
              <a:r>
                <a:rPr lang="en-US" altLang="cs-CZ" sz="2400" b="1">
                  <a:solidFill>
                    <a:schemeClr val="accent2"/>
                  </a:solidFill>
                </a:rPr>
                <a:t> . (E - E</a:t>
              </a:r>
              <a:r>
                <a:rPr lang="en-US" altLang="cs-CZ" sz="2400" b="1" baseline="-25000">
                  <a:solidFill>
                    <a:schemeClr val="accent2"/>
                  </a:solidFill>
                </a:rPr>
                <a:t>x</a:t>
              </a:r>
              <a:r>
                <a:rPr lang="en-US" altLang="cs-CZ" sz="2400" b="1">
                  <a:solidFill>
                    <a:schemeClr val="accent2"/>
                  </a:solidFill>
                </a:rPr>
                <a:t>)</a:t>
              </a:r>
            </a:p>
          </p:txBody>
        </p:sp>
        <p:sp>
          <p:nvSpPr>
            <p:cNvPr id="34" name="Text Box 40"/>
            <p:cNvSpPr txBox="1">
              <a:spLocks noChangeArrowheads="1"/>
            </p:cNvSpPr>
            <p:nvPr/>
          </p:nvSpPr>
          <p:spPr bwMode="auto">
            <a:xfrm>
              <a:off x="720" y="4089"/>
              <a:ext cx="457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1800"/>
                <a:t>I – current, E – voltage, g – specific voltage and time-dependent conductance</a:t>
              </a:r>
            </a:p>
          </p:txBody>
        </p:sp>
        <p:sp>
          <p:nvSpPr>
            <p:cNvPr id="35" name="Text Box 41"/>
            <p:cNvSpPr txBox="1">
              <a:spLocks noChangeArrowheads="1"/>
            </p:cNvSpPr>
            <p:nvPr/>
          </p:nvSpPr>
          <p:spPr bwMode="auto">
            <a:xfrm>
              <a:off x="1224" y="96"/>
              <a:ext cx="3224" cy="31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b="1" dirty="0">
                  <a:solidFill>
                    <a:srgbClr val="FF0000"/>
                  </a:solidFill>
                </a:rPr>
                <a:t>RESTING MEMBRANE VOLTAGE</a:t>
              </a:r>
            </a:p>
          </p:txBody>
        </p:sp>
        <p:sp>
          <p:nvSpPr>
            <p:cNvPr id="36" name="Text Box 42"/>
            <p:cNvSpPr txBox="1">
              <a:spLocks noChangeArrowheads="1"/>
            </p:cNvSpPr>
            <p:nvPr/>
          </p:nvSpPr>
          <p:spPr bwMode="auto">
            <a:xfrm>
              <a:off x="3792" y="3696"/>
              <a:ext cx="110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cs-CZ" sz="2400" dirty="0" err="1"/>
                <a:t>E</a:t>
              </a:r>
              <a:r>
                <a:rPr lang="en-US" altLang="cs-CZ" sz="2400" baseline="-25000" dirty="0" err="1"/>
                <a:t>r</a:t>
              </a:r>
              <a:r>
                <a:rPr lang="en-US" altLang="cs-CZ" sz="2400" dirty="0"/>
                <a:t> = -85 mV</a:t>
              </a:r>
            </a:p>
          </p:txBody>
        </p:sp>
        <p:sp>
          <p:nvSpPr>
            <p:cNvPr id="37" name="Line 43"/>
            <p:cNvSpPr>
              <a:spLocks noChangeShapeType="1"/>
            </p:cNvSpPr>
            <p:nvPr/>
          </p:nvSpPr>
          <p:spPr bwMode="auto">
            <a:xfrm>
              <a:off x="2592" y="1056"/>
              <a:ext cx="3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sp>
          <p:nvSpPr>
            <p:cNvPr id="38" name="Line 44"/>
            <p:cNvSpPr>
              <a:spLocks noChangeShapeType="1"/>
            </p:cNvSpPr>
            <p:nvPr/>
          </p:nvSpPr>
          <p:spPr bwMode="auto">
            <a:xfrm>
              <a:off x="2592" y="1104"/>
              <a:ext cx="3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cs-CZ"/>
            </a:p>
          </p:txBody>
        </p:sp>
      </p:grpSp>
      <p:sp>
        <p:nvSpPr>
          <p:cNvPr id="47" name="TextovéPole 46"/>
          <p:cNvSpPr txBox="1"/>
          <p:nvPr/>
        </p:nvSpPr>
        <p:spPr>
          <a:xfrm>
            <a:off x="7902932" y="3422005"/>
            <a:ext cx="3047629" cy="461665"/>
          </a:xfrm>
          <a:prstGeom prst="rect">
            <a:avLst/>
          </a:prstGeom>
          <a:noFill/>
        </p:spPr>
        <p:txBody>
          <a:bodyPr wrap="none" rtlCol="0">
            <a:spAutoFit/>
          </a:bodyPr>
          <a:lstStyle/>
          <a:p>
            <a:r>
              <a:rPr lang="en-GB" b="1" dirty="0"/>
              <a:t>Equilibrium potential</a:t>
            </a:r>
          </a:p>
        </p:txBody>
      </p:sp>
    </p:spTree>
    <p:extLst>
      <p:ext uri="{BB962C8B-B14F-4D97-AF65-F5344CB8AC3E}">
        <p14:creationId xmlns:p14="http://schemas.microsoft.com/office/powerpoint/2010/main" val="24402865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3">
            <a:extLst>
              <a:ext uri="{FF2B5EF4-FFF2-40B4-BE49-F238E27FC236}">
                <a16:creationId xmlns:a16="http://schemas.microsoft.com/office/drawing/2014/main" id="{EFC9EF4C-E641-42FE-BC54-C4D62E167A23}"/>
              </a:ext>
            </a:extLst>
          </p:cNvPr>
          <p:cNvSpPr>
            <a:spLocks noGrp="1" noChangeArrowheads="1"/>
          </p:cNvSpPr>
          <p:nvPr>
            <p:ph type="body" idx="1"/>
          </p:nvPr>
        </p:nvSpPr>
        <p:spPr>
          <a:xfrm>
            <a:off x="1118795" y="533400"/>
            <a:ext cx="10155219" cy="5638800"/>
          </a:xfrm>
        </p:spPr>
        <p:txBody>
          <a:bodyPr/>
          <a:lstStyle/>
          <a:p>
            <a:pPr eaLnBrk="1" hangingPunct="1">
              <a:lnSpc>
                <a:spcPct val="90000"/>
              </a:lnSpc>
            </a:pPr>
            <a:r>
              <a:rPr lang="en-US" altLang="cs-CZ" sz="2800" dirty="0">
                <a:solidFill>
                  <a:schemeClr val="bg1"/>
                </a:solidFill>
              </a:rPr>
              <a:t>For individual ions, we are able to calculate the so-called ions  </a:t>
            </a:r>
            <a:r>
              <a:rPr lang="en-US" altLang="cs-CZ" sz="2800" b="1" dirty="0">
                <a:solidFill>
                  <a:schemeClr val="bg1"/>
                </a:solidFill>
              </a:rPr>
              <a:t>EQUILIBRIUM potential </a:t>
            </a:r>
            <a:r>
              <a:rPr lang="en-US" altLang="cs-CZ" sz="2800" dirty="0">
                <a:solidFill>
                  <a:schemeClr val="bg1"/>
                </a:solidFill>
              </a:rPr>
              <a:t>according to </a:t>
            </a:r>
            <a:r>
              <a:rPr lang="en-US" altLang="cs-CZ" sz="2800" b="1" dirty="0">
                <a:solidFill>
                  <a:schemeClr val="bg1"/>
                </a:solidFill>
              </a:rPr>
              <a:t>NERNST EQUATION</a:t>
            </a:r>
          </a:p>
          <a:p>
            <a:pPr eaLnBrk="1" hangingPunct="1">
              <a:lnSpc>
                <a:spcPct val="90000"/>
              </a:lnSpc>
            </a:pPr>
            <a:endParaRPr lang="en-US" altLang="cs-CZ" sz="2800" dirty="0">
              <a:solidFill>
                <a:schemeClr val="bg1"/>
              </a:solidFill>
            </a:endParaRPr>
          </a:p>
          <a:p>
            <a:pPr eaLnBrk="1" hangingPunct="1">
              <a:lnSpc>
                <a:spcPct val="90000"/>
              </a:lnSpc>
            </a:pPr>
            <a:r>
              <a:rPr lang="en-US" altLang="cs-CZ" sz="2800" dirty="0">
                <a:solidFill>
                  <a:schemeClr val="bg1"/>
                </a:solidFill>
              </a:rPr>
              <a:t>In this context, potassium is most talked about, since its equilibrium potential is closest to the value of the resting membrane potential </a:t>
            </a:r>
          </a:p>
          <a:p>
            <a:pPr eaLnBrk="1" hangingPunct="1">
              <a:lnSpc>
                <a:spcPct val="90000"/>
              </a:lnSpc>
            </a:pPr>
            <a:r>
              <a:rPr lang="en-US" altLang="cs-CZ" sz="2800" dirty="0">
                <a:solidFill>
                  <a:schemeClr val="bg1"/>
                </a:solidFill>
              </a:rPr>
              <a:t>     (</a:t>
            </a:r>
            <a:r>
              <a:rPr lang="cs-CZ" altLang="cs-CZ" sz="2800" b="1" dirty="0" err="1">
                <a:solidFill>
                  <a:schemeClr val="bg1"/>
                </a:solidFill>
              </a:rPr>
              <a:t>E</a:t>
            </a:r>
            <a:r>
              <a:rPr lang="cs-CZ" altLang="cs-CZ" sz="2800" b="1" baseline="-25000" dirty="0" err="1">
                <a:solidFill>
                  <a:schemeClr val="bg1"/>
                </a:solidFill>
              </a:rPr>
              <a:t>k</a:t>
            </a:r>
            <a:r>
              <a:rPr lang="cs-CZ" altLang="cs-CZ" sz="2800" b="1" baseline="-25000" dirty="0">
                <a:solidFill>
                  <a:schemeClr val="bg1"/>
                </a:solidFill>
              </a:rPr>
              <a:t>+ </a:t>
            </a:r>
            <a:r>
              <a:rPr lang="en-US" altLang="cs-CZ" sz="2800" dirty="0">
                <a:solidFill>
                  <a:schemeClr val="bg1"/>
                </a:solidFill>
              </a:rPr>
              <a:t>= -70mV)</a:t>
            </a:r>
          </a:p>
          <a:p>
            <a:pPr eaLnBrk="1" hangingPunct="1">
              <a:lnSpc>
                <a:spcPct val="90000"/>
              </a:lnSpc>
            </a:pPr>
            <a:r>
              <a:rPr lang="cs-CZ" altLang="cs-CZ" sz="2800" b="1" dirty="0" err="1">
                <a:solidFill>
                  <a:schemeClr val="bg1"/>
                </a:solidFill>
              </a:rPr>
              <a:t>E</a:t>
            </a:r>
            <a:r>
              <a:rPr lang="cs-CZ" altLang="cs-CZ" sz="2800" b="1" baseline="-25000" dirty="0" err="1">
                <a:solidFill>
                  <a:schemeClr val="bg1"/>
                </a:solidFill>
              </a:rPr>
              <a:t>k</a:t>
            </a:r>
            <a:r>
              <a:rPr lang="cs-CZ" altLang="cs-CZ" sz="2800" b="1" baseline="-25000" dirty="0">
                <a:solidFill>
                  <a:schemeClr val="bg1"/>
                </a:solidFill>
              </a:rPr>
              <a:t>+ </a:t>
            </a:r>
            <a:r>
              <a:rPr lang="en-US" altLang="cs-CZ" sz="2800" dirty="0">
                <a:solidFill>
                  <a:schemeClr val="bg1"/>
                </a:solidFill>
              </a:rPr>
              <a:t> – equilibrium potential of potassium means that the force driving the diffusion K+ outwards (chemical gradient) is just as great as the force of the potential acting in the opposite direction (electrical gradient)</a:t>
            </a:r>
          </a:p>
          <a:p>
            <a:pPr eaLnBrk="1" hangingPunct="1">
              <a:lnSpc>
                <a:spcPct val="90000"/>
              </a:lnSpc>
            </a:pPr>
            <a:r>
              <a:rPr lang="en-US" altLang="cs-CZ" sz="2800" dirty="0">
                <a:solidFill>
                  <a:schemeClr val="bg1"/>
                </a:solidFill>
              </a:rPr>
              <a:t>for sodium: </a:t>
            </a:r>
            <a:r>
              <a:rPr lang="cs-CZ" altLang="cs-CZ" sz="2800" b="1" dirty="0" err="1">
                <a:solidFill>
                  <a:schemeClr val="bg1"/>
                </a:solidFill>
              </a:rPr>
              <a:t>E</a:t>
            </a:r>
            <a:r>
              <a:rPr lang="cs-CZ" altLang="cs-CZ" sz="2800" b="1" baseline="-25000" dirty="0" err="1">
                <a:solidFill>
                  <a:schemeClr val="bg1"/>
                </a:solidFill>
              </a:rPr>
              <a:t>Na</a:t>
            </a:r>
            <a:r>
              <a:rPr lang="cs-CZ" altLang="cs-CZ" sz="2800" dirty="0">
                <a:solidFill>
                  <a:schemeClr val="bg1"/>
                </a:solidFill>
              </a:rPr>
              <a:t>= + 40mV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E5B304C9-BB41-4037-BCEB-533DF60896DD}"/>
              </a:ext>
            </a:extLst>
          </p:cNvPr>
          <p:cNvSpPr>
            <a:spLocks noGrp="1" noChangeArrowheads="1"/>
          </p:cNvSpPr>
          <p:nvPr>
            <p:ph type="title"/>
          </p:nvPr>
        </p:nvSpPr>
        <p:spPr>
          <a:xfrm>
            <a:off x="322729" y="953844"/>
            <a:ext cx="11370833" cy="1143000"/>
          </a:xfrm>
        </p:spPr>
        <p:txBody>
          <a:bodyPr/>
          <a:lstStyle/>
          <a:p>
            <a:pPr eaLnBrk="1" hangingPunct="1"/>
            <a:r>
              <a:rPr lang="en-US" altLang="cs-CZ" b="1" dirty="0">
                <a:solidFill>
                  <a:srgbClr val="FF0000"/>
                </a:solidFill>
              </a:rPr>
              <a:t>Physiological significance of resting membrane </a:t>
            </a:r>
            <a:r>
              <a:rPr lang="cs-CZ" altLang="cs-CZ" b="1" dirty="0" err="1">
                <a:solidFill>
                  <a:srgbClr val="FF0000"/>
                </a:solidFill>
              </a:rPr>
              <a:t>potential</a:t>
            </a:r>
            <a:br>
              <a:rPr lang="en-US" altLang="cs-CZ" b="1" dirty="0">
                <a:solidFill>
                  <a:schemeClr val="bg1"/>
                </a:solidFill>
              </a:rPr>
            </a:br>
            <a:endParaRPr lang="cs-CZ" altLang="cs-CZ" dirty="0">
              <a:solidFill>
                <a:schemeClr val="bg1"/>
              </a:solidFill>
            </a:endParaRPr>
          </a:p>
        </p:txBody>
      </p:sp>
      <p:sp>
        <p:nvSpPr>
          <p:cNvPr id="6147" name="Rectangle 3">
            <a:extLst>
              <a:ext uri="{FF2B5EF4-FFF2-40B4-BE49-F238E27FC236}">
                <a16:creationId xmlns:a16="http://schemas.microsoft.com/office/drawing/2014/main" id="{FC0B5C03-C8F2-4D65-9589-5CAE8C7FA6D4}"/>
              </a:ext>
            </a:extLst>
          </p:cNvPr>
          <p:cNvSpPr>
            <a:spLocks noGrp="1" noChangeArrowheads="1"/>
          </p:cNvSpPr>
          <p:nvPr>
            <p:ph type="body" idx="1"/>
          </p:nvPr>
        </p:nvSpPr>
        <p:spPr>
          <a:xfrm>
            <a:off x="2209800" y="1981200"/>
            <a:ext cx="8153400" cy="4495800"/>
          </a:xfrm>
        </p:spPr>
        <p:txBody>
          <a:bodyPr/>
          <a:lstStyle/>
          <a:p>
            <a:pPr eaLnBrk="1" hangingPunct="1"/>
            <a:r>
              <a:rPr lang="en-US" altLang="cs-CZ" dirty="0">
                <a:solidFill>
                  <a:schemeClr val="bg1"/>
                </a:solidFill>
              </a:rPr>
              <a:t>Cells use it </a:t>
            </a:r>
            <a:r>
              <a:rPr lang="en-US" altLang="cs-CZ" dirty="0">
                <a:solidFill>
                  <a:srgbClr val="FF0000"/>
                </a:solidFill>
              </a:rPr>
              <a:t>to regulate </a:t>
            </a:r>
            <a:r>
              <a:rPr lang="en-US" altLang="cs-CZ" dirty="0">
                <a:solidFill>
                  <a:schemeClr val="bg1"/>
                </a:solidFill>
              </a:rPr>
              <a:t>their physiological functions, which include:</a:t>
            </a:r>
          </a:p>
          <a:p>
            <a:pPr lvl="1" eaLnBrk="1" hangingPunct="1"/>
            <a:r>
              <a:rPr lang="en-US" altLang="cs-CZ" dirty="0">
                <a:solidFill>
                  <a:schemeClr val="bg1"/>
                </a:solidFill>
              </a:rPr>
              <a:t>permeability of membranes of muscle and nerve cells for ions</a:t>
            </a:r>
          </a:p>
          <a:p>
            <a:pPr lvl="1" eaLnBrk="1" hangingPunct="1"/>
            <a:r>
              <a:rPr lang="en-US" altLang="cs-CZ" dirty="0">
                <a:solidFill>
                  <a:schemeClr val="bg1"/>
                </a:solidFill>
              </a:rPr>
              <a:t>intracellular calcium release for muscle contraction</a:t>
            </a:r>
          </a:p>
          <a:p>
            <a:pPr lvl="1" eaLnBrk="1" hangingPunct="1"/>
            <a:r>
              <a:rPr lang="en-US" altLang="cs-CZ" dirty="0">
                <a:solidFill>
                  <a:schemeClr val="bg1"/>
                </a:solidFill>
              </a:rPr>
              <a:t>release of nerve </a:t>
            </a:r>
            <a:r>
              <a:rPr lang="cs-CZ" altLang="cs-CZ" dirty="0" err="1">
                <a:solidFill>
                  <a:schemeClr val="bg1"/>
                </a:solidFill>
              </a:rPr>
              <a:t>neurotransmiters</a:t>
            </a:r>
            <a:r>
              <a:rPr lang="cs-CZ" altLang="cs-CZ" dirty="0">
                <a:solidFill>
                  <a:schemeClr val="bg1"/>
                </a:solidFill>
              </a:rPr>
              <a:t> (</a:t>
            </a:r>
            <a:r>
              <a:rPr lang="cs-CZ" altLang="cs-CZ" dirty="0" err="1">
                <a:solidFill>
                  <a:schemeClr val="bg1"/>
                </a:solidFill>
              </a:rPr>
              <a:t>mediators</a:t>
            </a:r>
            <a:r>
              <a:rPr lang="cs-CZ" altLang="cs-CZ" dirty="0">
                <a:solidFill>
                  <a:schemeClr val="bg1"/>
                </a:solidFill>
              </a:rPr>
              <a:t>)</a:t>
            </a:r>
            <a:r>
              <a:rPr lang="en-US" altLang="cs-CZ" dirty="0">
                <a:solidFill>
                  <a:schemeClr val="bg1"/>
                </a:solidFill>
              </a:rPr>
              <a:t> in the nervous system</a:t>
            </a:r>
            <a:endParaRPr lang="cs-CZ" altLang="cs-CZ" dirty="0">
              <a:solidFill>
                <a:schemeClr val="bg1"/>
              </a:solidFill>
            </a:endParaRPr>
          </a:p>
        </p:txBody>
      </p:sp>
    </p:spTree>
  </p:cSld>
  <p:clrMapOvr>
    <a:masterClrMapping/>
  </p:clrMapOvr>
</p:sld>
</file>

<file path=ppt/theme/theme1.xml><?xml version="1.0" encoding="utf-8"?>
<a:theme xmlns:a="http://schemas.openxmlformats.org/drawingml/2006/main" name="Prezentace_MU_CZ">
  <a:themeElements>
    <a:clrScheme name="MUNI MED">
      <a:dk1>
        <a:srgbClr val="000000"/>
      </a:dk1>
      <a:lt1>
        <a:srgbClr val="FFFFFF"/>
      </a:lt1>
      <a:dk2>
        <a:srgbClr val="0000DC"/>
      </a:dk2>
      <a:lt2>
        <a:srgbClr val="FFC000"/>
      </a:lt2>
      <a:accent1>
        <a:srgbClr val="0000DC"/>
      </a:accent1>
      <a:accent2>
        <a:srgbClr val="F01928"/>
      </a:accent2>
      <a:accent3>
        <a:srgbClr val="00AF3F"/>
      </a:accent3>
      <a:accent4>
        <a:srgbClr val="4BC8FF"/>
      </a:accent4>
      <a:accent5>
        <a:srgbClr val="FF7300"/>
      </a:accent5>
      <a:accent6>
        <a:srgbClr val="B9006E"/>
      </a:accent6>
      <a:hlink>
        <a:srgbClr val="0000DC"/>
      </a:hlink>
      <a:folHlink>
        <a:srgbClr val="5AC8AF"/>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sz="2800" b="0" i="0" u="none" strike="noStrike" cap="none" normalizeH="0" baseline="0" dirty="0" err="1" smtClean="0">
            <a:ln>
              <a:noFill/>
            </a:ln>
            <a:solidFill>
              <a:schemeClr val="bg1"/>
            </a:solidFill>
            <a:effectLst/>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cs-CZ" sz="2400" b="0" i="0" u="none" strike="noStrike" cap="none" normalizeH="0" baseline="0" smtClean="0">
            <a:ln>
              <a:noFill/>
            </a:ln>
            <a:solidFill>
              <a:schemeClr val="tx1"/>
            </a:solidFill>
            <a:effectLst/>
            <a:latin typeface="Tahoma" pitchFamily="34" charset="0"/>
          </a:defRPr>
        </a:defPPr>
      </a:lstStyle>
    </a:lnDef>
    <a:txDef>
      <a:spPr>
        <a:noFill/>
      </a:spPr>
      <a:bodyPr wrap="square" rtlCol="0">
        <a:spAutoFit/>
      </a:bodyPr>
      <a:lstStyle>
        <a:defPPr algn="l">
          <a:defRPr sz="2800" dirty="0" err="1" smtClean="0">
            <a:latin typeface="+mn-lt"/>
          </a:defRPr>
        </a:defPPr>
      </a:lstStyle>
    </a:txDef>
  </a:objectDefaults>
  <a:extraClrSchemeLst>
    <a:extraClrScheme>
      <a:clrScheme name="Směsi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Směsi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Směsi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Směsi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Směsi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Směsi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Směsi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Prezentace1" id="{94EEA1FC-F0E7-4E0A-B47F-AE2894ABED08}" vid="{7A9D376A-24CE-43C6-8B04-4EECE7865B79}"/>
    </a:ext>
  </a:extLst>
</a:theme>
</file>

<file path=ppt/theme/theme2.xml><?xml version="1.0" encoding="utf-8"?>
<a:theme xmlns:a="http://schemas.openxmlformats.org/drawingml/2006/main" name="Default Design">
  <a:themeElements>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Motiv systému Office">
  <a:themeElements>
    <a:clrScheme name="Kancelář">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Motiv systému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Motiv systému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prezentace-med-cz-v9</Template>
  <TotalTime>620</TotalTime>
  <Words>3041</Words>
  <Application>Microsoft Office PowerPoint</Application>
  <PresentationFormat>Širokoúhlá obrazovka</PresentationFormat>
  <Paragraphs>601</Paragraphs>
  <Slides>60</Slides>
  <Notes>2</Notes>
  <HiddenSlides>0</HiddenSlides>
  <MMClips>0</MMClips>
  <ScaleCrop>false</ScaleCrop>
  <HeadingPairs>
    <vt:vector size="6" baseType="variant">
      <vt:variant>
        <vt:lpstr>Použitá písma</vt:lpstr>
      </vt:variant>
      <vt:variant>
        <vt:i4>5</vt:i4>
      </vt:variant>
      <vt:variant>
        <vt:lpstr>Motiv</vt:lpstr>
      </vt:variant>
      <vt:variant>
        <vt:i4>3</vt:i4>
      </vt:variant>
      <vt:variant>
        <vt:lpstr>Nadpisy snímků</vt:lpstr>
      </vt:variant>
      <vt:variant>
        <vt:i4>60</vt:i4>
      </vt:variant>
    </vt:vector>
  </HeadingPairs>
  <TitlesOfParts>
    <vt:vector size="68" baseType="lpstr">
      <vt:lpstr>Arial</vt:lpstr>
      <vt:lpstr>Calibri</vt:lpstr>
      <vt:lpstr>Tahoma</vt:lpstr>
      <vt:lpstr>Times New Roman</vt:lpstr>
      <vt:lpstr>Wingdings</vt:lpstr>
      <vt:lpstr>Prezentace_MU_CZ</vt:lpstr>
      <vt:lpstr>Default Design</vt:lpstr>
      <vt:lpstr>Motiv systému Office</vt:lpstr>
      <vt:lpstr>MEMBRANE OF EXCITABLE CELL. ELECTRICAL TRANSMISSION OF INFORMATION.</vt:lpstr>
      <vt:lpstr>Prezentace aplikace PowerPoint</vt:lpstr>
      <vt:lpstr>Prezentace aplikace PowerPoint</vt:lpstr>
      <vt:lpstr>RESTING MEMBRANE POTENCIAL</vt:lpstr>
      <vt:lpstr>Phenomena occurring in the resting membrane potential</vt:lpstr>
      <vt:lpstr>We conclude that:</vt:lpstr>
      <vt:lpstr>Prezentace aplikace PowerPoint</vt:lpstr>
      <vt:lpstr>Prezentace aplikace PowerPoint</vt:lpstr>
      <vt:lpstr>Physiological significance of resting membrane potential </vt:lpstr>
      <vt:lpstr>Prezentace aplikace PowerPoint</vt:lpstr>
      <vt:lpstr>Prezentace aplikace PowerPoint</vt:lpstr>
      <vt:lpstr>Prezentace aplikace PowerPoint</vt:lpstr>
      <vt:lpstr>Prezentace aplikace PowerPoint</vt:lpstr>
      <vt:lpstr>Prezentace aplikace PowerPoint</vt:lpstr>
      <vt:lpstr>ACTION POTENTIAL (AP)</vt:lpstr>
      <vt:lpstr>Physiological significance of action potential</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LOCAL RESPONSE of MEMBRANE POTENTIAL</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MEMBRANE OF EXCITABLE CELL. ELECTRICAL TRANSMISSION OF INFORMATION.</dc:title>
  <dc:creator>majka</dc:creator>
  <cp:lastModifiedBy>Zuzana Nováková</cp:lastModifiedBy>
  <cp:revision>19</cp:revision>
  <cp:lastPrinted>1601-01-01T00:00:00Z</cp:lastPrinted>
  <dcterms:created xsi:type="dcterms:W3CDTF">2019-09-17T20:30:11Z</dcterms:created>
  <dcterms:modified xsi:type="dcterms:W3CDTF">2022-09-23T13:21:54Z</dcterms:modified>
</cp:coreProperties>
</file>