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53" autoAdjust="0"/>
    <p:restoredTop sz="98331" autoAdjust="0"/>
  </p:normalViewPr>
  <p:slideViewPr>
    <p:cSldViewPr>
      <p:cViewPr varScale="1">
        <p:scale>
          <a:sx n="106" d="100"/>
          <a:sy n="106" d="100"/>
        </p:scale>
        <p:origin x="-190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13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3BBB8-A650-4148-AC3E-3A570C5139B2}" type="datetimeFigureOut">
              <a:rPr lang="cs-CZ" smtClean="0"/>
              <a:t>08/05/19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BBCC4-8157-47FA-B1E9-4BC5566D8A3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8584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3BBCC4-8157-47FA-B1E9-4BC5566D8A3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0303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08/05/19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08/05/19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08/05/19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08/05/19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08/05/19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08/05/19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08/05/19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08/05/19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08/05/19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08/05/19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08/05/19</a:t>
            </a:fld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08/05/19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Relationship Id="rId3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Relationship Id="rId3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276872"/>
            <a:ext cx="8280920" cy="1673352"/>
          </a:xfrm>
        </p:spPr>
        <p:txBody>
          <a:bodyPr>
            <a:noAutofit/>
          </a:bodyPr>
          <a:lstStyle/>
          <a:p>
            <a:pPr algn="ctr"/>
            <a:r>
              <a:rPr lang="cs-CZ" sz="4400" dirty="0" err="1" smtClean="0"/>
              <a:t>Bandages</a:t>
            </a:r>
            <a:endParaRPr lang="cs-CZ" sz="4400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516216" y="5429250"/>
            <a:ext cx="2653852" cy="1499616"/>
          </a:xfrm>
        </p:spPr>
        <p:txBody>
          <a:bodyPr>
            <a:normAutofit/>
          </a:bodyPr>
          <a:lstStyle/>
          <a:p>
            <a:endParaRPr lang="cs-CZ" sz="1600" dirty="0" smtClean="0"/>
          </a:p>
          <a:p>
            <a:r>
              <a:rPr lang="cs-CZ" sz="1800" b="1" dirty="0" smtClean="0"/>
              <a:t>Milan Krtička</a:t>
            </a:r>
          </a:p>
          <a:p>
            <a:r>
              <a:rPr lang="cs-CZ" sz="1600" dirty="0"/>
              <a:t/>
            </a:r>
            <a:br>
              <a:rPr lang="cs-CZ" sz="1600" dirty="0"/>
            </a:br>
            <a:endParaRPr lang="en-US" sz="1600" i="1" noProof="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Roller </a:t>
            </a:r>
            <a:r>
              <a:rPr lang="cs-CZ" dirty="0" err="1"/>
              <a:t>bandages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/>
              <a:t>When</a:t>
            </a:r>
            <a:r>
              <a:rPr lang="cs-CZ" sz="2800" dirty="0"/>
              <a:t> </a:t>
            </a:r>
            <a:r>
              <a:rPr lang="cs-CZ" sz="2800" dirty="0" err="1"/>
              <a:t>applying</a:t>
            </a:r>
            <a:r>
              <a:rPr lang="cs-CZ" sz="2800" dirty="0"/>
              <a:t> </a:t>
            </a:r>
            <a:r>
              <a:rPr lang="cs-CZ" sz="2800" dirty="0" err="1"/>
              <a:t>bandages</a:t>
            </a:r>
            <a:r>
              <a:rPr lang="cs-CZ" sz="2800" dirty="0"/>
              <a:t> on </a:t>
            </a:r>
            <a:r>
              <a:rPr lang="cs-CZ" sz="2800" dirty="0" err="1"/>
              <a:t>hands</a:t>
            </a:r>
            <a:r>
              <a:rPr lang="cs-CZ" sz="2800" dirty="0"/>
              <a:t> to hold </a:t>
            </a:r>
            <a:r>
              <a:rPr lang="cs-CZ" sz="2800" dirty="0" err="1"/>
              <a:t>dressings</a:t>
            </a:r>
            <a:r>
              <a:rPr lang="cs-CZ" sz="2800" dirty="0"/>
              <a:t> in place </a:t>
            </a:r>
            <a:r>
              <a:rPr lang="cs-CZ" sz="2800" dirty="0" err="1"/>
              <a:t>or</a:t>
            </a:r>
            <a:r>
              <a:rPr lang="cs-CZ" sz="2800" dirty="0"/>
              <a:t> support </a:t>
            </a:r>
            <a:r>
              <a:rPr lang="cs-CZ" sz="2800" dirty="0" err="1"/>
              <a:t>sprains</a:t>
            </a:r>
            <a:r>
              <a:rPr lang="cs-CZ" sz="2800" dirty="0"/>
              <a:t> and </a:t>
            </a:r>
            <a:r>
              <a:rPr lang="cs-CZ" sz="2800" dirty="0" err="1"/>
              <a:t>strains</a:t>
            </a:r>
            <a:r>
              <a:rPr lang="cs-CZ" sz="2800" dirty="0"/>
              <a:t>, </a:t>
            </a:r>
            <a:r>
              <a:rPr lang="cs-CZ" sz="2800" dirty="0" err="1"/>
              <a:t>work</a:t>
            </a:r>
            <a:r>
              <a:rPr lang="cs-CZ" sz="2800" dirty="0"/>
              <a:t> </a:t>
            </a:r>
            <a:r>
              <a:rPr lang="cs-CZ" sz="2800" dirty="0" err="1"/>
              <a:t>from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inside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wrist</a:t>
            </a:r>
            <a:r>
              <a:rPr lang="cs-CZ" sz="2800" dirty="0"/>
              <a:t> </a:t>
            </a:r>
            <a:r>
              <a:rPr lang="cs-CZ" sz="2800" dirty="0" err="1"/>
              <a:t>using</a:t>
            </a:r>
            <a:r>
              <a:rPr lang="cs-CZ" sz="2800" dirty="0"/>
              <a:t> </a:t>
            </a:r>
            <a:r>
              <a:rPr lang="cs-CZ" sz="2800" dirty="0" err="1"/>
              <a:t>diagonal</a:t>
            </a:r>
            <a:r>
              <a:rPr lang="cs-CZ" sz="2800" dirty="0"/>
              <a:t> </a:t>
            </a:r>
            <a:r>
              <a:rPr lang="cs-CZ" sz="2800" dirty="0" err="1"/>
              <a:t>turns</a:t>
            </a:r>
            <a:r>
              <a:rPr lang="cs-CZ" sz="2800" dirty="0"/>
              <a:t> </a:t>
            </a:r>
            <a:r>
              <a:rPr lang="cs-CZ" sz="2800" dirty="0" err="1"/>
              <a:t>across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back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hand to </a:t>
            </a:r>
            <a:r>
              <a:rPr lang="cs-CZ" sz="2800" dirty="0" err="1"/>
              <a:t>the</a:t>
            </a:r>
            <a:r>
              <a:rPr lang="cs-CZ" sz="2800" dirty="0"/>
              <a:t> end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little</a:t>
            </a:r>
            <a:r>
              <a:rPr lang="cs-CZ" sz="2800" dirty="0"/>
              <a:t> </a:t>
            </a:r>
            <a:r>
              <a:rPr lang="cs-CZ" sz="2800" dirty="0" err="1"/>
              <a:t>finger</a:t>
            </a:r>
            <a:r>
              <a:rPr lang="cs-CZ" sz="2800" dirty="0"/>
              <a:t>, </a:t>
            </a:r>
            <a:r>
              <a:rPr lang="cs-CZ" sz="2800" dirty="0" err="1"/>
              <a:t>leaving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thumb</a:t>
            </a:r>
            <a:r>
              <a:rPr lang="cs-CZ" sz="2800" dirty="0"/>
              <a:t> free.</a:t>
            </a:r>
          </a:p>
          <a:p>
            <a:pPr marL="118872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4365104"/>
            <a:ext cx="3672408" cy="206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407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Tubular</a:t>
            </a:r>
            <a:r>
              <a:rPr lang="cs-CZ" dirty="0"/>
              <a:t> </a:t>
            </a:r>
            <a:r>
              <a:rPr lang="cs-CZ" dirty="0" err="1" smtClean="0"/>
              <a:t>bandages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625609"/>
          </a:xfrm>
        </p:spPr>
        <p:txBody>
          <a:bodyPr/>
          <a:lstStyle/>
          <a:p>
            <a:r>
              <a:rPr lang="cs-CZ" sz="2800" dirty="0" err="1"/>
              <a:t>Tubular</a:t>
            </a:r>
            <a:r>
              <a:rPr lang="cs-CZ" sz="2800" dirty="0"/>
              <a:t> </a:t>
            </a:r>
            <a:r>
              <a:rPr lang="cs-CZ" sz="2800" dirty="0" err="1"/>
              <a:t>bandages</a:t>
            </a:r>
            <a:r>
              <a:rPr lang="cs-CZ" sz="2800" dirty="0"/>
              <a:t> are </a:t>
            </a:r>
            <a:r>
              <a:rPr lang="cs-CZ" sz="2800" dirty="0" err="1"/>
              <a:t>used</a:t>
            </a:r>
            <a:r>
              <a:rPr lang="cs-CZ" sz="2800" dirty="0"/>
              <a:t> to hold </a:t>
            </a:r>
            <a:r>
              <a:rPr lang="cs-CZ" sz="2800" dirty="0" err="1"/>
              <a:t>dressings</a:t>
            </a:r>
            <a:r>
              <a:rPr lang="cs-CZ" sz="2800" dirty="0"/>
              <a:t> on </a:t>
            </a:r>
            <a:r>
              <a:rPr lang="cs-CZ" sz="2800" dirty="0" err="1"/>
              <a:t>fingers</a:t>
            </a:r>
            <a:r>
              <a:rPr lang="cs-CZ" sz="2800" dirty="0"/>
              <a:t> </a:t>
            </a:r>
            <a:r>
              <a:rPr lang="cs-CZ" sz="2800" dirty="0" err="1"/>
              <a:t>or</a:t>
            </a:r>
            <a:r>
              <a:rPr lang="cs-CZ" sz="2800" dirty="0"/>
              <a:t> </a:t>
            </a:r>
            <a:r>
              <a:rPr lang="cs-CZ" sz="2800" dirty="0" err="1"/>
              <a:t>toes</a:t>
            </a:r>
            <a:r>
              <a:rPr lang="cs-CZ" sz="2800" dirty="0"/>
              <a:t>, </a:t>
            </a:r>
            <a:r>
              <a:rPr lang="cs-CZ" sz="2800" dirty="0" err="1"/>
              <a:t>or</a:t>
            </a:r>
            <a:r>
              <a:rPr lang="cs-CZ" sz="2800" dirty="0"/>
              <a:t> support </a:t>
            </a:r>
            <a:r>
              <a:rPr lang="cs-CZ" sz="2800" dirty="0" err="1"/>
              <a:t>injured</a:t>
            </a:r>
            <a:r>
              <a:rPr lang="cs-CZ" sz="2800" dirty="0"/>
              <a:t> </a:t>
            </a:r>
            <a:r>
              <a:rPr lang="cs-CZ" sz="2800" dirty="0" err="1"/>
              <a:t>joints</a:t>
            </a:r>
            <a:r>
              <a:rPr lang="cs-CZ" sz="2800" dirty="0"/>
              <a:t>. </a:t>
            </a:r>
            <a:r>
              <a:rPr lang="cs-CZ" sz="2800" dirty="0" err="1"/>
              <a:t>They're</a:t>
            </a:r>
            <a:r>
              <a:rPr lang="cs-CZ" sz="2800" dirty="0"/>
              <a:t> made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seamless</a:t>
            </a:r>
            <a:r>
              <a:rPr lang="cs-CZ" sz="2800" dirty="0"/>
              <a:t> </a:t>
            </a:r>
            <a:r>
              <a:rPr lang="cs-CZ" sz="2800" dirty="0" err="1"/>
              <a:t>fabric</a:t>
            </a:r>
            <a:r>
              <a:rPr lang="cs-CZ" sz="2800" dirty="0"/>
              <a:t> tube. </a:t>
            </a:r>
          </a:p>
          <a:p>
            <a:endParaRPr lang="cs-CZ" sz="2800" dirty="0" smtClean="0"/>
          </a:p>
          <a:p>
            <a:r>
              <a:rPr lang="cs-CZ" sz="2800" dirty="0" err="1" smtClean="0"/>
              <a:t>You</a:t>
            </a:r>
            <a:r>
              <a:rPr lang="cs-CZ" sz="2800" dirty="0" smtClean="0"/>
              <a:t> </a:t>
            </a:r>
            <a:r>
              <a:rPr lang="cs-CZ" sz="2800" dirty="0" err="1"/>
              <a:t>can</a:t>
            </a:r>
            <a:r>
              <a:rPr lang="cs-CZ" sz="2800" dirty="0"/>
              <a:t> </a:t>
            </a:r>
            <a:r>
              <a:rPr lang="cs-CZ" sz="2800" dirty="0" err="1"/>
              <a:t>get</a:t>
            </a:r>
            <a:r>
              <a:rPr lang="cs-CZ" sz="2800" dirty="0"/>
              <a:t> </a:t>
            </a:r>
            <a:r>
              <a:rPr lang="cs-CZ" sz="2800" dirty="0" err="1"/>
              <a:t>elasticated</a:t>
            </a:r>
            <a:r>
              <a:rPr lang="cs-CZ" sz="2800" dirty="0"/>
              <a:t> </a:t>
            </a:r>
            <a:r>
              <a:rPr lang="cs-CZ" sz="2800" dirty="0" err="1"/>
              <a:t>ones</a:t>
            </a:r>
            <a:r>
              <a:rPr lang="cs-CZ" sz="2800" dirty="0"/>
              <a:t> to place </a:t>
            </a:r>
            <a:r>
              <a:rPr lang="cs-CZ" sz="2800" dirty="0" err="1"/>
              <a:t>over</a:t>
            </a:r>
            <a:r>
              <a:rPr lang="cs-CZ" sz="2800" dirty="0"/>
              <a:t> </a:t>
            </a:r>
            <a:r>
              <a:rPr lang="cs-CZ" sz="2800" dirty="0" err="1"/>
              <a:t>joints</a:t>
            </a:r>
            <a:r>
              <a:rPr lang="cs-CZ" sz="2800" dirty="0"/>
              <a:t> such as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ankle</a:t>
            </a:r>
            <a:r>
              <a:rPr lang="cs-CZ" sz="2800" dirty="0"/>
              <a:t>. </a:t>
            </a:r>
            <a:r>
              <a:rPr lang="cs-CZ" sz="2800" dirty="0" err="1"/>
              <a:t>Ones</a:t>
            </a:r>
            <a:r>
              <a:rPr lang="cs-CZ" sz="2800" dirty="0"/>
              <a:t> made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tubular</a:t>
            </a:r>
            <a:r>
              <a:rPr lang="cs-CZ" sz="2800" dirty="0"/>
              <a:t> </a:t>
            </a:r>
            <a:r>
              <a:rPr lang="cs-CZ" sz="2800" dirty="0" err="1"/>
              <a:t>gauze</a:t>
            </a:r>
            <a:r>
              <a:rPr lang="cs-CZ" sz="2800" dirty="0"/>
              <a:t> </a:t>
            </a:r>
            <a:r>
              <a:rPr lang="cs-CZ" sz="2800" dirty="0" err="1"/>
              <a:t>can</a:t>
            </a:r>
            <a:r>
              <a:rPr lang="cs-CZ" sz="2800" dirty="0"/>
              <a:t> </a:t>
            </a:r>
            <a:r>
              <a:rPr lang="cs-CZ" sz="2800" dirty="0" err="1"/>
              <a:t>be</a:t>
            </a:r>
            <a:r>
              <a:rPr lang="cs-CZ" sz="2800" dirty="0"/>
              <a:t> </a:t>
            </a:r>
            <a:r>
              <a:rPr lang="cs-CZ" sz="2800" dirty="0" err="1"/>
              <a:t>placed</a:t>
            </a:r>
            <a:r>
              <a:rPr lang="cs-CZ" sz="2800" dirty="0"/>
              <a:t> </a:t>
            </a:r>
            <a:r>
              <a:rPr lang="cs-CZ" sz="2800" dirty="0" err="1"/>
              <a:t>over</a:t>
            </a:r>
            <a:r>
              <a:rPr lang="cs-CZ" sz="2800" dirty="0"/>
              <a:t> </a:t>
            </a:r>
            <a:r>
              <a:rPr lang="cs-CZ" sz="2800" dirty="0" err="1"/>
              <a:t>fingers</a:t>
            </a:r>
            <a:r>
              <a:rPr lang="cs-CZ" sz="2800" dirty="0"/>
              <a:t> </a:t>
            </a:r>
            <a:r>
              <a:rPr lang="cs-CZ" sz="2800" dirty="0" err="1"/>
              <a:t>or</a:t>
            </a:r>
            <a:r>
              <a:rPr lang="cs-CZ" sz="2800" dirty="0"/>
              <a:t> </a:t>
            </a:r>
            <a:r>
              <a:rPr lang="cs-CZ" sz="2800" dirty="0" err="1"/>
              <a:t>toes</a:t>
            </a:r>
            <a:r>
              <a:rPr lang="cs-CZ" sz="2800" dirty="0"/>
              <a:t>, but </a:t>
            </a:r>
            <a:r>
              <a:rPr lang="cs-CZ" sz="2800" dirty="0" err="1"/>
              <a:t>don't</a:t>
            </a:r>
            <a:r>
              <a:rPr lang="cs-CZ" sz="2800" dirty="0"/>
              <a:t> </a:t>
            </a:r>
            <a:r>
              <a:rPr lang="cs-CZ" sz="2800" dirty="0" err="1"/>
              <a:t>provide</a:t>
            </a:r>
            <a:r>
              <a:rPr lang="cs-CZ" sz="2800" dirty="0"/>
              <a:t> </a:t>
            </a:r>
            <a:r>
              <a:rPr lang="cs-CZ" sz="2800" dirty="0" err="1"/>
              <a:t>any</a:t>
            </a:r>
            <a:r>
              <a:rPr lang="cs-CZ" sz="2800" dirty="0"/>
              <a:t> </a:t>
            </a:r>
            <a:r>
              <a:rPr lang="cs-CZ" sz="2800" dirty="0" err="1"/>
              <a:t>pressure</a:t>
            </a:r>
            <a:r>
              <a:rPr lang="cs-CZ" sz="2800" dirty="0"/>
              <a:t> to stop </a:t>
            </a:r>
            <a:r>
              <a:rPr lang="cs-CZ" sz="2800" dirty="0" err="1"/>
              <a:t>bleeding</a:t>
            </a:r>
            <a:r>
              <a:rPr lang="cs-CZ" sz="2800" dirty="0"/>
              <a:t>.</a:t>
            </a:r>
          </a:p>
          <a:p>
            <a:endParaRPr lang="en-US" dirty="0"/>
          </a:p>
        </p:txBody>
      </p:sp>
      <p:pic>
        <p:nvPicPr>
          <p:cNvPr id="7" name="Picture 6" descr="tu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5301208"/>
            <a:ext cx="1422400" cy="1422400"/>
          </a:xfrm>
          <a:prstGeom prst="rect">
            <a:avLst/>
          </a:prstGeom>
        </p:spPr>
      </p:pic>
      <p:pic>
        <p:nvPicPr>
          <p:cNvPr id="8" name="Picture 7" descr="tub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941168"/>
            <a:ext cx="1728192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882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Triangular</a:t>
            </a:r>
            <a:r>
              <a:rPr lang="cs-CZ" dirty="0"/>
              <a:t> </a:t>
            </a:r>
            <a:r>
              <a:rPr lang="cs-CZ" dirty="0" err="1" smtClean="0"/>
              <a:t>bandages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5256584" cy="4625609"/>
          </a:xfrm>
        </p:spPr>
        <p:txBody>
          <a:bodyPr>
            <a:normAutofit/>
          </a:bodyPr>
          <a:lstStyle/>
          <a:p>
            <a:endParaRPr lang="cs-CZ" sz="2800" dirty="0" smtClean="0"/>
          </a:p>
          <a:p>
            <a:r>
              <a:rPr lang="cs-CZ" sz="2800" dirty="0" err="1" smtClean="0"/>
              <a:t>Triangular</a:t>
            </a:r>
            <a:r>
              <a:rPr lang="cs-CZ" sz="2800" dirty="0" smtClean="0"/>
              <a:t> </a:t>
            </a:r>
            <a:r>
              <a:rPr lang="cs-CZ" sz="2800" dirty="0" err="1"/>
              <a:t>bandages</a:t>
            </a:r>
            <a:r>
              <a:rPr lang="cs-CZ" sz="2800" dirty="0"/>
              <a:t> </a:t>
            </a:r>
            <a:r>
              <a:rPr lang="cs-CZ" sz="2800" dirty="0" err="1"/>
              <a:t>can</a:t>
            </a:r>
            <a:r>
              <a:rPr lang="cs-CZ" sz="2800" dirty="0"/>
              <a:t> </a:t>
            </a:r>
            <a:r>
              <a:rPr lang="cs-CZ" sz="2800" dirty="0" err="1"/>
              <a:t>be</a:t>
            </a:r>
            <a:r>
              <a:rPr lang="cs-CZ" sz="2800" dirty="0"/>
              <a:t> </a:t>
            </a:r>
            <a:r>
              <a:rPr lang="cs-CZ" sz="2800" dirty="0" err="1"/>
              <a:t>used</a:t>
            </a:r>
            <a:r>
              <a:rPr lang="cs-CZ" sz="2800" dirty="0"/>
              <a:t> as </a:t>
            </a:r>
            <a:r>
              <a:rPr lang="cs-CZ" sz="2800" dirty="0" err="1"/>
              <a:t>large</a:t>
            </a:r>
            <a:r>
              <a:rPr lang="cs-CZ" sz="2800" dirty="0"/>
              <a:t> </a:t>
            </a:r>
            <a:r>
              <a:rPr lang="cs-CZ" sz="2800" dirty="0" err="1"/>
              <a:t>dressings</a:t>
            </a:r>
            <a:r>
              <a:rPr lang="cs-CZ" sz="2800" dirty="0"/>
              <a:t>, as </a:t>
            </a:r>
            <a:r>
              <a:rPr lang="cs-CZ" sz="2800" dirty="0" err="1"/>
              <a:t>slings</a:t>
            </a:r>
            <a:r>
              <a:rPr lang="cs-CZ" sz="2800" dirty="0"/>
              <a:t> to support a limb, </a:t>
            </a:r>
            <a:r>
              <a:rPr lang="cs-CZ" sz="2800" dirty="0" err="1"/>
              <a:t>or</a:t>
            </a:r>
            <a:r>
              <a:rPr lang="cs-CZ" sz="2800" dirty="0"/>
              <a:t> to </a:t>
            </a:r>
            <a:r>
              <a:rPr lang="cs-CZ" sz="2800" dirty="0" err="1"/>
              <a:t>secure</a:t>
            </a:r>
            <a:r>
              <a:rPr lang="cs-CZ" sz="2800" dirty="0"/>
              <a:t> a dressing in place.</a:t>
            </a:r>
          </a:p>
          <a:p>
            <a:endParaRPr lang="cs-CZ" sz="2800" dirty="0" smtClean="0"/>
          </a:p>
          <a:p>
            <a:r>
              <a:rPr lang="cs-CZ" sz="2800" dirty="0" err="1" smtClean="0"/>
              <a:t>If</a:t>
            </a:r>
            <a:r>
              <a:rPr lang="cs-CZ" sz="2800" dirty="0" smtClean="0"/>
              <a:t> </a:t>
            </a:r>
            <a:r>
              <a:rPr lang="cs-CZ" sz="2800" dirty="0" err="1"/>
              <a:t>you're</a:t>
            </a:r>
            <a:r>
              <a:rPr lang="cs-CZ" sz="2800" dirty="0"/>
              <a:t> </a:t>
            </a:r>
            <a:r>
              <a:rPr lang="cs-CZ" sz="2800" dirty="0" err="1"/>
              <a:t>using</a:t>
            </a:r>
            <a:r>
              <a:rPr lang="cs-CZ" sz="2800" dirty="0"/>
              <a:t> a </a:t>
            </a:r>
            <a:r>
              <a:rPr lang="cs-CZ" sz="2800" dirty="0" err="1"/>
              <a:t>triangular</a:t>
            </a:r>
            <a:r>
              <a:rPr lang="cs-CZ" sz="2800" dirty="0"/>
              <a:t> </a:t>
            </a:r>
            <a:r>
              <a:rPr lang="cs-CZ" sz="2800" dirty="0" err="1"/>
              <a:t>bandage</a:t>
            </a:r>
            <a:r>
              <a:rPr lang="cs-CZ" sz="2800" dirty="0"/>
              <a:t> as a </a:t>
            </a:r>
            <a:r>
              <a:rPr lang="cs-CZ" sz="2800" dirty="0" err="1"/>
              <a:t>sling</a:t>
            </a:r>
            <a:r>
              <a:rPr lang="cs-CZ" sz="2800" dirty="0"/>
              <a:t> on </a:t>
            </a:r>
            <a:r>
              <a:rPr lang="cs-CZ" sz="2800" dirty="0" err="1"/>
              <a:t>an</a:t>
            </a:r>
            <a:r>
              <a:rPr lang="cs-CZ" sz="2800" dirty="0"/>
              <a:t> </a:t>
            </a:r>
            <a:r>
              <a:rPr lang="cs-CZ" sz="2800" dirty="0" err="1"/>
              <a:t>arm</a:t>
            </a:r>
            <a:r>
              <a:rPr lang="cs-CZ" sz="2800" dirty="0"/>
              <a:t>, </a:t>
            </a:r>
            <a:r>
              <a:rPr lang="cs-CZ" sz="2800" dirty="0" err="1"/>
              <a:t>you</a:t>
            </a:r>
            <a:r>
              <a:rPr lang="cs-CZ" sz="2800" dirty="0"/>
              <a:t> use </a:t>
            </a:r>
            <a:r>
              <a:rPr lang="cs-CZ" sz="2800" dirty="0" err="1"/>
              <a:t>it</a:t>
            </a:r>
            <a:r>
              <a:rPr lang="cs-CZ" sz="2800" dirty="0"/>
              <a:t> </a:t>
            </a:r>
            <a:r>
              <a:rPr lang="cs-CZ" sz="2800" dirty="0" err="1"/>
              <a:t>opened</a:t>
            </a:r>
            <a:r>
              <a:rPr lang="cs-CZ" sz="2800" dirty="0"/>
              <a:t> </a:t>
            </a:r>
            <a:r>
              <a:rPr lang="cs-CZ" sz="2800" dirty="0" err="1"/>
              <a:t>out</a:t>
            </a:r>
            <a:r>
              <a:rPr lang="cs-CZ" sz="2800" dirty="0"/>
              <a:t> </a:t>
            </a:r>
            <a:endParaRPr lang="en-US" sz="2800" dirty="0"/>
          </a:p>
        </p:txBody>
      </p:sp>
      <p:pic>
        <p:nvPicPr>
          <p:cNvPr id="5" name="Picture 4" descr="triangula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836712"/>
            <a:ext cx="1944216" cy="194421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3068960"/>
            <a:ext cx="2387600" cy="340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225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Triangular bandages</a:t>
            </a:r>
            <a:endParaRPr lang="en-US" dirty="0"/>
          </a:p>
        </p:txBody>
      </p:sp>
      <p:pic>
        <p:nvPicPr>
          <p:cNvPr id="6" name="Content Placeholder 5" descr="triang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0" b="9570"/>
          <a:stretch>
            <a:fillRect/>
          </a:stretch>
        </p:blipFill>
        <p:spPr>
          <a:xfrm>
            <a:off x="1619672" y="2348880"/>
            <a:ext cx="5626968" cy="3162748"/>
          </a:xfrm>
        </p:spPr>
      </p:pic>
    </p:spTree>
    <p:extLst>
      <p:ext uri="{BB962C8B-B14F-4D97-AF65-F5344CB8AC3E}">
        <p14:creationId xmlns:p14="http://schemas.microsoft.com/office/powerpoint/2010/main" val="3702643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Elbow bandage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 smtClean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dirty="0" smtClean="0"/>
              <a:t>https</a:t>
            </a:r>
            <a:r>
              <a:rPr lang="en-US" dirty="0"/>
              <a:t>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=5KlQN_p3upM</a:t>
            </a:r>
          </a:p>
        </p:txBody>
      </p:sp>
    </p:spTree>
    <p:extLst>
      <p:ext uri="{BB962C8B-B14F-4D97-AF65-F5344CB8AC3E}">
        <p14:creationId xmlns:p14="http://schemas.microsoft.com/office/powerpoint/2010/main" val="2713897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rist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https</a:t>
            </a:r>
            <a:r>
              <a:rPr lang="en-US" dirty="0"/>
              <a:t>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=owiyW8ON94o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2510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118872" indent="0">
              <a:buNone/>
            </a:pPr>
            <a:endParaRPr lang="en-US" dirty="0"/>
          </a:p>
          <a:p>
            <a:r>
              <a:rPr lang="en-US" dirty="0"/>
              <a:t>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=0cqUZjjxak0</a:t>
            </a:r>
          </a:p>
        </p:txBody>
      </p:sp>
    </p:spTree>
    <p:extLst>
      <p:ext uri="{BB962C8B-B14F-4D97-AF65-F5344CB8AC3E}">
        <p14:creationId xmlns:p14="http://schemas.microsoft.com/office/powerpoint/2010/main" val="2529210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Ankle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=nI6mS7-opao</a:t>
            </a:r>
          </a:p>
        </p:txBody>
      </p:sp>
    </p:spTree>
    <p:extLst>
      <p:ext uri="{BB962C8B-B14F-4D97-AF65-F5344CB8AC3E}">
        <p14:creationId xmlns:p14="http://schemas.microsoft.com/office/powerpoint/2010/main" val="36584288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Shoulder </a:t>
            </a:r>
            <a:r>
              <a:rPr lang="en-US" dirty="0" err="1" smtClean="0"/>
              <a:t>orthosis</a:t>
            </a:r>
            <a:endParaRPr lang="en-US" dirty="0"/>
          </a:p>
        </p:txBody>
      </p:sp>
      <p:pic>
        <p:nvPicPr>
          <p:cNvPr id="10" name="Picture 9" descr="imgp3535-cop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988840"/>
            <a:ext cx="4533900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1824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Clavicle </a:t>
            </a:r>
            <a:r>
              <a:rPr lang="en-US" dirty="0" err="1" smtClean="0"/>
              <a:t>orthosis</a:t>
            </a:r>
            <a:endParaRPr lang="en-US" dirty="0"/>
          </a:p>
        </p:txBody>
      </p:sp>
      <p:pic>
        <p:nvPicPr>
          <p:cNvPr id="4" name="Content Placeholder 3" descr="klíček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94" b="2189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17051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apply a bandage?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b="1" dirty="0" err="1">
                <a:solidFill>
                  <a:srgbClr val="FFFF00"/>
                </a:solidFill>
              </a:rPr>
              <a:t>The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b="1" dirty="0" err="1">
                <a:solidFill>
                  <a:srgbClr val="FFFF00"/>
                </a:solidFill>
              </a:rPr>
              <a:t>key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b="1" dirty="0" err="1">
                <a:solidFill>
                  <a:srgbClr val="FFFF00"/>
                </a:solidFill>
              </a:rPr>
              <a:t>points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b="1" dirty="0" err="1">
                <a:solidFill>
                  <a:srgbClr val="FFFF00"/>
                </a:solidFill>
              </a:rPr>
              <a:t>when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b="1" dirty="0" err="1">
                <a:solidFill>
                  <a:srgbClr val="FFFF00"/>
                </a:solidFill>
              </a:rPr>
              <a:t>applying</a:t>
            </a:r>
            <a:r>
              <a:rPr lang="cs-CZ" b="1" dirty="0">
                <a:solidFill>
                  <a:srgbClr val="FFFF00"/>
                </a:solidFill>
              </a:rPr>
              <a:t> a </a:t>
            </a:r>
            <a:r>
              <a:rPr lang="cs-CZ" b="1" dirty="0" err="1">
                <a:solidFill>
                  <a:srgbClr val="FFFF00"/>
                </a:solidFill>
              </a:rPr>
              <a:t>bandage</a:t>
            </a:r>
            <a:r>
              <a:rPr lang="cs-CZ" b="1" dirty="0">
                <a:solidFill>
                  <a:srgbClr val="FFFF00"/>
                </a:solidFill>
              </a:rPr>
              <a:t> are: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Make </a:t>
            </a:r>
            <a:r>
              <a:rPr lang="cs-CZ" dirty="0" err="1"/>
              <a:t>sure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person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comfortable</a:t>
            </a:r>
            <a:r>
              <a:rPr lang="cs-CZ" dirty="0"/>
              <a:t> and </a:t>
            </a:r>
            <a:r>
              <a:rPr lang="cs-CZ" dirty="0" err="1"/>
              <a:t>tell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you're</a:t>
            </a:r>
            <a:r>
              <a:rPr lang="cs-CZ" dirty="0"/>
              <a:t> </a:t>
            </a:r>
            <a:r>
              <a:rPr lang="cs-CZ" dirty="0" err="1"/>
              <a:t>doing</a:t>
            </a:r>
            <a:r>
              <a:rPr lang="cs-CZ" dirty="0"/>
              <a:t>. </a:t>
            </a:r>
          </a:p>
          <a:p>
            <a:pPr lvl="0"/>
            <a:endParaRPr lang="cs-CZ" dirty="0" smtClean="0"/>
          </a:p>
          <a:p>
            <a:pPr lvl="0"/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side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injury</a:t>
            </a:r>
            <a:r>
              <a:rPr lang="cs-CZ" dirty="0"/>
              <a:t> so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don't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to </a:t>
            </a:r>
            <a:r>
              <a:rPr lang="cs-CZ" dirty="0" err="1"/>
              <a:t>lean</a:t>
            </a:r>
            <a:r>
              <a:rPr lang="cs-CZ" dirty="0"/>
              <a:t> </a:t>
            </a:r>
            <a:r>
              <a:rPr lang="cs-CZ" dirty="0" err="1"/>
              <a:t>across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body. </a:t>
            </a:r>
          </a:p>
          <a:p>
            <a:pPr lvl="0"/>
            <a:endParaRPr lang="cs-CZ" dirty="0" smtClean="0"/>
          </a:p>
          <a:p>
            <a:pPr lvl="0"/>
            <a:r>
              <a:rPr lang="cs-CZ" dirty="0" err="1" smtClean="0"/>
              <a:t>Keep</a:t>
            </a:r>
            <a:r>
              <a:rPr lang="cs-CZ" dirty="0" smtClean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injured</a:t>
            </a:r>
            <a:r>
              <a:rPr lang="cs-CZ" dirty="0"/>
              <a:t>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body </a:t>
            </a:r>
            <a:r>
              <a:rPr lang="cs-CZ" dirty="0" err="1"/>
              <a:t>supported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position</a:t>
            </a:r>
            <a:r>
              <a:rPr lang="cs-CZ" dirty="0"/>
              <a:t> </a:t>
            </a:r>
            <a:r>
              <a:rPr lang="cs-CZ" dirty="0" err="1"/>
              <a:t>it'll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in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bandage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on. </a:t>
            </a:r>
          </a:p>
        </p:txBody>
      </p:sp>
    </p:spTree>
    <p:extLst>
      <p:ext uri="{BB962C8B-B14F-4D97-AF65-F5344CB8AC3E}">
        <p14:creationId xmlns:p14="http://schemas.microsoft.com/office/powerpoint/2010/main" val="440545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Knee </a:t>
            </a:r>
            <a:r>
              <a:rPr lang="en-US" dirty="0" err="1" smtClean="0"/>
              <a:t>orthosis</a:t>
            </a:r>
            <a:endParaRPr lang="en-US" dirty="0"/>
          </a:p>
        </p:txBody>
      </p:sp>
      <p:pic>
        <p:nvPicPr>
          <p:cNvPr id="6" name="Picture 5" descr="kolen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844824"/>
            <a:ext cx="4533900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1536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Pelvic belt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996952"/>
            <a:ext cx="3556000" cy="2286000"/>
          </a:xfrm>
          <a:prstGeom prst="rect">
            <a:avLst/>
          </a:prstGeom>
        </p:spPr>
      </p:pic>
      <p:pic>
        <p:nvPicPr>
          <p:cNvPr id="6" name="Picture 5" descr="pelvi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348880"/>
            <a:ext cx="3384376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583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Traction splint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4077072"/>
            <a:ext cx="5395169" cy="2540844"/>
          </a:xfrm>
          <a:prstGeom prst="rect">
            <a:avLst/>
          </a:prstGeom>
        </p:spPr>
      </p:pic>
      <p:pic>
        <p:nvPicPr>
          <p:cNvPr id="6" name="Picture 5" descr="trakc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68760"/>
            <a:ext cx="5133474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9593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Traction splint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https</a:t>
            </a:r>
            <a:r>
              <a:rPr lang="en-US" dirty="0"/>
              <a:t>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</a:t>
            </a:r>
            <a:r>
              <a:rPr lang="en-US" dirty="0" err="1"/>
              <a:t>sBzXKziYBsQ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717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apply a bandage?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b="1" dirty="0" err="1">
                <a:solidFill>
                  <a:srgbClr val="FFFF00"/>
                </a:solidFill>
              </a:rPr>
              <a:t>The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b="1" dirty="0" err="1">
                <a:solidFill>
                  <a:srgbClr val="FFFF00"/>
                </a:solidFill>
              </a:rPr>
              <a:t>key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b="1" dirty="0" err="1">
                <a:solidFill>
                  <a:srgbClr val="FFFF00"/>
                </a:solidFill>
              </a:rPr>
              <a:t>points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b="1" dirty="0" err="1">
                <a:solidFill>
                  <a:srgbClr val="FFFF00"/>
                </a:solidFill>
              </a:rPr>
              <a:t>when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b="1" dirty="0" err="1">
                <a:solidFill>
                  <a:srgbClr val="FFFF00"/>
                </a:solidFill>
              </a:rPr>
              <a:t>applying</a:t>
            </a:r>
            <a:r>
              <a:rPr lang="cs-CZ" b="1" dirty="0">
                <a:solidFill>
                  <a:srgbClr val="FFFF00"/>
                </a:solidFill>
              </a:rPr>
              <a:t> a </a:t>
            </a:r>
            <a:r>
              <a:rPr lang="cs-CZ" b="1" dirty="0" err="1">
                <a:solidFill>
                  <a:srgbClr val="FFFF00"/>
                </a:solidFill>
              </a:rPr>
              <a:t>bandage</a:t>
            </a:r>
            <a:r>
              <a:rPr lang="cs-CZ" b="1" dirty="0">
                <a:solidFill>
                  <a:srgbClr val="FFFF00"/>
                </a:solidFill>
              </a:rPr>
              <a:t> are:</a:t>
            </a:r>
          </a:p>
          <a:p>
            <a:pPr marL="118872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Use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</a:t>
            </a:r>
            <a:r>
              <a:rPr lang="cs-CZ" dirty="0" err="1"/>
              <a:t>size</a:t>
            </a:r>
            <a:r>
              <a:rPr lang="cs-CZ" dirty="0"/>
              <a:t> </a:t>
            </a:r>
            <a:r>
              <a:rPr lang="cs-CZ" dirty="0" err="1"/>
              <a:t>bandage</a:t>
            </a:r>
            <a:r>
              <a:rPr lang="cs-CZ" dirty="0"/>
              <a:t> –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parts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body </a:t>
            </a:r>
            <a:r>
              <a:rPr lang="cs-CZ" dirty="0" err="1"/>
              <a:t>need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widths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bandage</a:t>
            </a:r>
            <a:r>
              <a:rPr lang="cs-CZ" dirty="0"/>
              <a:t>. </a:t>
            </a:r>
          </a:p>
          <a:p>
            <a:pPr lvl="0"/>
            <a:endParaRPr lang="cs-CZ" dirty="0" smtClean="0"/>
          </a:p>
          <a:p>
            <a:pPr lvl="0"/>
            <a:r>
              <a:rPr lang="cs-CZ" dirty="0" err="1" smtClean="0"/>
              <a:t>Avoid</a:t>
            </a:r>
            <a:r>
              <a:rPr lang="cs-CZ" dirty="0" smtClean="0"/>
              <a:t> </a:t>
            </a:r>
            <a:r>
              <a:rPr lang="cs-CZ" dirty="0" err="1"/>
              <a:t>covering</a:t>
            </a:r>
            <a:r>
              <a:rPr lang="cs-CZ" dirty="0"/>
              <a:t> </a:t>
            </a:r>
            <a:r>
              <a:rPr lang="cs-CZ" dirty="0" err="1"/>
              <a:t>fingers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toes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bandaging</a:t>
            </a:r>
            <a:r>
              <a:rPr lang="cs-CZ" dirty="0"/>
              <a:t> a limb so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easily</a:t>
            </a:r>
            <a:r>
              <a:rPr lang="cs-CZ" dirty="0"/>
              <a:t> </a:t>
            </a: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circulation</a:t>
            </a:r>
            <a:r>
              <a:rPr lang="cs-CZ" dirty="0"/>
              <a:t>. </a:t>
            </a:r>
          </a:p>
          <a:p>
            <a:pPr lvl="0"/>
            <a:endParaRPr lang="cs-CZ" dirty="0" smtClean="0"/>
          </a:p>
          <a:p>
            <a:pPr lvl="0"/>
            <a:r>
              <a:rPr lang="cs-CZ" dirty="0" err="1" smtClean="0"/>
              <a:t>Apply</a:t>
            </a:r>
            <a:r>
              <a:rPr lang="cs-CZ" dirty="0" smtClean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bandage</a:t>
            </a:r>
            <a:r>
              <a:rPr lang="cs-CZ" dirty="0"/>
              <a:t> </a:t>
            </a:r>
            <a:r>
              <a:rPr lang="cs-CZ" dirty="0" err="1"/>
              <a:t>firmly</a:t>
            </a:r>
            <a:r>
              <a:rPr lang="cs-CZ" dirty="0"/>
              <a:t>, but not </a:t>
            </a:r>
            <a:r>
              <a:rPr lang="cs-CZ" dirty="0" err="1"/>
              <a:t>tightly</a:t>
            </a:r>
            <a:r>
              <a:rPr lang="cs-CZ" dirty="0"/>
              <a:t>, and </a:t>
            </a:r>
            <a:r>
              <a:rPr lang="cs-CZ" dirty="0" err="1"/>
              <a:t>secure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end by </a:t>
            </a:r>
            <a:r>
              <a:rPr lang="cs-CZ" dirty="0" err="1"/>
              <a:t>folding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and </a:t>
            </a:r>
            <a:r>
              <a:rPr lang="cs-CZ" dirty="0" err="1"/>
              <a:t>tying</a:t>
            </a:r>
            <a:r>
              <a:rPr lang="cs-CZ" dirty="0"/>
              <a:t> a knot in </a:t>
            </a:r>
            <a:r>
              <a:rPr lang="cs-CZ" dirty="0" err="1"/>
              <a:t>the</a:t>
            </a:r>
            <a:r>
              <a:rPr lang="cs-CZ" dirty="0"/>
              <a:t> end.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also</a:t>
            </a:r>
            <a:r>
              <a:rPr lang="cs-CZ" dirty="0"/>
              <a:t> use a </a:t>
            </a:r>
            <a:r>
              <a:rPr lang="cs-CZ" dirty="0" err="1"/>
              <a:t>safety</a:t>
            </a:r>
            <a:r>
              <a:rPr lang="cs-CZ" dirty="0"/>
              <a:t> pin, </a:t>
            </a:r>
            <a:r>
              <a:rPr lang="cs-CZ" dirty="0" err="1"/>
              <a:t>tape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a </a:t>
            </a:r>
            <a:r>
              <a:rPr lang="cs-CZ" dirty="0" err="1"/>
              <a:t>bandage</a:t>
            </a:r>
            <a:r>
              <a:rPr lang="cs-CZ" dirty="0"/>
              <a:t> </a:t>
            </a:r>
            <a:r>
              <a:rPr lang="cs-CZ" dirty="0" err="1"/>
              <a:t>clip</a:t>
            </a:r>
            <a:r>
              <a:rPr lang="cs-CZ" dirty="0"/>
              <a:t>. </a:t>
            </a:r>
          </a:p>
          <a:p>
            <a:pPr lvl="0"/>
            <a:endParaRPr lang="cs-CZ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186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apply a bandage?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b="1" dirty="0" err="1">
                <a:solidFill>
                  <a:srgbClr val="FFFF00"/>
                </a:solidFill>
              </a:rPr>
              <a:t>The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b="1" dirty="0" err="1">
                <a:solidFill>
                  <a:srgbClr val="FFFF00"/>
                </a:solidFill>
              </a:rPr>
              <a:t>key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b="1" dirty="0" err="1">
                <a:solidFill>
                  <a:srgbClr val="FFFF00"/>
                </a:solidFill>
              </a:rPr>
              <a:t>points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b="1" dirty="0" err="1">
                <a:solidFill>
                  <a:srgbClr val="FFFF00"/>
                </a:solidFill>
              </a:rPr>
              <a:t>when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b="1" dirty="0" err="1">
                <a:solidFill>
                  <a:srgbClr val="FFFF00"/>
                </a:solidFill>
              </a:rPr>
              <a:t>applying</a:t>
            </a:r>
            <a:r>
              <a:rPr lang="cs-CZ" b="1" dirty="0">
                <a:solidFill>
                  <a:srgbClr val="FFFF00"/>
                </a:solidFill>
              </a:rPr>
              <a:t> a </a:t>
            </a:r>
            <a:r>
              <a:rPr lang="cs-CZ" b="1" dirty="0" err="1">
                <a:solidFill>
                  <a:srgbClr val="FFFF00"/>
                </a:solidFill>
              </a:rPr>
              <a:t>bandage</a:t>
            </a:r>
            <a:r>
              <a:rPr lang="cs-CZ" b="1" dirty="0">
                <a:solidFill>
                  <a:srgbClr val="FFFF00"/>
                </a:solidFill>
              </a:rPr>
              <a:t> are:</a:t>
            </a:r>
          </a:p>
          <a:p>
            <a:pPr marL="118872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As </a:t>
            </a:r>
            <a:r>
              <a:rPr lang="cs-CZ" dirty="0" err="1"/>
              <a:t>soon</a:t>
            </a:r>
            <a:r>
              <a:rPr lang="cs-CZ" dirty="0"/>
              <a:t> 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bandage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on, </a:t>
            </a:r>
            <a:r>
              <a:rPr lang="cs-CZ" dirty="0" err="1"/>
              <a:t>ask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feels</a:t>
            </a:r>
            <a:r>
              <a:rPr lang="cs-CZ" dirty="0"/>
              <a:t> </a:t>
            </a:r>
            <a:r>
              <a:rPr lang="cs-CZ" dirty="0" err="1"/>
              <a:t>too</a:t>
            </a:r>
            <a:r>
              <a:rPr lang="cs-CZ" dirty="0"/>
              <a:t> </a:t>
            </a:r>
            <a:r>
              <a:rPr lang="cs-CZ" dirty="0" err="1"/>
              <a:t>tight</a:t>
            </a:r>
            <a:r>
              <a:rPr lang="cs-CZ" dirty="0"/>
              <a:t> and </a:t>
            </a: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circulation</a:t>
            </a:r>
            <a:r>
              <a:rPr lang="cs-CZ" dirty="0"/>
              <a:t> by </a:t>
            </a:r>
            <a:r>
              <a:rPr lang="cs-CZ" dirty="0" err="1"/>
              <a:t>pressing</a:t>
            </a:r>
            <a:r>
              <a:rPr lang="cs-CZ" dirty="0"/>
              <a:t> on a </a:t>
            </a:r>
            <a:r>
              <a:rPr lang="cs-CZ" dirty="0" err="1"/>
              <a:t>fingernail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a </a:t>
            </a:r>
            <a:r>
              <a:rPr lang="cs-CZ" dirty="0" err="1"/>
              <a:t>piece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skin </a:t>
            </a:r>
            <a:r>
              <a:rPr lang="cs-CZ" dirty="0" err="1"/>
              <a:t>until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turns</a:t>
            </a:r>
            <a:r>
              <a:rPr lang="cs-CZ" dirty="0"/>
              <a:t> pale</a:t>
            </a:r>
            <a:r>
              <a:rPr lang="cs-CZ" dirty="0" smtClean="0"/>
              <a:t>.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colour</a:t>
            </a:r>
            <a:r>
              <a:rPr lang="cs-CZ" dirty="0"/>
              <a:t> </a:t>
            </a:r>
            <a:r>
              <a:rPr lang="cs-CZ" dirty="0" err="1"/>
              <a:t>doesn't</a:t>
            </a:r>
            <a:r>
              <a:rPr lang="cs-CZ" dirty="0"/>
              <a:t> return </a:t>
            </a:r>
            <a:r>
              <a:rPr lang="cs-CZ" dirty="0" err="1"/>
              <a:t>straight</a:t>
            </a:r>
            <a:r>
              <a:rPr lang="cs-CZ" dirty="0"/>
              <a:t> </a:t>
            </a:r>
            <a:r>
              <a:rPr lang="cs-CZ" dirty="0" err="1"/>
              <a:t>away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bandage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too</a:t>
            </a:r>
            <a:r>
              <a:rPr lang="cs-CZ" dirty="0"/>
              <a:t> </a:t>
            </a:r>
            <a:r>
              <a:rPr lang="cs-CZ" dirty="0" err="1"/>
              <a:t>tight</a:t>
            </a:r>
            <a:r>
              <a:rPr lang="cs-CZ" dirty="0"/>
              <a:t>, so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loosen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. </a:t>
            </a:r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cs-CZ" dirty="0" err="1" smtClean="0"/>
              <a:t>Limbs</a:t>
            </a:r>
            <a:r>
              <a:rPr lang="cs-CZ" dirty="0" smtClean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swell</a:t>
            </a:r>
            <a:r>
              <a:rPr lang="cs-CZ" dirty="0"/>
              <a:t> up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injury</a:t>
            </a:r>
            <a:r>
              <a:rPr lang="cs-CZ" dirty="0"/>
              <a:t>, so </a:t>
            </a: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circulation</a:t>
            </a:r>
            <a:r>
              <a:rPr lang="cs-CZ" dirty="0"/>
              <a:t> </a:t>
            </a:r>
            <a:r>
              <a:rPr lang="cs-CZ" dirty="0" err="1"/>
              <a:t>every</a:t>
            </a:r>
            <a:r>
              <a:rPr lang="cs-CZ" dirty="0"/>
              <a:t> 10 </a:t>
            </a:r>
            <a:r>
              <a:rPr lang="cs-CZ" dirty="0" err="1"/>
              <a:t>minutes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put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bandage</a:t>
            </a:r>
            <a:r>
              <a:rPr lang="cs-CZ" dirty="0"/>
              <a:t> 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112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Roller </a:t>
            </a:r>
            <a:r>
              <a:rPr lang="cs-CZ" dirty="0" err="1" smtClean="0"/>
              <a:t>bandages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cs-CZ" dirty="0" err="1" smtClean="0">
                <a:solidFill>
                  <a:srgbClr val="FFFF00"/>
                </a:solidFill>
                <a:latin typeface="Calibri"/>
                <a:cs typeface="Calibri"/>
              </a:rPr>
              <a:t>There</a:t>
            </a:r>
            <a:r>
              <a:rPr lang="cs-CZ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lang="cs-CZ" dirty="0">
                <a:solidFill>
                  <a:srgbClr val="FFFF00"/>
                </a:solidFill>
                <a:latin typeface="Calibri"/>
                <a:cs typeface="Calibri"/>
              </a:rPr>
              <a:t>are 3 </a:t>
            </a:r>
            <a:r>
              <a:rPr lang="cs-CZ" dirty="0" err="1">
                <a:solidFill>
                  <a:srgbClr val="FFFF00"/>
                </a:solidFill>
                <a:latin typeface="Calibri"/>
                <a:cs typeface="Calibri"/>
              </a:rPr>
              <a:t>types</a:t>
            </a:r>
            <a:r>
              <a:rPr lang="cs-CZ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lang="cs-CZ" dirty="0" err="1">
                <a:solidFill>
                  <a:srgbClr val="FFFF00"/>
                </a:solidFill>
                <a:latin typeface="Calibri"/>
                <a:cs typeface="Calibri"/>
              </a:rPr>
              <a:t>of</a:t>
            </a:r>
            <a:r>
              <a:rPr lang="cs-CZ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lang="cs-CZ" dirty="0" err="1">
                <a:solidFill>
                  <a:srgbClr val="FFFF00"/>
                </a:solidFill>
                <a:latin typeface="Calibri"/>
                <a:cs typeface="Calibri"/>
              </a:rPr>
              <a:t>roller</a:t>
            </a:r>
            <a:r>
              <a:rPr lang="cs-CZ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lang="cs-CZ" dirty="0" err="1">
                <a:solidFill>
                  <a:srgbClr val="FFFF00"/>
                </a:solidFill>
                <a:latin typeface="Calibri"/>
                <a:cs typeface="Calibri"/>
              </a:rPr>
              <a:t>bandage</a:t>
            </a:r>
            <a:r>
              <a:rPr lang="cs-CZ" dirty="0" smtClean="0">
                <a:solidFill>
                  <a:srgbClr val="FFFF00"/>
                </a:solidFill>
                <a:latin typeface="Calibri"/>
                <a:cs typeface="Calibri"/>
              </a:rPr>
              <a:t>:</a:t>
            </a:r>
          </a:p>
          <a:p>
            <a:endParaRPr lang="cs-CZ" dirty="0"/>
          </a:p>
          <a:p>
            <a:pPr lvl="0"/>
            <a:r>
              <a:rPr lang="cs-CZ" dirty="0" err="1"/>
              <a:t>bandages</a:t>
            </a:r>
            <a:r>
              <a:rPr lang="cs-CZ" dirty="0"/>
              <a:t> made </a:t>
            </a:r>
            <a:r>
              <a:rPr lang="cs-CZ" dirty="0" err="1"/>
              <a:t>of</a:t>
            </a:r>
            <a:r>
              <a:rPr lang="cs-CZ" dirty="0"/>
              <a:t> open-</a:t>
            </a:r>
            <a:r>
              <a:rPr lang="cs-CZ" dirty="0" err="1"/>
              <a:t>weave</a:t>
            </a:r>
            <a:r>
              <a:rPr lang="cs-CZ" dirty="0"/>
              <a:t> </a:t>
            </a:r>
            <a:r>
              <a:rPr lang="cs-CZ" dirty="0" err="1"/>
              <a:t>material</a:t>
            </a:r>
            <a:r>
              <a:rPr lang="cs-CZ" dirty="0"/>
              <a:t> </a:t>
            </a:r>
            <a:r>
              <a:rPr lang="cs-CZ" dirty="0" err="1"/>
              <a:t>allow</a:t>
            </a:r>
            <a:r>
              <a:rPr lang="cs-CZ" dirty="0"/>
              <a:t> </a:t>
            </a:r>
            <a:r>
              <a:rPr lang="cs-CZ" dirty="0" err="1"/>
              <a:t>ventilation</a:t>
            </a:r>
            <a:r>
              <a:rPr lang="cs-CZ" dirty="0"/>
              <a:t>, but </a:t>
            </a:r>
            <a:r>
              <a:rPr lang="cs-CZ" dirty="0" err="1"/>
              <a:t>don't</a:t>
            </a:r>
            <a:r>
              <a:rPr lang="cs-CZ" dirty="0"/>
              <a:t> </a:t>
            </a:r>
            <a:r>
              <a:rPr lang="cs-CZ" dirty="0" err="1"/>
              <a:t>put</a:t>
            </a:r>
            <a:r>
              <a:rPr lang="cs-CZ" dirty="0"/>
              <a:t> </a:t>
            </a:r>
            <a:r>
              <a:rPr lang="cs-CZ" dirty="0" err="1"/>
              <a:t>pressure</a:t>
            </a:r>
            <a:r>
              <a:rPr lang="cs-CZ" dirty="0"/>
              <a:t> on </a:t>
            </a:r>
            <a:r>
              <a:rPr lang="cs-CZ" dirty="0" err="1"/>
              <a:t>wounds</a:t>
            </a:r>
            <a:r>
              <a:rPr lang="cs-CZ" dirty="0"/>
              <a:t> and </a:t>
            </a:r>
            <a:r>
              <a:rPr lang="cs-CZ" dirty="0" err="1"/>
              <a:t>don't</a:t>
            </a:r>
            <a:r>
              <a:rPr lang="cs-CZ" dirty="0"/>
              <a:t> support </a:t>
            </a:r>
            <a:r>
              <a:rPr lang="cs-CZ" dirty="0" err="1"/>
              <a:t>joints</a:t>
            </a:r>
            <a:r>
              <a:rPr lang="cs-CZ" dirty="0"/>
              <a:t> </a:t>
            </a:r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marL="118872" indent="0">
              <a:buNone/>
            </a:pPr>
            <a:endParaRPr lang="en-US" dirty="0"/>
          </a:p>
        </p:txBody>
      </p:sp>
      <p:pic>
        <p:nvPicPr>
          <p:cNvPr id="5" name="Picture 4" descr="Unknow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4653136"/>
            <a:ext cx="2016224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30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Roller </a:t>
            </a:r>
            <a:r>
              <a:rPr lang="cs-CZ" dirty="0" err="1"/>
              <a:t>bandages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err="1">
                <a:solidFill>
                  <a:srgbClr val="FFFF00"/>
                </a:solidFill>
                <a:latin typeface="Calibri"/>
                <a:cs typeface="Calibri"/>
              </a:rPr>
              <a:t>There</a:t>
            </a:r>
            <a:r>
              <a:rPr lang="cs-CZ" dirty="0">
                <a:solidFill>
                  <a:srgbClr val="FFFF00"/>
                </a:solidFill>
                <a:latin typeface="Calibri"/>
                <a:cs typeface="Calibri"/>
              </a:rPr>
              <a:t> are 3 </a:t>
            </a:r>
            <a:r>
              <a:rPr lang="cs-CZ" dirty="0" err="1">
                <a:solidFill>
                  <a:srgbClr val="FFFF00"/>
                </a:solidFill>
                <a:latin typeface="Calibri"/>
                <a:cs typeface="Calibri"/>
              </a:rPr>
              <a:t>types</a:t>
            </a:r>
            <a:r>
              <a:rPr lang="cs-CZ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lang="cs-CZ" dirty="0" err="1">
                <a:solidFill>
                  <a:srgbClr val="FFFF00"/>
                </a:solidFill>
                <a:latin typeface="Calibri"/>
                <a:cs typeface="Calibri"/>
              </a:rPr>
              <a:t>of</a:t>
            </a:r>
            <a:r>
              <a:rPr lang="cs-CZ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lang="cs-CZ" dirty="0" err="1">
                <a:solidFill>
                  <a:srgbClr val="FFFF00"/>
                </a:solidFill>
                <a:latin typeface="Calibri"/>
                <a:cs typeface="Calibri"/>
              </a:rPr>
              <a:t>roller</a:t>
            </a:r>
            <a:r>
              <a:rPr lang="cs-CZ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lang="cs-CZ" dirty="0" err="1">
                <a:solidFill>
                  <a:srgbClr val="FFFF00"/>
                </a:solidFill>
                <a:latin typeface="Calibri"/>
                <a:cs typeface="Calibri"/>
              </a:rPr>
              <a:t>bandage</a:t>
            </a:r>
            <a:r>
              <a:rPr lang="cs-CZ" dirty="0">
                <a:solidFill>
                  <a:srgbClr val="FFFF00"/>
                </a:solidFill>
                <a:latin typeface="Calibri"/>
                <a:cs typeface="Calibri"/>
              </a:rPr>
              <a:t>:</a:t>
            </a:r>
          </a:p>
          <a:p>
            <a:pPr marL="118872" lvl="0" indent="0">
              <a:buNone/>
            </a:pPr>
            <a:endParaRPr lang="cs-CZ" dirty="0" smtClean="0"/>
          </a:p>
          <a:p>
            <a:pPr lvl="0"/>
            <a:r>
              <a:rPr lang="cs-CZ" dirty="0" err="1" smtClean="0"/>
              <a:t>elasticated</a:t>
            </a:r>
            <a:r>
              <a:rPr lang="cs-CZ" dirty="0" smtClean="0"/>
              <a:t> </a:t>
            </a:r>
            <a:r>
              <a:rPr lang="cs-CZ" dirty="0" err="1"/>
              <a:t>bandages</a:t>
            </a:r>
            <a:r>
              <a:rPr lang="cs-CZ" dirty="0"/>
              <a:t> </a:t>
            </a:r>
            <a:r>
              <a:rPr lang="cs-CZ" dirty="0" err="1"/>
              <a:t>mould</a:t>
            </a:r>
            <a:r>
              <a:rPr lang="cs-CZ" dirty="0"/>
              <a:t> to a </a:t>
            </a:r>
            <a:r>
              <a:rPr lang="cs-CZ" dirty="0" err="1"/>
              <a:t>person's</a:t>
            </a:r>
            <a:r>
              <a:rPr lang="cs-CZ" dirty="0"/>
              <a:t> body </a:t>
            </a:r>
            <a:r>
              <a:rPr lang="cs-CZ" dirty="0" err="1"/>
              <a:t>shape</a:t>
            </a:r>
            <a:r>
              <a:rPr lang="cs-CZ" dirty="0"/>
              <a:t>, and are </a:t>
            </a:r>
            <a:r>
              <a:rPr lang="cs-CZ" dirty="0" err="1"/>
              <a:t>used</a:t>
            </a:r>
            <a:r>
              <a:rPr lang="cs-CZ" dirty="0"/>
              <a:t> to </a:t>
            </a:r>
            <a:r>
              <a:rPr lang="cs-CZ" dirty="0" err="1"/>
              <a:t>secure</a:t>
            </a:r>
            <a:r>
              <a:rPr lang="cs-CZ" dirty="0"/>
              <a:t> </a:t>
            </a:r>
            <a:r>
              <a:rPr lang="cs-CZ" dirty="0" err="1"/>
              <a:t>dressings</a:t>
            </a:r>
            <a:r>
              <a:rPr lang="cs-CZ" dirty="0"/>
              <a:t> and support soft </a:t>
            </a:r>
            <a:r>
              <a:rPr lang="cs-CZ" dirty="0" err="1"/>
              <a:t>tissue</a:t>
            </a:r>
            <a:r>
              <a:rPr lang="cs-CZ" dirty="0"/>
              <a:t> </a:t>
            </a:r>
            <a:r>
              <a:rPr lang="cs-CZ" dirty="0" err="1"/>
              <a:t>injuries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sprains</a:t>
            </a:r>
            <a:r>
              <a:rPr lang="cs-CZ" dirty="0"/>
              <a:t> </a:t>
            </a:r>
          </a:p>
          <a:p>
            <a:endParaRPr lang="en-US" dirty="0"/>
          </a:p>
        </p:txBody>
      </p:sp>
      <p:pic>
        <p:nvPicPr>
          <p:cNvPr id="5" name="Picture 4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509120"/>
            <a:ext cx="2502396" cy="190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191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Roller </a:t>
            </a:r>
            <a:r>
              <a:rPr lang="cs-CZ" dirty="0" err="1"/>
              <a:t>bandages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err="1">
                <a:solidFill>
                  <a:srgbClr val="FFFF00"/>
                </a:solidFill>
                <a:latin typeface="Calibri"/>
                <a:cs typeface="Calibri"/>
              </a:rPr>
              <a:t>There</a:t>
            </a:r>
            <a:r>
              <a:rPr lang="cs-CZ" dirty="0">
                <a:solidFill>
                  <a:srgbClr val="FFFF00"/>
                </a:solidFill>
                <a:latin typeface="Calibri"/>
                <a:cs typeface="Calibri"/>
              </a:rPr>
              <a:t> are 3 </a:t>
            </a:r>
            <a:r>
              <a:rPr lang="cs-CZ" dirty="0" err="1">
                <a:solidFill>
                  <a:srgbClr val="FFFF00"/>
                </a:solidFill>
                <a:latin typeface="Calibri"/>
                <a:cs typeface="Calibri"/>
              </a:rPr>
              <a:t>types</a:t>
            </a:r>
            <a:r>
              <a:rPr lang="cs-CZ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lang="cs-CZ" dirty="0" err="1">
                <a:solidFill>
                  <a:srgbClr val="FFFF00"/>
                </a:solidFill>
                <a:latin typeface="Calibri"/>
                <a:cs typeface="Calibri"/>
              </a:rPr>
              <a:t>of</a:t>
            </a:r>
            <a:r>
              <a:rPr lang="cs-CZ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lang="cs-CZ" dirty="0" err="1">
                <a:solidFill>
                  <a:srgbClr val="FFFF00"/>
                </a:solidFill>
                <a:latin typeface="Calibri"/>
                <a:cs typeface="Calibri"/>
              </a:rPr>
              <a:t>roller</a:t>
            </a:r>
            <a:r>
              <a:rPr lang="cs-CZ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lang="cs-CZ" dirty="0" err="1">
                <a:solidFill>
                  <a:srgbClr val="FFFF00"/>
                </a:solidFill>
                <a:latin typeface="Calibri"/>
                <a:cs typeface="Calibri"/>
              </a:rPr>
              <a:t>bandage</a:t>
            </a:r>
            <a:r>
              <a:rPr lang="cs-CZ" dirty="0">
                <a:solidFill>
                  <a:srgbClr val="FFFF00"/>
                </a:solidFill>
                <a:latin typeface="Calibri"/>
                <a:cs typeface="Calibri"/>
              </a:rPr>
              <a:t>:</a:t>
            </a:r>
          </a:p>
          <a:p>
            <a:pPr marL="118872" lvl="0" indent="0">
              <a:buNone/>
            </a:pPr>
            <a:endParaRPr lang="cs-CZ" dirty="0" smtClean="0"/>
          </a:p>
          <a:p>
            <a:pPr lvl="0"/>
            <a:r>
              <a:rPr lang="cs-CZ" dirty="0" err="1" smtClean="0"/>
              <a:t>crepe</a:t>
            </a:r>
            <a:r>
              <a:rPr lang="cs-CZ" dirty="0" smtClean="0"/>
              <a:t> </a:t>
            </a:r>
            <a:r>
              <a:rPr lang="cs-CZ" dirty="0" err="1"/>
              <a:t>bandages</a:t>
            </a:r>
            <a:r>
              <a:rPr lang="cs-CZ" dirty="0"/>
              <a:t> are </a:t>
            </a:r>
            <a:r>
              <a:rPr lang="cs-CZ" dirty="0" err="1"/>
              <a:t>used</a:t>
            </a:r>
            <a:r>
              <a:rPr lang="cs-CZ" dirty="0"/>
              <a:t> to </a:t>
            </a:r>
            <a:r>
              <a:rPr lang="cs-CZ" dirty="0" err="1"/>
              <a:t>give</a:t>
            </a:r>
            <a:r>
              <a:rPr lang="cs-CZ" dirty="0"/>
              <a:t> </a:t>
            </a:r>
            <a:r>
              <a:rPr lang="cs-CZ" dirty="0" err="1"/>
              <a:t>firm</a:t>
            </a:r>
            <a:r>
              <a:rPr lang="cs-CZ" dirty="0"/>
              <a:t> support to </a:t>
            </a:r>
            <a:r>
              <a:rPr lang="cs-CZ" dirty="0" err="1"/>
              <a:t>injured</a:t>
            </a:r>
            <a:r>
              <a:rPr lang="cs-CZ" dirty="0"/>
              <a:t> </a:t>
            </a:r>
            <a:r>
              <a:rPr lang="cs-CZ" dirty="0" err="1"/>
              <a:t>joints</a:t>
            </a:r>
            <a:r>
              <a:rPr lang="cs-CZ" dirty="0"/>
              <a:t> 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4149080"/>
            <a:ext cx="3556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762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Roller </a:t>
            </a:r>
            <a:r>
              <a:rPr lang="cs-CZ" dirty="0" err="1"/>
              <a:t>bandages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>
                <a:solidFill>
                  <a:srgbClr val="FFFF00"/>
                </a:solidFill>
              </a:rPr>
              <a:t>To </a:t>
            </a:r>
            <a:r>
              <a:rPr lang="cs-CZ" dirty="0" err="1">
                <a:solidFill>
                  <a:srgbClr val="FFFF00"/>
                </a:solidFill>
              </a:rPr>
              <a:t>apply</a:t>
            </a:r>
            <a:r>
              <a:rPr lang="cs-CZ" dirty="0">
                <a:solidFill>
                  <a:srgbClr val="FFFF00"/>
                </a:solidFill>
              </a:rPr>
              <a:t> a </a:t>
            </a:r>
            <a:r>
              <a:rPr lang="cs-CZ" dirty="0" err="1">
                <a:solidFill>
                  <a:srgbClr val="FFFF00"/>
                </a:solidFill>
              </a:rPr>
              <a:t>roller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bandage</a:t>
            </a:r>
            <a:r>
              <a:rPr lang="cs-CZ" dirty="0">
                <a:solidFill>
                  <a:srgbClr val="FFFF00"/>
                </a:solidFill>
              </a:rPr>
              <a:t>:</a:t>
            </a:r>
          </a:p>
          <a:p>
            <a:pPr lvl="0"/>
            <a:endParaRPr lang="cs-CZ" dirty="0" smtClean="0"/>
          </a:p>
          <a:p>
            <a:pPr lvl="0"/>
            <a:r>
              <a:rPr lang="cs-CZ" dirty="0" err="1" smtClean="0"/>
              <a:t>keep</a:t>
            </a:r>
            <a:r>
              <a:rPr lang="cs-CZ" dirty="0" smtClean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rolled</a:t>
            </a:r>
            <a:r>
              <a:rPr lang="cs-CZ" dirty="0"/>
              <a:t>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bandage</a:t>
            </a:r>
            <a:r>
              <a:rPr lang="cs-CZ" dirty="0"/>
              <a:t> </a:t>
            </a:r>
            <a:r>
              <a:rPr lang="cs-CZ" dirty="0" err="1"/>
              <a:t>above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injury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unrolled</a:t>
            </a:r>
            <a:r>
              <a:rPr lang="cs-CZ" dirty="0"/>
              <a:t> part </a:t>
            </a:r>
            <a:r>
              <a:rPr lang="cs-CZ" dirty="0" err="1"/>
              <a:t>below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injury</a:t>
            </a:r>
            <a:r>
              <a:rPr lang="cs-CZ" dirty="0"/>
              <a:t> </a:t>
            </a:r>
          </a:p>
          <a:p>
            <a:pPr lvl="0"/>
            <a:endParaRPr lang="cs-CZ" dirty="0" smtClean="0"/>
          </a:p>
          <a:p>
            <a:pPr lvl="0"/>
            <a:r>
              <a:rPr lang="cs-CZ" dirty="0" err="1" smtClean="0"/>
              <a:t>begin</a:t>
            </a:r>
            <a:r>
              <a:rPr lang="cs-CZ" dirty="0" smtClean="0"/>
              <a:t> </a:t>
            </a:r>
            <a:r>
              <a:rPr lang="cs-CZ" dirty="0"/>
              <a:t>by </a:t>
            </a:r>
            <a:r>
              <a:rPr lang="cs-CZ" dirty="0" err="1"/>
              <a:t>wrapping</a:t>
            </a:r>
            <a:r>
              <a:rPr lang="cs-CZ" dirty="0"/>
              <a:t> </a:t>
            </a:r>
            <a:r>
              <a:rPr lang="cs-CZ" dirty="0" err="1"/>
              <a:t>twice</a:t>
            </a:r>
            <a:r>
              <a:rPr lang="cs-CZ" dirty="0"/>
              <a:t> </a:t>
            </a:r>
            <a:r>
              <a:rPr lang="cs-CZ" dirty="0" err="1"/>
              <a:t>around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injury</a:t>
            </a:r>
            <a:r>
              <a:rPr lang="cs-CZ" dirty="0"/>
              <a:t> to hold </a:t>
            </a:r>
            <a:r>
              <a:rPr lang="cs-CZ" dirty="0" err="1"/>
              <a:t>the</a:t>
            </a:r>
            <a:r>
              <a:rPr lang="cs-CZ" dirty="0"/>
              <a:t> end in place </a:t>
            </a:r>
          </a:p>
          <a:p>
            <a:pPr lvl="0"/>
            <a:endParaRPr lang="cs-CZ" dirty="0" smtClean="0"/>
          </a:p>
          <a:p>
            <a:pPr lvl="0"/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/>
              <a:t>up </a:t>
            </a:r>
            <a:r>
              <a:rPr lang="cs-CZ" dirty="0" err="1"/>
              <a:t>the</a:t>
            </a:r>
            <a:r>
              <a:rPr lang="cs-CZ" dirty="0"/>
              <a:t> limb, </a:t>
            </a:r>
            <a:r>
              <a:rPr lang="cs-CZ" dirty="0" err="1"/>
              <a:t>winding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bandage</a:t>
            </a:r>
            <a:r>
              <a:rPr lang="cs-CZ" dirty="0"/>
              <a:t> in </a:t>
            </a:r>
            <a:r>
              <a:rPr lang="cs-CZ" dirty="0" err="1"/>
              <a:t>spiralling</a:t>
            </a:r>
            <a:r>
              <a:rPr lang="cs-CZ" dirty="0"/>
              <a:t> </a:t>
            </a:r>
            <a:r>
              <a:rPr lang="cs-CZ" dirty="0" err="1"/>
              <a:t>turns</a:t>
            </a:r>
            <a:r>
              <a:rPr lang="cs-CZ" dirty="0"/>
              <a:t>, </a:t>
            </a:r>
            <a:r>
              <a:rPr lang="cs-CZ" dirty="0" err="1"/>
              <a:t>making</a:t>
            </a:r>
            <a:r>
              <a:rPr lang="cs-CZ" dirty="0"/>
              <a:t> </a:t>
            </a:r>
            <a:r>
              <a:rPr lang="cs-CZ" dirty="0" err="1"/>
              <a:t>sure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layer</a:t>
            </a:r>
            <a:r>
              <a:rPr lang="cs-CZ" dirty="0"/>
              <a:t> </a:t>
            </a:r>
            <a:r>
              <a:rPr lang="cs-CZ" dirty="0" err="1"/>
              <a:t>covers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 err="1" smtClean="0"/>
              <a:t>-third</a:t>
            </a:r>
            <a:r>
              <a:rPr lang="cs-CZ" dirty="0" smtClean="0"/>
              <a:t> </a:t>
            </a:r>
            <a:r>
              <a:rPr lang="cs-CZ" dirty="0"/>
              <a:t>to </a:t>
            </a:r>
            <a:r>
              <a:rPr lang="cs-CZ" dirty="0" err="1"/>
              <a:t>two-thirds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previous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 </a:t>
            </a:r>
          </a:p>
          <a:p>
            <a:pPr lvl="0"/>
            <a:endParaRPr lang="cs-CZ" dirty="0" smtClean="0"/>
          </a:p>
          <a:p>
            <a:pPr lvl="0"/>
            <a:r>
              <a:rPr lang="cs-CZ" dirty="0" err="1" smtClean="0"/>
              <a:t>finish</a:t>
            </a:r>
            <a:r>
              <a:rPr lang="cs-CZ" dirty="0" smtClean="0"/>
              <a:t> </a:t>
            </a:r>
            <a:r>
              <a:rPr lang="cs-CZ" dirty="0"/>
              <a:t>by </a:t>
            </a:r>
            <a:r>
              <a:rPr lang="cs-CZ" dirty="0" err="1"/>
              <a:t>wrapping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bandage</a:t>
            </a:r>
            <a:r>
              <a:rPr lang="cs-CZ" dirty="0"/>
              <a:t> </a:t>
            </a:r>
            <a:r>
              <a:rPr lang="cs-CZ" dirty="0" err="1"/>
              <a:t>around</a:t>
            </a:r>
            <a:r>
              <a:rPr lang="cs-CZ" dirty="0"/>
              <a:t> </a:t>
            </a:r>
            <a:r>
              <a:rPr lang="cs-CZ" dirty="0" err="1"/>
              <a:t>once</a:t>
            </a:r>
            <a:r>
              <a:rPr lang="cs-CZ" dirty="0"/>
              <a:t> more and </a:t>
            </a:r>
            <a:r>
              <a:rPr lang="cs-CZ" dirty="0" err="1"/>
              <a:t>securing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end </a:t>
            </a:r>
          </a:p>
        </p:txBody>
      </p:sp>
    </p:spTree>
    <p:extLst>
      <p:ext uri="{BB962C8B-B14F-4D97-AF65-F5344CB8AC3E}">
        <p14:creationId xmlns:p14="http://schemas.microsoft.com/office/powerpoint/2010/main" val="1882596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Roller </a:t>
            </a:r>
            <a:r>
              <a:rPr lang="cs-CZ" dirty="0" err="1"/>
              <a:t>bandages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err="1"/>
              <a:t>When</a:t>
            </a:r>
            <a:r>
              <a:rPr lang="cs-CZ" sz="2800" dirty="0"/>
              <a:t> </a:t>
            </a:r>
            <a:r>
              <a:rPr lang="cs-CZ" sz="2800" dirty="0" err="1"/>
              <a:t>applying</a:t>
            </a:r>
            <a:r>
              <a:rPr lang="cs-CZ" sz="2800" dirty="0"/>
              <a:t> </a:t>
            </a:r>
            <a:r>
              <a:rPr lang="cs-CZ" sz="2800" dirty="0" err="1"/>
              <a:t>bandages</a:t>
            </a:r>
            <a:r>
              <a:rPr lang="cs-CZ" sz="2800" dirty="0"/>
              <a:t> to </a:t>
            </a:r>
            <a:r>
              <a:rPr lang="cs-CZ" sz="2800" dirty="0" err="1"/>
              <a:t>elbows</a:t>
            </a:r>
            <a:r>
              <a:rPr lang="cs-CZ" sz="2800" dirty="0"/>
              <a:t> and </a:t>
            </a:r>
            <a:r>
              <a:rPr lang="cs-CZ" sz="2800" dirty="0" err="1"/>
              <a:t>knees</a:t>
            </a:r>
            <a:r>
              <a:rPr lang="cs-CZ" sz="2800" dirty="0"/>
              <a:t> to hold </a:t>
            </a:r>
            <a:r>
              <a:rPr lang="cs-CZ" sz="2800" dirty="0" err="1"/>
              <a:t>dressings</a:t>
            </a:r>
            <a:r>
              <a:rPr lang="cs-CZ" sz="2800" dirty="0"/>
              <a:t> in place </a:t>
            </a:r>
            <a:r>
              <a:rPr lang="cs-CZ" sz="2800" dirty="0" err="1"/>
              <a:t>or</a:t>
            </a:r>
            <a:r>
              <a:rPr lang="cs-CZ" sz="2800" dirty="0"/>
              <a:t> support </a:t>
            </a:r>
            <a:r>
              <a:rPr lang="cs-CZ" sz="2800" dirty="0" err="1"/>
              <a:t>sprains</a:t>
            </a:r>
            <a:r>
              <a:rPr lang="cs-CZ" sz="2800" dirty="0"/>
              <a:t> </a:t>
            </a:r>
            <a:r>
              <a:rPr lang="cs-CZ" sz="2800" dirty="0" err="1"/>
              <a:t>or</a:t>
            </a:r>
            <a:r>
              <a:rPr lang="cs-CZ" sz="2800" dirty="0"/>
              <a:t> </a:t>
            </a:r>
            <a:r>
              <a:rPr lang="cs-CZ" sz="2800" dirty="0" err="1"/>
              <a:t>strains</a:t>
            </a:r>
            <a:r>
              <a:rPr lang="cs-CZ" sz="2800" dirty="0"/>
              <a:t>, </a:t>
            </a:r>
            <a:r>
              <a:rPr lang="cs-CZ" sz="2800" dirty="0" err="1"/>
              <a:t>flex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joint </a:t>
            </a:r>
            <a:r>
              <a:rPr lang="cs-CZ" sz="2800" dirty="0" err="1"/>
              <a:t>slightly</a:t>
            </a:r>
            <a:r>
              <a:rPr lang="cs-CZ" sz="2800" dirty="0"/>
              <a:t>, </a:t>
            </a:r>
            <a:r>
              <a:rPr lang="cs-CZ" sz="2800" dirty="0" err="1"/>
              <a:t>apply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bandage</a:t>
            </a:r>
            <a:r>
              <a:rPr lang="cs-CZ" sz="2800" dirty="0"/>
              <a:t> in a </a:t>
            </a:r>
            <a:r>
              <a:rPr lang="cs-CZ" sz="2800" dirty="0" err="1"/>
              <a:t>figure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eight</a:t>
            </a:r>
            <a:r>
              <a:rPr lang="cs-CZ" sz="2800" dirty="0"/>
              <a:t>, and </a:t>
            </a:r>
            <a:r>
              <a:rPr lang="cs-CZ" sz="2800" dirty="0" err="1"/>
              <a:t>extend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bandage</a:t>
            </a:r>
            <a:r>
              <a:rPr lang="cs-CZ" sz="2800" dirty="0"/>
              <a:t> </a:t>
            </a:r>
            <a:r>
              <a:rPr lang="cs-CZ" sz="2800" dirty="0" err="1"/>
              <a:t>quite</a:t>
            </a:r>
            <a:r>
              <a:rPr lang="cs-CZ" sz="2800" dirty="0"/>
              <a:t> far on </a:t>
            </a:r>
            <a:r>
              <a:rPr lang="cs-CZ" sz="2800" dirty="0" err="1"/>
              <a:t>each</a:t>
            </a:r>
            <a:r>
              <a:rPr lang="cs-CZ" sz="2800" dirty="0"/>
              <a:t> </a:t>
            </a:r>
            <a:r>
              <a:rPr lang="cs-CZ" sz="2800" dirty="0" err="1"/>
              <a:t>side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joint.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221088"/>
            <a:ext cx="3168352" cy="2321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3161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Vlastní 1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F0AD00"/>
      </a:accent1>
      <a:accent2>
        <a:srgbClr val="FFFFFF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7313</TotalTime>
  <Words>474</Words>
  <Application>Microsoft Macintosh PowerPoint</Application>
  <PresentationFormat>On-screen Show (4:3)</PresentationFormat>
  <Paragraphs>100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Modul</vt:lpstr>
      <vt:lpstr>Bandages</vt:lpstr>
      <vt:lpstr>How do I apply a bandage?</vt:lpstr>
      <vt:lpstr>How do I apply a bandage?</vt:lpstr>
      <vt:lpstr>How do I apply a bandage?</vt:lpstr>
      <vt:lpstr>Roller bandages</vt:lpstr>
      <vt:lpstr>Roller bandages</vt:lpstr>
      <vt:lpstr>Roller bandages</vt:lpstr>
      <vt:lpstr>Roller bandages</vt:lpstr>
      <vt:lpstr>Roller bandages</vt:lpstr>
      <vt:lpstr>Roller bandages</vt:lpstr>
      <vt:lpstr>Tubular bandages</vt:lpstr>
      <vt:lpstr>Triangular bandages</vt:lpstr>
      <vt:lpstr>Triangular bandages</vt:lpstr>
      <vt:lpstr>Elbow bandage</vt:lpstr>
      <vt:lpstr>Wrist</vt:lpstr>
      <vt:lpstr>Knee</vt:lpstr>
      <vt:lpstr>Ankle</vt:lpstr>
      <vt:lpstr>Shoulder orthosis</vt:lpstr>
      <vt:lpstr>Clavicle orthosis</vt:lpstr>
      <vt:lpstr>Knee orthosis</vt:lpstr>
      <vt:lpstr>Pelvic belt</vt:lpstr>
      <vt:lpstr>Traction splint</vt:lpstr>
      <vt:lpstr>Traction splint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 accident of men, 36 year old</dc:title>
  <dc:creator>MilAniKrt</dc:creator>
  <cp:lastModifiedBy>Milan Krtička</cp:lastModifiedBy>
  <cp:revision>229</cp:revision>
  <dcterms:created xsi:type="dcterms:W3CDTF">2011-01-16T07:07:02Z</dcterms:created>
  <dcterms:modified xsi:type="dcterms:W3CDTF">2019-05-08T19:51:44Z</dcterms:modified>
</cp:coreProperties>
</file>