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ázev prezentac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prezentace</a:t>
            </a:r>
          </a:p>
        </p:txBody>
      </p:sp>
      <p:sp>
        <p:nvSpPr>
          <p:cNvPr id="12" name="Autor a datum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a datum</a:t>
            </a:r>
          </a:p>
        </p:txBody>
      </p:sp>
      <p:sp>
        <p:nvSpPr>
          <p:cNvPr id="13" name="Text úrovně 1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Podtitul prezentace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ázev snímk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100" name="Podtitul snímku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Podtitul snímku</a:t>
            </a:r>
          </a:p>
        </p:txBody>
      </p:sp>
      <p:sp>
        <p:nvSpPr>
          <p:cNvPr id="10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Název programu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Název programu</a:t>
            </a:r>
          </a:p>
        </p:txBody>
      </p:sp>
      <p:sp>
        <p:nvSpPr>
          <p:cNvPr id="109" name="Program – podtitul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Program – podtitul</a:t>
            </a:r>
          </a:p>
        </p:txBody>
      </p:sp>
      <p:sp>
        <p:nvSpPr>
          <p:cNvPr id="110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Body programu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úrovně 1…"/>
          <p:cNvSpPr txBox="1"/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Výpis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úrovně 1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Více o faktu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Více o faktu</a:t>
            </a:r>
          </a:p>
        </p:txBody>
      </p:sp>
      <p:sp>
        <p:nvSpPr>
          <p:cNvPr id="12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Zdroj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spcBef>
                <a:spcPts val="0"/>
              </a:spcBef>
              <a:buClrTx/>
              <a:buSzTx/>
              <a:buNone/>
              <a:defRPr sz="4224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Zdroj</a:t>
            </a:r>
          </a:p>
        </p:txBody>
      </p:sp>
      <p:sp>
        <p:nvSpPr>
          <p:cNvPr id="136" name="Text úrovně 1…"/>
          <p:cNvSpPr txBox="1"/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pPr/>
            <a:r>
              <a:t>„Význačný citát“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vě medúzy na růžovém pozadí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Dvě dotýkající se medúzy na tmavě modrém pozadí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Dvě medúzy na modrém pozadí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vě dotýkající se medúzy na tmavě modrém pozadí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vě dotýkající se medúzy na tmavě modrém pozadí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or a datum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a datum</a:t>
            </a:r>
          </a:p>
        </p:txBody>
      </p:sp>
      <p:sp>
        <p:nvSpPr>
          <p:cNvPr id="23" name="Název prezentac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</a:defRPr>
            </a:lvl1pPr>
          </a:lstStyle>
          <a:p>
            <a:pPr/>
            <a:r>
              <a:t>Název prezentace</a:t>
            </a:r>
          </a:p>
        </p:txBody>
      </p:sp>
      <p:sp>
        <p:nvSpPr>
          <p:cNvPr id="24" name="Text úrovně 1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Podtitul prezentace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vě medúzy na modrém pozadí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Název snímku"/>
          <p:cNvSpPr txBox="1"/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snímku</a:t>
            </a:r>
          </a:p>
        </p:txBody>
      </p:sp>
      <p:sp>
        <p:nvSpPr>
          <p:cNvPr id="34" name="Text úrovně 1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Podtitul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43" name="Podtitul snímku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Podtitul snímku</a:t>
            </a:r>
          </a:p>
        </p:txBody>
      </p:sp>
      <p:sp>
        <p:nvSpPr>
          <p:cNvPr id="44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vě medúzy na růžovém pozadí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Název snímku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snímku</a:t>
            </a:r>
          </a:p>
        </p:txBody>
      </p:sp>
      <p:sp>
        <p:nvSpPr>
          <p:cNvPr id="62" name="Text úrovně 1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Podtitul snímku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Podtitul snímku</a:t>
            </a:r>
          </a:p>
        </p:txBody>
      </p:sp>
      <p:sp>
        <p:nvSpPr>
          <p:cNvPr id="6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 a živé video – ma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snímku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snímku</a:t>
            </a:r>
          </a:p>
        </p:txBody>
      </p:sp>
      <p:sp>
        <p:nvSpPr>
          <p:cNvPr id="72" name="Text úrovně 1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Podtitul snímku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Podtitul snímku</a:t>
            </a:r>
          </a:p>
        </p:txBody>
      </p:sp>
      <p:sp>
        <p:nvSpPr>
          <p:cNvPr id="7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 a živé video – vel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ázev snímku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snímku</a:t>
            </a:r>
          </a:p>
        </p:txBody>
      </p:sp>
      <p:sp>
        <p:nvSpPr>
          <p:cNvPr id="82" name="Text úrovně 1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Podtitul snímku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Podtitul snímku</a:t>
            </a:r>
          </a:p>
        </p:txBody>
      </p:sp>
      <p:sp>
        <p:nvSpPr>
          <p:cNvPr id="8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Název oddílu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Název oddílu</a:t>
            </a:r>
          </a:p>
        </p:txBody>
      </p:sp>
      <p:sp>
        <p:nvSpPr>
          <p:cNvPr id="9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Název snímku</a:t>
            </a:r>
          </a:p>
        </p:txBody>
      </p:sp>
      <p:sp>
        <p:nvSpPr>
          <p:cNvPr id="3" name="Text úrovně 1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spcBef>
                <a:spcPts val="0"/>
              </a:spcBef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lternativní zubní past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Alternativní zubní pasty</a:t>
            </a:r>
          </a:p>
        </p:txBody>
      </p:sp>
      <p:sp>
        <p:nvSpPr>
          <p:cNvPr id="172" name="Tereza Stará, DEHY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Tereza Stará, DEHY</a:t>
            </a:r>
          </a:p>
        </p:txBody>
      </p:sp>
      <p:sp>
        <p:nvSpPr>
          <p:cNvPr id="173" name="Podtitul prezentac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IMG_0073.jpeg" descr="IMG_007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71531" y="7916883"/>
            <a:ext cx="5628600" cy="562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0050.png" descr="IMG_00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070" y="259988"/>
            <a:ext cx="4840667" cy="4840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Děkuji za pozornos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Děkuji za pozornost</a:t>
            </a:r>
          </a:p>
        </p:txBody>
      </p:sp>
      <p:sp>
        <p:nvSpPr>
          <p:cNvPr id="226" name="Autor a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Podtitul prezentac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8" name="IMG_0061.jpeg" descr="IMG_006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3788845" y="7665101"/>
            <a:ext cx="10307334" cy="579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0062.png" descr="IMG_006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6905" y="291441"/>
            <a:ext cx="6525836" cy="4891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0063.jpeg" descr="IMG_006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023" y="7234925"/>
            <a:ext cx="6165020" cy="6165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0064.jpeg" descr="IMG_006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04832" y="7752417"/>
            <a:ext cx="6840046" cy="5130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0066.jpeg" descr="IMG_0066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4835" y="326116"/>
            <a:ext cx="7268075" cy="4822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0067.jpeg" descr="IMG_0067.jpeg"/>
          <p:cNvPicPr>
            <a:picLocks noChangeAspect="1"/>
          </p:cNvPicPr>
          <p:nvPr/>
        </p:nvPicPr>
        <p:blipFill>
          <a:blip r:embed="rId7">
            <a:extLst/>
          </a:blip>
          <a:srcRect l="0" t="0" r="10119" b="0"/>
          <a:stretch>
            <a:fillRect/>
          </a:stretch>
        </p:blipFill>
        <p:spPr>
          <a:xfrm>
            <a:off x="19696735" y="113512"/>
            <a:ext cx="4127871" cy="6888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asta v prášk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/>
            </a:lvl1pPr>
          </a:lstStyle>
          <a:p>
            <a:pPr/>
            <a:r>
              <a:t>Pasta v prášku</a:t>
            </a:r>
          </a:p>
        </p:txBody>
      </p:sp>
      <p:sp>
        <p:nvSpPr>
          <p:cNvPr id="178" name="Přírodní složení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Přírodní složení</a:t>
            </a:r>
          </a:p>
          <a:p>
            <a:pPr/>
            <a:r>
              <a:t>Různé příchutě</a:t>
            </a:r>
          </a:p>
          <a:p>
            <a:pPr/>
            <a:r>
              <a:t>Různé barvy</a:t>
            </a:r>
          </a:p>
          <a:p>
            <a:pPr/>
            <a:r>
              <a:t>Nehygienické používání </a:t>
            </a:r>
          </a:p>
          <a:p>
            <a:pPr/>
            <a:r>
              <a:t>Lepší cena</a:t>
            </a:r>
          </a:p>
        </p:txBody>
      </p:sp>
      <p:sp>
        <p:nvSpPr>
          <p:cNvPr id="179" name="Podtitul snímku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0" name="IMG_0045.jpeg" descr="IMG_00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35913" y="455311"/>
            <a:ext cx="9193004" cy="6894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0046.jpeg" descr="IMG_004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39513" y="6028122"/>
            <a:ext cx="7486023" cy="7486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Jak používa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/>
            </a:lvl1pPr>
          </a:lstStyle>
          <a:p>
            <a:pPr/>
            <a:r>
              <a:t>Jak používat</a:t>
            </a:r>
          </a:p>
        </p:txBody>
      </p:sp>
      <p:sp>
        <p:nvSpPr>
          <p:cNvPr id="184" name="Text s odrážkami na snímku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Podtitul snímku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6" name="IMG_0057.jpeg" descr="IMG_005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1520" y="4338066"/>
            <a:ext cx="7552210" cy="7126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0055.jpeg" descr="IMG_005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71430" y="4358135"/>
            <a:ext cx="7937988" cy="7086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0054.jpeg" descr="IMG_005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8944" y="4227774"/>
            <a:ext cx="5204876" cy="7347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asta v tabletá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/>
            </a:lvl1pPr>
          </a:lstStyle>
          <a:p>
            <a:pPr/>
            <a:r>
              <a:t>Pasta v tabletách</a:t>
            </a:r>
          </a:p>
        </p:txBody>
      </p:sp>
      <p:sp>
        <p:nvSpPr>
          <p:cNvPr id="191" name="Zdravá a ekologická náhrada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Zdravá a ekologická náhrada</a:t>
            </a:r>
          </a:p>
          <a:p>
            <a:pPr/>
            <a:r>
              <a:t>Jemně abrazivní</a:t>
            </a:r>
          </a:p>
          <a:p>
            <a:pPr/>
            <a:r>
              <a:t>Vhodná jak pro čištění tak pro svěží dech</a:t>
            </a:r>
          </a:p>
          <a:p>
            <a:pPr/>
            <a:r>
              <a:t>Hygienické používání</a:t>
            </a:r>
          </a:p>
          <a:p>
            <a:pPr/>
            <a:r>
              <a:t>Vyšší cena</a:t>
            </a:r>
          </a:p>
        </p:txBody>
      </p:sp>
      <p:sp>
        <p:nvSpPr>
          <p:cNvPr id="192" name="Podtitul snímku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IMG_0048.png" descr="IMG_00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38380" y="3015412"/>
            <a:ext cx="7106114" cy="7106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0049.png" descr="IMG_00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9776" y="7156811"/>
            <a:ext cx="6899058" cy="689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0050.png" descr="IMG_00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54899" y="-254693"/>
            <a:ext cx="6576293" cy="6576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Jak používa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/>
            </a:lvl1pPr>
          </a:lstStyle>
          <a:p>
            <a:pPr/>
            <a:r>
              <a:t>Jak používat</a:t>
            </a:r>
          </a:p>
        </p:txBody>
      </p:sp>
      <p:sp>
        <p:nvSpPr>
          <p:cNvPr id="198" name="Rozkousat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Rozkousat</a:t>
            </a:r>
          </a:p>
          <a:p>
            <a:pPr/>
            <a:r>
              <a:t>Nepolykat</a:t>
            </a:r>
          </a:p>
          <a:p>
            <a:pPr/>
            <a:r>
              <a:t>Vyčistit zuby kartáčkem</a:t>
            </a:r>
          </a:p>
          <a:p>
            <a:pPr/>
            <a:r>
              <a:t>Vyplivnout</a:t>
            </a:r>
          </a:p>
          <a:p>
            <a:pPr/>
            <a:r>
              <a:t>(Vypláchnout)</a:t>
            </a:r>
          </a:p>
        </p:txBody>
      </p:sp>
      <p:sp>
        <p:nvSpPr>
          <p:cNvPr id="199" name="Podtitul snímku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0" name="IMG_0060.jpeg" descr="IMG_0060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731962" y="4483531"/>
            <a:ext cx="11125201" cy="591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Herbad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/>
            </a:lvl1pPr>
          </a:lstStyle>
          <a:p>
            <a:pPr/>
            <a:r>
              <a:t>Herbadent</a:t>
            </a:r>
          </a:p>
        </p:txBody>
      </p:sp>
      <p:sp>
        <p:nvSpPr>
          <p:cNvPr id="203" name="První představení letos na Pragodent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První představení letos na Pragodent</a:t>
            </a:r>
          </a:p>
          <a:p>
            <a:pPr/>
            <a:r>
              <a:t>Vysušený extrakt ze sedmi bylin</a:t>
            </a:r>
          </a:p>
          <a:p>
            <a:pPr/>
            <a:r>
              <a:t>Posiluje dásně, napomáhá prevenci zánětu, posiluje sklovinu</a:t>
            </a:r>
          </a:p>
        </p:txBody>
      </p:sp>
      <p:sp>
        <p:nvSpPr>
          <p:cNvPr id="204" name="Podtitul snímku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IMG_0069.jpeg" descr="IMG_006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5732" y="3367446"/>
            <a:ext cx="10471661" cy="6981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Název snímk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17244">
              <a:defRPr spc="-249" sz="8316"/>
            </a:pPr>
          </a:p>
        </p:txBody>
      </p:sp>
      <p:sp>
        <p:nvSpPr>
          <p:cNvPr id="208" name="Méně plastu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Méně plastu</a:t>
            </a:r>
          </a:p>
          <a:p>
            <a:pPr/>
            <a:r>
              <a:t>Méně vody</a:t>
            </a:r>
          </a:p>
          <a:p>
            <a:pPr/>
            <a:r>
              <a:t>Bezezbytkové využití</a:t>
            </a:r>
          </a:p>
          <a:p>
            <a:pPr/>
            <a:r>
              <a:t>Vysoká cena</a:t>
            </a:r>
          </a:p>
        </p:txBody>
      </p:sp>
      <p:sp>
        <p:nvSpPr>
          <p:cNvPr id="209" name="Podtitul snímku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0" name="IMG_0068.jpeg" descr="IMG_00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23138" y="3641239"/>
            <a:ext cx="11196960" cy="752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orovnání c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/>
            </a:lvl1pPr>
          </a:lstStyle>
          <a:p>
            <a:pPr/>
            <a:r>
              <a:t>Porovnání cen</a:t>
            </a:r>
          </a:p>
        </p:txBody>
      </p:sp>
      <p:sp>
        <p:nvSpPr>
          <p:cNvPr id="213" name="Běžná zubní pasta v tubě &lt; zubní pasta v prášku &lt; zubní pasta v tabletě…"/>
          <p:cNvSpPr txBox="1"/>
          <p:nvPr>
            <p:ph type="body" idx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</p:spPr>
        <p:txBody>
          <a:bodyPr/>
          <a:lstStyle/>
          <a:p>
            <a:pPr/>
            <a:r>
              <a:t>Běžná zubní pasta v tubě &lt; zubní pasta v prášku &lt; zubní pasta v tabletě</a:t>
            </a:r>
          </a:p>
          <a:p>
            <a:pPr/>
            <a:r>
              <a:t>70 Kč                                        100 Kč                             200 Kč</a:t>
            </a:r>
          </a:p>
        </p:txBody>
      </p:sp>
      <p:sp>
        <p:nvSpPr>
          <p:cNvPr id="214" name="Podtitul snímku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5" name="IMG_0070.jpeg" descr="IMG_007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913" y="7519732"/>
            <a:ext cx="7721601" cy="515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0067.jpeg" descr="IMG_006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87258" y="6668832"/>
            <a:ext cx="457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0062.png" descr="IMG_006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67002" y="6922832"/>
            <a:ext cx="8470901" cy="635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Domácí výrob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pc="-249" sz="8316"/>
            </a:lvl1pPr>
          </a:lstStyle>
          <a:p>
            <a:pPr/>
            <a:r>
              <a:t>Domácí výroba</a:t>
            </a:r>
          </a:p>
        </p:txBody>
      </p:sp>
      <p:sp>
        <p:nvSpPr>
          <p:cNvPr id="220" name="Jedlá soda bělí a brousí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Jedlá soda bělí a brousí</a:t>
            </a:r>
          </a:p>
          <a:p>
            <a:pPr/>
            <a:r>
              <a:t>Kokosový olej je antibakteriální</a:t>
            </a:r>
          </a:p>
          <a:p>
            <a:pPr/>
            <a:r>
              <a:t>Stévie má příjemnou chuť a je také antibakteriální</a:t>
            </a:r>
          </a:p>
          <a:p>
            <a:pPr/>
            <a:r>
              <a:t>Kurkuma je protizánětlivá a má bělící účinek</a:t>
            </a:r>
          </a:p>
        </p:txBody>
      </p:sp>
      <p:sp>
        <p:nvSpPr>
          <p:cNvPr id="221" name="Podtitul snímku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2" name="IMG_0071.jpeg" descr="IMG_007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2831" y="257401"/>
            <a:ext cx="9788110" cy="6149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0072.jpeg" descr="IMG_007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58753" y="6978522"/>
            <a:ext cx="9253504" cy="6177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