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18:25:50.02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DDB75-2894-828D-6DC1-941EDE471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2" y="1447423"/>
            <a:ext cx="10318418" cy="4394988"/>
          </a:xfrm>
        </p:spPr>
        <p:txBody>
          <a:bodyPr/>
          <a:lstStyle/>
          <a:p>
            <a:r>
              <a:rPr lang="sk-SK" dirty="0"/>
              <a:t>Zubné pasty s obsahom enzýmov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F4CA99-9502-B7E4-98BB-4A51CA2A9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4" y="5978860"/>
            <a:ext cx="8045373" cy="742279"/>
          </a:xfrm>
        </p:spPr>
        <p:txBody>
          <a:bodyPr/>
          <a:lstStyle/>
          <a:p>
            <a:r>
              <a:rPr lang="sk-SK" dirty="0"/>
              <a:t>Katarína podhorska </a:t>
            </a:r>
          </a:p>
        </p:txBody>
      </p:sp>
    </p:spTree>
    <p:extLst>
      <p:ext uri="{BB962C8B-B14F-4D97-AF65-F5344CB8AC3E}">
        <p14:creationId xmlns:p14="http://schemas.microsoft.com/office/powerpoint/2010/main" val="141704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7FCCA-BB71-A9D0-5318-4799B9857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sk-SK" dirty="0"/>
              <a:t>Enzymi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60CDF02C-DD7A-B30A-96BD-165812C213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61" r="19073"/>
          <a:stretch/>
        </p:blipFill>
        <p:spPr>
          <a:xfrm>
            <a:off x="688434" y="-9525"/>
            <a:ext cx="4129822" cy="6867525"/>
          </a:xfrm>
          <a:prstGeom prst="rect">
            <a:avLst/>
          </a:prstGeom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5402222E-F041-43A0-81BC-1B3F2EF7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FB360C-EDD5-A958-71DF-1182C6144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727" y="2286001"/>
            <a:ext cx="6335338" cy="3593591"/>
          </a:xfrm>
        </p:spPr>
        <p:txBody>
          <a:bodyPr>
            <a:normAutofit/>
          </a:bodyPr>
          <a:lstStyle/>
          <a:p>
            <a:endParaRPr lang="sk-SK" dirty="0"/>
          </a:p>
          <a:p>
            <a:r>
              <a:rPr lang="sk-SK" dirty="0"/>
              <a:t> </a:t>
            </a:r>
            <a:r>
              <a:rPr lang="sk-SK" u="none" strike="noStrike">
                <a:effectLst/>
                <a:latin typeface="system-ui"/>
              </a:rPr>
              <a:t>Enzym je specifická organická molekula urychlující reakce v organismech </a:t>
            </a:r>
          </a:p>
          <a:p>
            <a:r>
              <a:rPr lang="sk-SK" u="none" strike="noStrike">
                <a:effectLst/>
                <a:latin typeface="system-ui"/>
              </a:rPr>
              <a:t>Umožňuje tak průběh reakcí i při relativně nízkých teplotách, neutrálním pH a atmosférickém tlaku, které se v organismech běžně vyskytují.</a:t>
            </a:r>
          </a:p>
          <a:p>
            <a:r>
              <a:rPr lang="sk-SK"/>
              <a:t>Sú to proteíny </a:t>
            </a:r>
          </a:p>
          <a:p>
            <a:r>
              <a:rPr lang="sk-SK"/>
              <a:t> majú kľúčovú ulohu pri metabolických reakciách organizmu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0D28A2-8EA4-4EF0-9056-3BDAA7290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2045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28385-13D5-CDE6-016F-77D7CD82E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138" y="-1484717"/>
            <a:ext cx="8187071" cy="4064627"/>
          </a:xfrm>
        </p:spPr>
        <p:txBody>
          <a:bodyPr/>
          <a:lstStyle/>
          <a:p>
            <a:r>
              <a:rPr lang="sk-SK" dirty="0"/>
              <a:t>Enzymi v pastách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3D6D99A-498E-C882-D068-C23938286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7464" y="2506931"/>
            <a:ext cx="5393070" cy="3380435"/>
          </a:xfrm>
        </p:spPr>
        <p:txBody>
          <a:bodyPr>
            <a:noAutofit/>
          </a:bodyPr>
          <a:lstStyle/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sk-SK" sz="1400" dirty="0"/>
              <a:t>Bojujú s baktériami v dutine ústnej </a:t>
            </a:r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sk-SK" sz="1400" dirty="0"/>
              <a:t>Obranyschopnosť </a:t>
            </a:r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sk-SK" sz="1400" dirty="0"/>
              <a:t>Podporujú prirodzenú silu slín </a:t>
            </a:r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sk-SK" sz="1400" dirty="0"/>
              <a:t>Pomáhajú nahrádzať chýbajúce minerály a vápnik v našej sklovine </a:t>
            </a:r>
          </a:p>
          <a:p>
            <a:pPr marL="685800" indent="-6858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sk-SK" sz="1400" dirty="0"/>
              <a:t>Antivírusový a antibakteriálny účinok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7CDC53B-C6F4-DBBB-140D-16B73F609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9860" y="322133"/>
            <a:ext cx="3957584" cy="33804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4909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7BDCF-F3C1-B99C-0CD6-33BA1B682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sk-SK" sz="4400"/>
              <a:t>Enzemyl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EA6CED-9A78-57FF-9360-BC3CB972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993" y="1632204"/>
            <a:ext cx="4363595" cy="35935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endParaRPr lang="sk-SK" sz="1700" dirty="0"/>
          </a:p>
          <a:p>
            <a:pPr>
              <a:lnSpc>
                <a:spcPct val="100000"/>
              </a:lnSpc>
            </a:pPr>
            <a:endParaRPr lang="sk-SK" sz="1700" dirty="0"/>
          </a:p>
          <a:p>
            <a:pPr>
              <a:lnSpc>
                <a:spcPct val="100000"/>
              </a:lnSpc>
            </a:pPr>
            <a:r>
              <a:rPr lang="sk-SK" sz="1700" b="0" i="0" u="none" strike="noStrike" dirty="0">
                <a:effectLst/>
                <a:latin typeface="Roboto" panose="02000000000000000000" pitchFamily="2" charset="0"/>
              </a:rPr>
              <a:t>Přispívá k ochraně dásní před vznikem zánětu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 dirty="0">
                <a:effectLst/>
                <a:latin typeface="Roboto" panose="02000000000000000000" pitchFamily="2" charset="0"/>
              </a:rPr>
              <a:t>Bojuje proti chronickým problémům s dásněmi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 dirty="0">
                <a:effectLst/>
                <a:latin typeface="Roboto" panose="02000000000000000000" pitchFamily="2" charset="0"/>
              </a:rPr>
              <a:t>Obsahuje přirozené enzymy - trypsin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 dirty="0">
                <a:effectLst/>
                <a:latin typeface="Roboto" panose="02000000000000000000" pitchFamily="2" charset="0"/>
              </a:rPr>
              <a:t>Posiluje vlastní obranyschopnost úst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 dirty="0">
                <a:effectLst/>
                <a:latin typeface="Roboto" panose="02000000000000000000" pitchFamily="2" charset="0"/>
              </a:rPr>
              <a:t>Obsahuje fluoridy</a:t>
            </a:r>
          </a:p>
          <a:p>
            <a:pPr>
              <a:lnSpc>
                <a:spcPct val="100000"/>
              </a:lnSpc>
            </a:pPr>
            <a:r>
              <a:rPr lang="sk-SK" sz="1700" dirty="0"/>
              <a:t>Problém s parodontitídu</a:t>
            </a:r>
          </a:p>
          <a:p>
            <a:pPr>
              <a:lnSpc>
                <a:spcPct val="100000"/>
              </a:lnSpc>
            </a:pPr>
            <a:r>
              <a:rPr lang="sk-SK" sz="1700" dirty="0"/>
              <a:t>229,9 kč/ 9,4€ </a:t>
            </a:r>
            <a:br>
              <a:rPr lang="sk-SK" sz="1700" dirty="0"/>
            </a:br>
            <a:endParaRPr lang="sk-SK" sz="1700" dirty="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C5BF5F09-859B-A4BC-E8E5-87F6053840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42" r="12555" b="-2"/>
          <a:stretch/>
        </p:blipFill>
        <p:spPr>
          <a:xfrm>
            <a:off x="6096000" y="580713"/>
            <a:ext cx="5414304" cy="5407737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62595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74BD3A9-25D1-4691-BE05-149182EC4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8D49CF1A-01DD-4115-A6BB-CFA8F7045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922F42-4FAD-0A14-5176-897D7F24B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sk-SK" dirty="0"/>
              <a:t>Enzymel sensitive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AFA16-9D2D-4BEC-89D0-B4EABEE9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38250C8-A771-F831-65EA-3123D39A9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443140"/>
            <a:ext cx="6306309" cy="3930227"/>
          </a:xfrm>
        </p:spPr>
        <p:txBody>
          <a:bodyPr>
            <a:normAutofit/>
          </a:bodyPr>
          <a:lstStyle/>
          <a:p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Obsahuje proteolytické enzymy a chlorhexidine</a:t>
            </a:r>
          </a:p>
          <a:p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Pomáhá bojovat proti zánětu dásní</a:t>
            </a:r>
          </a:p>
          <a:p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Omezuje růst bakterií v ústní dutině a redukuje zubní plak</a:t>
            </a:r>
          </a:p>
          <a:p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Přirozeně zvyšuje obranyschopnost úst</a:t>
            </a:r>
          </a:p>
          <a:p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Obsahuje fluoridy</a:t>
            </a:r>
          </a:p>
          <a:p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Neobsahuje parabeny a pěnidla</a:t>
            </a:r>
          </a:p>
          <a:p>
            <a:r>
              <a:rPr lang="sk-SK" dirty="0">
                <a:solidFill>
                  <a:schemeClr val="tx1"/>
                </a:solidFill>
                <a:latin typeface="Roboto" panose="020F0502020204030204" pitchFamily="34" charset="0"/>
              </a:rPr>
              <a:t>Enzým – trypsin</a:t>
            </a:r>
          </a:p>
          <a:p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229,9 Kč </a:t>
            </a:r>
            <a:r>
              <a:rPr lang="sk-SK" dirty="0">
                <a:solidFill>
                  <a:schemeClr val="tx1"/>
                </a:solidFill>
                <a:latin typeface="Roboto" panose="020F0502020204030204" pitchFamily="34" charset="0"/>
              </a:rPr>
              <a:t>/ </a:t>
            </a:r>
            <a:r>
              <a:rPr lang="sk-SK" b="0" i="0" u="none" strike="noStrike" dirty="0">
                <a:solidFill>
                  <a:schemeClr val="tx1"/>
                </a:solidFill>
                <a:effectLst/>
                <a:latin typeface="Roboto" panose="020F0502020204030204" pitchFamily="34" charset="0"/>
              </a:rPr>
              <a:t>9,40€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5DC61460-30ED-2E3B-B6CE-96DBA0E5F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3444" y="1117390"/>
            <a:ext cx="4388556" cy="462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326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D6CE9D5-28BB-4329-B5E2-B06131F27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9F7D40-5D59-4F59-A331-D8F7710A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E2B1BC2F-AEBF-4990-A7F9-197AAF28B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09CC97-307B-FCC1-BCD8-7C244467A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9328" y="457200"/>
            <a:ext cx="3090672" cy="1197864"/>
          </a:xfrm>
        </p:spPr>
        <p:txBody>
          <a:bodyPr anchor="b">
            <a:normAutofit/>
          </a:bodyPr>
          <a:lstStyle/>
          <a:p>
            <a:r>
              <a:rPr lang="sk-SK" sz="1900">
                <a:solidFill>
                  <a:schemeClr val="accent1"/>
                </a:solidFill>
              </a:rPr>
              <a:t>Curaprox enzycal 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06685FB5-E1F3-8A9A-7F88-25428E94C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086" y="643464"/>
            <a:ext cx="4089954" cy="5260391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A86F9C-8390-561C-268A-1BE932B19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9328" y="1655065"/>
            <a:ext cx="3090672" cy="4224528"/>
          </a:xfrm>
        </p:spPr>
        <p:txBody>
          <a:bodyPr>
            <a:normAutofit/>
          </a:bodyPr>
          <a:lstStyle/>
          <a:p>
            <a:r>
              <a:rPr lang="sk-SK" sz="1600">
                <a:solidFill>
                  <a:schemeClr val="bg1"/>
                </a:solidFill>
              </a:rPr>
              <a:t>Jemná zubná pasta pôsobiaca proti zhubnému kazu</a:t>
            </a:r>
          </a:p>
          <a:p>
            <a:r>
              <a:rPr lang="sk-SK" sz="1600">
                <a:solidFill>
                  <a:schemeClr val="bg1"/>
                </a:solidFill>
              </a:rPr>
              <a:t>Spolu s fluoridmi napomáhajú zubom chrániť sa pred zhubným kazom</a:t>
            </a:r>
          </a:p>
          <a:p>
            <a:r>
              <a:rPr lang="sk-SK" sz="1600" b="0" i="0" u="none" strike="noStrike">
                <a:solidFill>
                  <a:schemeClr val="bg1"/>
                </a:solidFill>
                <a:effectLst/>
                <a:latin typeface="PT Sans" panose="020F0502020204030204" pitchFamily="34" charset="0"/>
              </a:rPr>
              <a:t>laktoperoxidázový systém zvyšuje antibakteriální,protiplísňové a antivirové účinky slin a podporuje jejich cirkulaci</a:t>
            </a:r>
          </a:p>
          <a:p>
            <a:r>
              <a:rPr lang="sk-SK" sz="1600">
                <a:solidFill>
                  <a:schemeClr val="bg1"/>
                </a:solidFill>
                <a:latin typeface="PT Sans" panose="020F0502020204030204" pitchFamily="34" charset="0"/>
              </a:rPr>
              <a:t>Pomáha pri liečbe áft v ústach </a:t>
            </a:r>
            <a:endParaRPr lang="sk-SK" sz="1600" b="0" i="0" u="none" strike="noStrike">
              <a:solidFill>
                <a:schemeClr val="bg1"/>
              </a:solidFill>
              <a:effectLst/>
              <a:latin typeface="PT Sans" panose="020F0502020204030204" pitchFamily="34" charset="0"/>
            </a:endParaRPr>
          </a:p>
          <a:p>
            <a:r>
              <a:rPr lang="sk-SK" sz="1600">
                <a:solidFill>
                  <a:schemeClr val="bg1"/>
                </a:solidFill>
              </a:rPr>
              <a:t>114,00 Kč / 4,65€</a:t>
            </a:r>
          </a:p>
        </p:txBody>
      </p:sp>
    </p:spTree>
    <p:extLst>
      <p:ext uri="{BB962C8B-B14F-4D97-AF65-F5344CB8AC3E}">
        <p14:creationId xmlns:p14="http://schemas.microsoft.com/office/powerpoint/2010/main" val="380387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DEEEA-8215-E98A-97DF-5BB64314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sk-SK" sz="4400"/>
              <a:t>Biela perla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8E554E-6711-B8EC-DECF-4DB17CCBF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sk-SK" sz="1600" dirty="0"/>
              <a:t>Pasta ktorá obsahuje enzymi určené na bielenie </a:t>
            </a:r>
          </a:p>
          <a:p>
            <a:pPr>
              <a:lnSpc>
                <a:spcPct val="100000"/>
              </a:lnSpc>
            </a:pPr>
            <a:r>
              <a:rPr lang="sk-SK" sz="1600" dirty="0"/>
              <a:t>S nízkou abrazivitou</a:t>
            </a:r>
          </a:p>
          <a:p>
            <a:pPr rtl="0">
              <a:lnSpc>
                <a:spcPct val="100000"/>
              </a:lnSpc>
            </a:pPr>
            <a:r>
              <a:rPr lang="cs-CZ" sz="1600" b="0" i="0" u="none" strike="noStrike" dirty="0">
                <a:effectLst/>
                <a:latin typeface="Poppins" panose="020B0604020202020204" pitchFamily="34" charset="0"/>
              </a:rPr>
              <a:t>navrací viditelně bělejší úsměv</a:t>
            </a:r>
          </a:p>
          <a:p>
            <a:pPr rtl="0">
              <a:lnSpc>
                <a:spcPct val="100000"/>
              </a:lnSpc>
            </a:pPr>
            <a:r>
              <a:rPr lang="cs-CZ" sz="1600" b="0" i="0" u="none" strike="noStrike" dirty="0">
                <a:effectLst/>
                <a:latin typeface="Poppins" panose="020B0604020202020204" pitchFamily="34" charset="0"/>
              </a:rPr>
              <a:t>odstraňuje hlouběji zabarvení ze zubní skloviny</a:t>
            </a:r>
          </a:p>
          <a:p>
            <a:pPr rtl="0">
              <a:lnSpc>
                <a:spcPct val="100000"/>
              </a:lnSpc>
            </a:pPr>
            <a:r>
              <a:rPr lang="cs-CZ" sz="1600" b="0" i="0" u="none" strike="noStrike" dirty="0">
                <a:effectLst/>
                <a:latin typeface="Poppins" panose="020B0604020202020204" pitchFamily="34" charset="0"/>
              </a:rPr>
              <a:t>posiluje zubní sklovinu a dásně</a:t>
            </a:r>
          </a:p>
          <a:p>
            <a:pPr rtl="0">
              <a:lnSpc>
                <a:spcPct val="100000"/>
              </a:lnSpc>
            </a:pPr>
            <a:r>
              <a:rPr lang="cs-CZ" sz="1600" b="0" i="0" u="none" strike="noStrike" dirty="0">
                <a:effectLst/>
                <a:latin typeface="Poppins" panose="020B0604020202020204" pitchFamily="34" charset="0"/>
              </a:rPr>
              <a:t>odstraňuje zubní plak a snižuje citlivost zubních krčků</a:t>
            </a:r>
          </a:p>
          <a:p>
            <a:pPr rtl="0">
              <a:lnSpc>
                <a:spcPct val="100000"/>
              </a:lnSpc>
            </a:pPr>
            <a:r>
              <a:rPr lang="cs-CZ" sz="1600" b="0" i="0" u="none" strike="noStrike" dirty="0">
                <a:effectLst/>
                <a:latin typeface="Poppins" panose="020B0604020202020204" pitchFamily="34" charset="0"/>
              </a:rPr>
              <a:t>má antibakteriální účinky</a:t>
            </a:r>
            <a:endParaRPr lang="sk-SK" sz="1600" dirty="0"/>
          </a:p>
          <a:p>
            <a:pPr>
              <a:lnSpc>
                <a:spcPct val="100000"/>
              </a:lnSpc>
            </a:pPr>
            <a:r>
              <a:rPr lang="sk-SK" sz="1600" dirty="0"/>
              <a:t>Enzým glukozaoxidaza</a:t>
            </a:r>
          </a:p>
          <a:p>
            <a:pPr>
              <a:lnSpc>
                <a:spcPct val="100000"/>
              </a:lnSpc>
            </a:pPr>
            <a:r>
              <a:rPr lang="sk-SK" sz="1600" dirty="0"/>
              <a:t>Oxidáza- enzým glukózy</a:t>
            </a:r>
          </a:p>
          <a:p>
            <a:pPr>
              <a:lnSpc>
                <a:spcPct val="100000"/>
              </a:lnSpc>
            </a:pPr>
            <a:r>
              <a:rPr lang="sk-SK" sz="1600" dirty="0"/>
              <a:t>204,00 kč/ 8,32€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A08FD452-4B0F-17EA-59DC-199C74C0C4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3" r="2" b="299"/>
          <a:stretch/>
        </p:blipFill>
        <p:spPr>
          <a:xfrm>
            <a:off x="6096000" y="580713"/>
            <a:ext cx="5414304" cy="5407737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9067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8F182-746D-7BAF-E821-4644581D5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/>
          </a:bodyPr>
          <a:lstStyle/>
          <a:p>
            <a:r>
              <a:rPr lang="sk-SK" sz="4000"/>
              <a:t>Swissdent biocare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8F5370-8E68-01E8-6F6D-3DEE9881D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286001"/>
            <a:ext cx="3384330" cy="39408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1700" b="0" i="0" u="none" strike="noStrike">
                <a:effectLst/>
                <a:latin typeface="Roboto" panose="02000000000000000000" pitchFamily="2" charset="0"/>
              </a:rPr>
              <a:t>Zpevňuje povrch zubů díky speciálnímu složení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>
                <a:effectLst/>
                <a:latin typeface="Roboto" panose="02000000000000000000" pitchFamily="2" charset="0"/>
              </a:rPr>
              <a:t>Zabraňuje vzniku citlivosti zubů a jejich zabarvování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>
                <a:effectLst/>
                <a:latin typeface="Roboto" panose="02000000000000000000" pitchFamily="2" charset="0"/>
              </a:rPr>
              <a:t>Extrakty z bylin působí proti vzniku zubního plaku a podporují zdraví dásní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>
                <a:effectLst/>
                <a:latin typeface="Roboto" panose="02000000000000000000" pitchFamily="2" charset="0"/>
              </a:rPr>
              <a:t>Osahuje přírodní antioxidanty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>
                <a:effectLst/>
                <a:latin typeface="Roboto" panose="02000000000000000000" pitchFamily="2" charset="0"/>
              </a:rPr>
              <a:t>Zabarvení zubů se zbavíte díky obsahu enzymu papain</a:t>
            </a:r>
          </a:p>
          <a:p>
            <a:pPr>
              <a:lnSpc>
                <a:spcPct val="100000"/>
              </a:lnSpc>
            </a:pPr>
            <a:r>
              <a:rPr lang="sk-SK" sz="1700" b="0" i="0" u="none" strike="noStrike">
                <a:effectLst/>
                <a:latin typeface="Roboto" panose="02000000000000000000" pitchFamily="2" charset="0"/>
              </a:rPr>
              <a:t>Neobsahuje pěnidla </a:t>
            </a:r>
          </a:p>
          <a:p>
            <a:pPr>
              <a:lnSpc>
                <a:spcPct val="100000"/>
              </a:lnSpc>
            </a:pPr>
            <a:r>
              <a:rPr lang="sk-SK" sz="1700">
                <a:latin typeface="Roboto" panose="02000000000000000000" pitchFamily="2" charset="0"/>
              </a:rPr>
              <a:t>309,13 kč/ 12,60€</a:t>
            </a:r>
            <a:endParaRPr lang="sk-SK" sz="1700" b="0" i="0" u="none" strike="noStrike">
              <a:effectLst/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</a:pPr>
            <a:endParaRPr lang="sk-SK" sz="170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EB91B9F8-0700-9896-28CE-C7BE5FA18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0181" y="645107"/>
            <a:ext cx="5594047" cy="559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61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AC318A8D-F665-54D4-DED7-F93D921CE1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9760" y="-9978"/>
            <a:ext cx="6867978" cy="6867978"/>
          </a:xfr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1A48C7B2-B76B-81AE-13AE-1AC2D5746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6264" y="-9978"/>
            <a:ext cx="8040560" cy="686797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4CF8673-A611-5AAE-80B9-44D67DCD9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4795" y="2109320"/>
            <a:ext cx="10178322" cy="1492132"/>
          </a:xfrm>
        </p:spPr>
        <p:txBody>
          <a:bodyPr/>
          <a:lstStyle/>
          <a:p>
            <a:r>
              <a:rPr lang="sk-SK" dirty="0"/>
              <a:t>Ďakujem za pozornosť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Písanie rukou 4">
                <a:extLst>
                  <a:ext uri="{FF2B5EF4-FFF2-40B4-BE49-F238E27FC236}">
                    <a16:creationId xmlns:a16="http://schemas.microsoft.com/office/drawing/2014/main" id="{A14E6F6B-3F9F-7B6D-2770-0CDF2AFB1AE3}"/>
                  </a:ext>
                </a:extLst>
              </p14:cNvPr>
              <p14:cNvContentPartPr/>
              <p14:nvPr/>
            </p14:nvContentPartPr>
            <p14:xfrm>
              <a:off x="7915987" y="2109320"/>
              <a:ext cx="360" cy="360"/>
            </p14:xfrm>
          </p:contentPart>
        </mc:Choice>
        <mc:Fallback>
          <p:pic>
            <p:nvPicPr>
              <p:cNvPr id="5" name="Písanie rukou 4">
                <a:extLst>
                  <a:ext uri="{FF2B5EF4-FFF2-40B4-BE49-F238E27FC236}">
                    <a16:creationId xmlns:a16="http://schemas.microsoft.com/office/drawing/2014/main" id="{A14E6F6B-3F9F-7B6D-2770-0CDF2AFB1AE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09867" y="2103200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6767903"/>
      </p:ext>
    </p:extLst>
  </p:cSld>
  <p:clrMapOvr>
    <a:masterClrMapping/>
  </p:clrMapOvr>
</p:sld>
</file>

<file path=ppt/theme/theme1.xml><?xml version="1.0" encoding="utf-8"?>
<a:theme xmlns:a="http://schemas.openxmlformats.org/drawingml/2006/main" name="Odzna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Širokouhlá</PresentationFormat>
  <Slides>9</Slides>
  <Notes>0</Notes>
  <HiddenSlides>0</HiddenSlide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Odznak</vt:lpstr>
      <vt:lpstr>Zubné pasty s obsahom enzýmov </vt:lpstr>
      <vt:lpstr>Enzymi</vt:lpstr>
      <vt:lpstr>Enzymi v pastách </vt:lpstr>
      <vt:lpstr>Enzemyl</vt:lpstr>
      <vt:lpstr>Enzymel sensitive</vt:lpstr>
      <vt:lpstr>Curaprox enzycal </vt:lpstr>
      <vt:lpstr>Biela perla </vt:lpstr>
      <vt:lpstr>Swissdent biocare </vt:lpstr>
      <vt:lpstr>Ďakujem za pozornosť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Zubné pasty s obsahom enzýmov </dc:title>
  <dc:creator>Katarína Podhorská</dc:creator>
  <cp:lastModifiedBy>Katarína Podhorská</cp:lastModifiedBy>
  <cp:revision>3</cp:revision>
  <dcterms:created xsi:type="dcterms:W3CDTF">2023-11-02T15:06:59Z</dcterms:created>
  <dcterms:modified xsi:type="dcterms:W3CDTF">2023-11-06T18:27:57Z</dcterms:modified>
</cp:coreProperties>
</file>